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8" r:id="rId3"/>
    <p:sldId id="362" r:id="rId4"/>
    <p:sldId id="367" r:id="rId5"/>
    <p:sldId id="410" r:id="rId6"/>
    <p:sldId id="360" r:id="rId7"/>
    <p:sldId id="361" r:id="rId8"/>
    <p:sldId id="355" r:id="rId9"/>
    <p:sldId id="420" r:id="rId10"/>
    <p:sldId id="399" r:id="rId11"/>
    <p:sldId id="390" r:id="rId12"/>
    <p:sldId id="408" r:id="rId13"/>
    <p:sldId id="391" r:id="rId14"/>
    <p:sldId id="392" r:id="rId15"/>
    <p:sldId id="393" r:id="rId16"/>
    <p:sldId id="394" r:id="rId17"/>
    <p:sldId id="395" r:id="rId18"/>
    <p:sldId id="400" r:id="rId19"/>
    <p:sldId id="401" r:id="rId20"/>
    <p:sldId id="412" r:id="rId21"/>
    <p:sldId id="415" r:id="rId22"/>
    <p:sldId id="414" r:id="rId23"/>
    <p:sldId id="413" r:id="rId24"/>
    <p:sldId id="416" r:id="rId25"/>
    <p:sldId id="417" r:id="rId26"/>
    <p:sldId id="411" r:id="rId27"/>
    <p:sldId id="402" r:id="rId28"/>
    <p:sldId id="404" r:id="rId29"/>
    <p:sldId id="405" r:id="rId30"/>
    <p:sldId id="406" r:id="rId31"/>
    <p:sldId id="418" r:id="rId32"/>
    <p:sldId id="419" r:id="rId33"/>
    <p:sldId id="409" r:id="rId34"/>
    <p:sldId id="39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0929"/>
  </p:normalViewPr>
  <p:slideViewPr>
    <p:cSldViewPr>
      <p:cViewPr varScale="1">
        <p:scale>
          <a:sx n="68" d="100"/>
          <a:sy n="68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26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4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34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7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4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8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357188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Name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$</a:t>
            </a:r>
            <a:r>
              <a:rPr lang="en-US" altLang="zh-TW" smtClean="0"/>
              <a:t>array[0]=“first thing”;</a:t>
            </a:r>
          </a:p>
          <a:p>
            <a:r>
              <a:rPr lang="en-US" altLang="zh-TW" smtClean="0"/>
              <a:t>$array[1]=“second thing”;</a:t>
            </a:r>
          </a:p>
          <a:p>
            <a:r>
              <a:rPr lang="en-US" altLang="zh-TW" smtClean="0"/>
              <a:t>$array[‘green’]=“john”;</a:t>
            </a:r>
          </a:p>
          <a:p>
            <a:r>
              <a:rPr lang="en-US" altLang="zh-TW" smtClean="0"/>
              <a:t>Array key is 0, 1 green</a:t>
            </a:r>
          </a:p>
          <a:p>
            <a:r>
              <a:rPr lang="en-US" altLang="zh-TW" smtClean="0"/>
              <a:t>Array value first thing, second thing, john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Set student info to an array from student.php</a:t>
            </a:r>
          </a:p>
          <a:p>
            <a:r>
              <a:rPr lang="en-US" altLang="zh-TW" smtClean="0"/>
              <a:t>Student.php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Usually use two dimensional array but no limit of x-dimensional array</a:t>
            </a:r>
          </a:p>
          <a:p>
            <a:r>
              <a:rPr lang="en-US" altLang="zh-TW" smtClean="0"/>
              <a:t>Two dimensional array $multi_array[‘A’][1]=“dumping”;</a:t>
            </a:r>
          </a:p>
          <a:p>
            <a:r>
              <a:rPr lang="en-US" altLang="zh-TW" smtClean="0"/>
              <a:t>Three dimensional array $multi_array[‘sheet1’][‘A’][1]=“dumping”;</a:t>
            </a:r>
          </a:p>
          <a:p>
            <a:r>
              <a:rPr lang="en-US" altLang="zh-TW" smtClean="0"/>
              <a:t>car.xls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$a=“</a:t>
            </a:r>
            <a:r>
              <a:rPr lang="en-US" altLang="zh-TW" dirty="0" err="1" smtClean="0"/>
              <a:t>mary</a:t>
            </a:r>
            <a:r>
              <a:rPr lang="en-US" altLang="zh-TW" dirty="0" smtClean="0"/>
              <a:t>”;$b=“</a:t>
            </a:r>
            <a:r>
              <a:rPr lang="en-US" altLang="zh-TW" dirty="0" err="1" smtClean="0"/>
              <a:t>chan</a:t>
            </a:r>
            <a:r>
              <a:rPr lang="en-US" altLang="zh-TW" dirty="0" smtClean="0"/>
              <a:t>”;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"you get full marks";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"you are fail";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40283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"you are pass";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"you are fail";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930877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2873087"/>
      </p:ext>
    </p:extLst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936503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"you get full marks";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"you are pass";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"you are fail";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859916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Try!!!</a:t>
            </a:r>
          </a:p>
          <a:p>
            <a:r>
              <a:rPr lang="en-US" altLang="zh-TW" smtClean="0"/>
              <a:t>100="full marks"</a:t>
            </a:r>
          </a:p>
          <a:p>
            <a:r>
              <a:rPr lang="en-US" altLang="zh-TW" smtClean="0"/>
              <a:t>&gt;90="A"</a:t>
            </a:r>
          </a:p>
          <a:p>
            <a:r>
              <a:rPr lang="en-US" altLang="zh-TW" smtClean="0"/>
              <a:t>&gt;80="B"</a:t>
            </a:r>
          </a:p>
          <a:p>
            <a:r>
              <a:rPr lang="en-US" altLang="zh-TW" smtClean="0"/>
              <a:t>&gt;70="C"</a:t>
            </a:r>
          </a:p>
          <a:p>
            <a:r>
              <a:rPr lang="en-US" altLang="zh-TW" smtClean="0"/>
              <a:t>&gt;=60="D"</a:t>
            </a:r>
          </a:p>
          <a:p>
            <a:r>
              <a:rPr lang="en-US" altLang="zh-TW" smtClean="0"/>
              <a:t>&lt;60="fail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9767041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== – </a:t>
            </a:r>
            <a:r>
              <a:rPr lang="en-US" altLang="zh-TW" smtClean="0"/>
              <a:t>equal</a:t>
            </a:r>
          </a:p>
          <a:p>
            <a:r>
              <a:rPr lang="en-US" altLang="zh-TW" smtClean="0"/>
              <a:t>!= – not equal</a:t>
            </a:r>
          </a:p>
          <a:p>
            <a:r>
              <a:rPr lang="en-US" altLang="zh-TW" smtClean="0"/>
              <a:t>&lt; – less than</a:t>
            </a:r>
          </a:p>
          <a:p>
            <a:r>
              <a:rPr lang="en-US" altLang="zh-TW" smtClean="0"/>
              <a:t>&gt; - greater than </a:t>
            </a:r>
          </a:p>
          <a:p>
            <a:r>
              <a:rPr lang="en-US" altLang="zh-TW" smtClean="0"/>
              <a:t>&lt;= -  less than or equal to</a:t>
            </a:r>
          </a:p>
          <a:p>
            <a:r>
              <a:rPr lang="en-US" altLang="zh-TW" smtClean="0"/>
              <a:t>&gt;= -  greater than or equal to</a:t>
            </a:r>
          </a:p>
          <a:p>
            <a:r>
              <a:rPr lang="en-US" altLang="zh-TW" smtClean="0"/>
              <a:t>=== - same type </a:t>
            </a:r>
          </a:p>
        </p:txBody>
      </p:sp>
    </p:spTree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Easier for dubugging</a:t>
            </a:r>
          </a:p>
          <a:p>
            <a:r>
              <a:rPr lang="en-US" altLang="zh-TW" smtClean="0"/>
              <a:t>Usually use tab for under each blanket</a:t>
            </a:r>
          </a:p>
          <a:p>
            <a:r>
              <a:rPr lang="en-US" altLang="zh-TW" smtClean="0"/>
              <a:t>Highlight the code</a:t>
            </a:r>
          </a:p>
          <a:p>
            <a:r>
              <a:rPr lang="en-US" altLang="zh-TW" smtClean="0"/>
              <a:t>Use “Ctrl+Shift+&gt;” or “Ctrl+Shift+&lt;” for formatting</a:t>
            </a:r>
          </a:p>
        </p:txBody>
      </p:sp>
    </p:spTree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Also relies on a condition, but it executes repeatedly for as long as the condition is true</a:t>
            </a:r>
          </a:p>
          <a:p>
            <a:r>
              <a:rPr lang="en-US" altLang="zh-TW" smtClean="0"/>
              <a:t>See while.php</a:t>
            </a:r>
          </a:p>
          <a:p>
            <a:r>
              <a:rPr lang="en-US" altLang="zh-TW" smtClean="0"/>
              <a:t>Loop forever if this has been setup incorrectly</a:t>
            </a:r>
          </a:p>
          <a:p>
            <a:r>
              <a:rPr lang="en-US" altLang="zh-TW" smtClean="0"/>
              <a:t>$num=6;</a:t>
            </a:r>
          </a:p>
          <a:p>
            <a:r>
              <a:rPr lang="en-US" altLang="zh-TW" smtClean="0"/>
              <a:t>IE -&gt; Stop</a:t>
            </a:r>
          </a:p>
        </p:txBody>
      </p:sp>
    </p:spTree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Assignment operators</a:t>
            </a:r>
          </a:p>
          <a:p>
            <a:r>
              <a:rPr lang="en-US" altLang="zh-TW" smtClean="0"/>
              <a:t>$a=000;</a:t>
            </a:r>
          </a:p>
          <a:p>
            <a:r>
              <a:rPr lang="en-US" altLang="zh-TW" smtClean="0"/>
              <a:t>$b=“000”;</a:t>
            </a:r>
          </a:p>
          <a:p>
            <a:r>
              <a:rPr lang="en-US" altLang="zh-TW" smtClean="0"/>
              <a:t>operand3.php</a:t>
            </a:r>
          </a:p>
        </p:txBody>
      </p: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for (init; condition; update){</a:t>
            </a:r>
          </a:p>
          <a:p>
            <a:r>
              <a:rPr lang="en-US" altLang="zh-TW" smtClean="0"/>
              <a:t>	statement;</a:t>
            </a:r>
          </a:p>
          <a:p>
            <a:r>
              <a:rPr lang="en-US" altLang="zh-TW" smtClean="0"/>
              <a:t>}</a:t>
            </a:r>
          </a:p>
          <a:p>
            <a:endParaRPr lang="en-US" altLang="zh-TW" smtClean="0"/>
          </a:p>
          <a:p>
            <a:r>
              <a:rPr lang="pt-BR" altLang="zh-TW" smtClean="0"/>
              <a:t>for ($num=1; $num&lt;=5; $num++) {</a:t>
            </a:r>
          </a:p>
          <a:p>
            <a:r>
              <a:rPr lang="pt-BR" altLang="zh-TW" smtClean="0"/>
              <a:t>	echo $num."&lt;br&gt;";</a:t>
            </a:r>
          </a:p>
          <a:p>
            <a:r>
              <a:rPr lang="pt-BR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1441426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9485203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06046"/>
              </p:ext>
            </p:extLst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51987"/>
              </p:ext>
            </p:extLst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85161"/>
              </p:ext>
            </p:extLst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38083"/>
              </p:ext>
            </p:extLst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0768"/>
              </p:ext>
            </p:extLst>
          </p:nvPr>
        </p:nvGraphicFramePr>
        <p:xfrm>
          <a:off x="3923928" y="177281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$</a:t>
            </a:r>
            <a:r>
              <a:rPr lang="en-US" altLang="zh-TW" smtClean="0"/>
              <a:t>a += $b; same as $a=$a+$b</a:t>
            </a:r>
          </a:p>
          <a:p>
            <a:r>
              <a:rPr lang="en-US" altLang="zh-TW" smtClean="0"/>
              <a:t>$a -= $b; same as $a=$a-$b</a:t>
            </a:r>
          </a:p>
          <a:p>
            <a:r>
              <a:rPr lang="en-US" altLang="zh-TW" smtClean="0"/>
              <a:t>$a *= $b; same as $a=$a*$b</a:t>
            </a:r>
          </a:p>
          <a:p>
            <a:r>
              <a:rPr lang="en-US" altLang="zh-TW" smtClean="0"/>
              <a:t>$a /= $b; same as $a=$a/$b</a:t>
            </a:r>
          </a:p>
          <a:p>
            <a:r>
              <a:rPr lang="en-US" altLang="zh-TW" smtClean="0"/>
              <a:t>$a %= $b; same as $a=$a%$b</a:t>
            </a:r>
          </a:p>
          <a:p>
            <a:r>
              <a:rPr lang="en-US" altLang="zh-TW" smtClean="0"/>
              <a:t>$a .= $b; same as $a=$a.$b</a:t>
            </a:r>
          </a:p>
          <a:p>
            <a:r>
              <a:rPr lang="en-US" altLang="zh-TW" smtClean="0"/>
              <a:t>Pre.txt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$</a:t>
            </a:r>
            <a:r>
              <a:rPr lang="en-US" altLang="zh-TW" smtClean="0"/>
              <a:t>a=1;</a:t>
            </a:r>
          </a:p>
          <a:p>
            <a:r>
              <a:rPr lang="en-US" altLang="zh-TW" smtClean="0"/>
              <a:t>echo ++$a; same as $a+=1;</a:t>
            </a:r>
          </a:p>
          <a:p>
            <a:r>
              <a:rPr lang="en-US" altLang="zh-TW" smtClean="0"/>
              <a:t>echo --$a; same as $a-=1;</a:t>
            </a:r>
          </a:p>
          <a:p>
            <a:r>
              <a:rPr lang="en-US" altLang="zh-TW" smtClean="0"/>
              <a:t>echo $a++; same as $a+=1;</a:t>
            </a:r>
          </a:p>
          <a:p>
            <a:r>
              <a:rPr lang="en-US" altLang="zh-TW" smtClean="0"/>
              <a:t>echo $a--; same as $a-=1;</a:t>
            </a:r>
          </a:p>
          <a:p>
            <a:r>
              <a:rPr lang="en-US" altLang="zh-TW" smtClean="0"/>
              <a:t>incremental.txt</a:t>
            </a: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Define (“CAR”, “</a:t>
            </a:r>
            <a:r>
              <a:rPr lang="en-US" altLang="zh-TW" dirty="0" err="1" smtClean="0"/>
              <a:t>honda</a:t>
            </a:r>
            <a:r>
              <a:rPr lang="en-US" altLang="zh-TW" dirty="0" smtClean="0"/>
              <a:t>”);</a:t>
            </a:r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3291617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2989</TotalTime>
  <Words>827</Words>
  <Application>Microsoft Office PowerPoint</Application>
  <PresentationFormat>On-screen Show (4:3)</PresentationFormat>
  <Paragraphs>281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Corbel</vt:lpstr>
      <vt:lpstr>Times New Roman</vt:lpstr>
      <vt:lpstr>Wingdings</vt:lpstr>
      <vt:lpstr>Parallax</vt:lpstr>
      <vt:lpstr>Professional Diploma in Commercial Web Design</vt:lpstr>
      <vt:lpstr>Operands II</vt:lpstr>
      <vt:lpstr>Operands III</vt:lpstr>
      <vt:lpstr>Operands IV</vt:lpstr>
      <vt:lpstr>Operands V</vt:lpstr>
      <vt:lpstr>Combination Assignment Operators</vt:lpstr>
      <vt:lpstr>Pre- and Post-Increment and Decrement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If statement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200</cp:revision>
  <cp:lastPrinted>1601-01-01T00:00:00Z</cp:lastPrinted>
  <dcterms:created xsi:type="dcterms:W3CDTF">2004-06-06T12:03:14Z</dcterms:created>
  <dcterms:modified xsi:type="dcterms:W3CDTF">2016-06-20T09:25:14Z</dcterms:modified>
</cp:coreProperties>
</file>