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notesMasterIdLst>
    <p:notesMasterId r:id="rId41"/>
  </p:notesMasterIdLst>
  <p:handoutMasterIdLst>
    <p:handoutMasterId r:id="rId42"/>
  </p:handoutMasterIdLst>
  <p:sldIdLst>
    <p:sldId id="256" r:id="rId2"/>
    <p:sldId id="397" r:id="rId3"/>
    <p:sldId id="413" r:id="rId4"/>
    <p:sldId id="434" r:id="rId5"/>
    <p:sldId id="414" r:id="rId6"/>
    <p:sldId id="415" r:id="rId7"/>
    <p:sldId id="417" r:id="rId8"/>
    <p:sldId id="416" r:id="rId9"/>
    <p:sldId id="429" r:id="rId10"/>
    <p:sldId id="435" r:id="rId11"/>
    <p:sldId id="419" r:id="rId12"/>
    <p:sldId id="432" r:id="rId13"/>
    <p:sldId id="431" r:id="rId14"/>
    <p:sldId id="421" r:id="rId15"/>
    <p:sldId id="422" r:id="rId16"/>
    <p:sldId id="420" r:id="rId17"/>
    <p:sldId id="423" r:id="rId18"/>
    <p:sldId id="424" r:id="rId19"/>
    <p:sldId id="425" r:id="rId20"/>
    <p:sldId id="426" r:id="rId21"/>
    <p:sldId id="427" r:id="rId22"/>
    <p:sldId id="428" r:id="rId23"/>
    <p:sldId id="436" r:id="rId24"/>
    <p:sldId id="395" r:id="rId25"/>
    <p:sldId id="398" r:id="rId26"/>
    <p:sldId id="399" r:id="rId27"/>
    <p:sldId id="433" r:id="rId28"/>
    <p:sldId id="408" r:id="rId29"/>
    <p:sldId id="396" r:id="rId30"/>
    <p:sldId id="403" r:id="rId31"/>
    <p:sldId id="384" r:id="rId32"/>
    <p:sldId id="402" r:id="rId33"/>
    <p:sldId id="412" r:id="rId34"/>
    <p:sldId id="409" r:id="rId35"/>
    <p:sldId id="410" r:id="rId36"/>
    <p:sldId id="411" r:id="rId37"/>
    <p:sldId id="407" r:id="rId38"/>
    <p:sldId id="437" r:id="rId39"/>
    <p:sldId id="269"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78" autoAdjust="0"/>
    <p:restoredTop sz="86462" autoAdjust="0"/>
  </p:normalViewPr>
  <p:slideViewPr>
    <p:cSldViewPr>
      <p:cViewPr varScale="1">
        <p:scale>
          <a:sx n="79" d="100"/>
          <a:sy n="79" d="100"/>
        </p:scale>
        <p:origin x="-11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B0937F58-F9A7-46FF-8F3E-DA691C96BE72}" type="slidenum">
              <a:rPr lang="zh-TW" altLang="en-US"/>
              <a:pPr>
                <a:defRPr/>
              </a:pPr>
              <a:t>‹#›</a:t>
            </a:fld>
            <a:endParaRPr lang="en-US" altLang="zh-TW"/>
          </a:p>
        </p:txBody>
      </p:sp>
    </p:spTree>
    <p:extLst>
      <p:ext uri="{BB962C8B-B14F-4D97-AF65-F5344CB8AC3E}">
        <p14:creationId xmlns:p14="http://schemas.microsoft.com/office/powerpoint/2010/main" val="1921423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zh-TW"/>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5E62F74-F121-4D68-9D5D-40852C410699}" type="slidenum">
              <a:rPr lang="zh-TW" altLang="en-US"/>
              <a:pPr>
                <a:defRPr/>
              </a:pPr>
              <a:t>‹#›</a:t>
            </a:fld>
            <a:endParaRPr lang="en-US" altLang="zh-TW"/>
          </a:p>
        </p:txBody>
      </p:sp>
    </p:spTree>
    <p:extLst>
      <p:ext uri="{BB962C8B-B14F-4D97-AF65-F5344CB8AC3E}">
        <p14:creationId xmlns:p14="http://schemas.microsoft.com/office/powerpoint/2010/main" val="465491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12</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13</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14</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15</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16</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17</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18</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19</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20</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21</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22</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23</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27</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28</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6</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7</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8</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9</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10</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11</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ltLang="zh-TW"/>
          </a:p>
        </p:txBody>
      </p:sp>
      <p:sp>
        <p:nvSpPr>
          <p:cNvPr id="20" name="Footer Placeholder 19"/>
          <p:cNvSpPr>
            <a:spLocks noGrp="1"/>
          </p:cNvSpPr>
          <p:nvPr>
            <p:ph type="ftr" sz="quarter" idx="11"/>
          </p:nvPr>
        </p:nvSpPr>
        <p:spPr/>
        <p:txBody>
          <a:bodyPr/>
          <a:lstStyle>
            <a:extLst/>
          </a:lstStyle>
          <a:p>
            <a:pPr>
              <a:defRPr/>
            </a:pPr>
            <a:endParaRPr lang="en-US" altLang="zh-TW"/>
          </a:p>
        </p:txBody>
      </p:sp>
      <p:sp>
        <p:nvSpPr>
          <p:cNvPr id="10" name="Slide Number Placeholder 9"/>
          <p:cNvSpPr>
            <a:spLocks noGrp="1"/>
          </p:cNvSpPr>
          <p:nvPr>
            <p:ph type="sldNum" sz="quarter" idx="12"/>
          </p:nvPr>
        </p:nvSpPr>
        <p:spPr/>
        <p:txBody>
          <a:bodyPr/>
          <a:lstStyle>
            <a:extLst/>
          </a:lstStyle>
          <a:p>
            <a:pPr lvl="1">
              <a:defRPr/>
            </a:pPr>
            <a:fld id="{530211F9-2570-454D-B043-B1F3E0522E37}" type="slidenum">
              <a:rPr lang="zh-TW" altLang="en-US" smtClean="0"/>
              <a:pPr lvl="1">
                <a:defRPr/>
              </a:pPr>
              <a:t>‹#›</a:t>
            </a:fld>
            <a:endParaRPr lang="en-US" altLang="zh-TW"/>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TW"/>
          </a:p>
        </p:txBody>
      </p:sp>
      <p:sp>
        <p:nvSpPr>
          <p:cNvPr id="5" name="Footer Placeholder 4"/>
          <p:cNvSpPr>
            <a:spLocks noGrp="1"/>
          </p:cNvSpPr>
          <p:nvPr>
            <p:ph type="ftr" sz="quarter" idx="11"/>
          </p:nvPr>
        </p:nvSpPr>
        <p:spPr/>
        <p:txBody>
          <a:bodyPr/>
          <a:lstStyle>
            <a:extLst/>
          </a:lstStyle>
          <a:p>
            <a:pPr>
              <a:defRPr/>
            </a:pPr>
            <a:endParaRPr lang="en-US" altLang="zh-TW"/>
          </a:p>
        </p:txBody>
      </p:sp>
      <p:sp>
        <p:nvSpPr>
          <p:cNvPr id="6" name="Slide Number Placeholder 5"/>
          <p:cNvSpPr>
            <a:spLocks noGrp="1"/>
          </p:cNvSpPr>
          <p:nvPr>
            <p:ph type="sldNum" sz="quarter" idx="12"/>
          </p:nvPr>
        </p:nvSpPr>
        <p:spPr/>
        <p:txBody>
          <a:bodyPr/>
          <a:lstStyle>
            <a:extLst/>
          </a:lstStyle>
          <a:p>
            <a:pPr lvl="1">
              <a:defRPr/>
            </a:pPr>
            <a:fld id="{7FC390D6-2A5B-4FE7-B182-415B06B2D717}" type="slidenum">
              <a:rPr lang="zh-TW" altLang="en-US" smtClean="0"/>
              <a:pPr lvl="1">
                <a:defRPr/>
              </a:pPr>
              <a:t>‹#›</a:t>
            </a:fld>
            <a:endParaRPr lang="en-US" altLang="zh-TW">
              <a:latin typeface="+mn-l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TW"/>
          </a:p>
        </p:txBody>
      </p:sp>
      <p:sp>
        <p:nvSpPr>
          <p:cNvPr id="5" name="Footer Placeholder 4"/>
          <p:cNvSpPr>
            <a:spLocks noGrp="1"/>
          </p:cNvSpPr>
          <p:nvPr>
            <p:ph type="ftr" sz="quarter" idx="11"/>
          </p:nvPr>
        </p:nvSpPr>
        <p:spPr/>
        <p:txBody>
          <a:bodyPr/>
          <a:lstStyle>
            <a:extLst/>
          </a:lstStyle>
          <a:p>
            <a:pPr>
              <a:defRPr/>
            </a:pPr>
            <a:endParaRPr lang="en-US" altLang="zh-TW"/>
          </a:p>
        </p:txBody>
      </p:sp>
      <p:sp>
        <p:nvSpPr>
          <p:cNvPr id="6" name="Slide Number Placeholder 5"/>
          <p:cNvSpPr>
            <a:spLocks noGrp="1"/>
          </p:cNvSpPr>
          <p:nvPr>
            <p:ph type="sldNum" sz="quarter" idx="12"/>
          </p:nvPr>
        </p:nvSpPr>
        <p:spPr/>
        <p:txBody>
          <a:bodyPr/>
          <a:lstStyle>
            <a:extLst/>
          </a:lstStyle>
          <a:p>
            <a:pPr lvl="1">
              <a:defRPr/>
            </a:pPr>
            <a:fld id="{F5059B6C-F92F-45C7-A883-DAC3C3A62886}" type="slidenum">
              <a:rPr lang="zh-TW" altLang="en-US" smtClean="0"/>
              <a:pPr lvl="1">
                <a:defRPr/>
              </a:pPr>
              <a:t>‹#›</a:t>
            </a:fld>
            <a:endParaRPr lang="en-US" altLang="zh-TW">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TW"/>
          </a:p>
        </p:txBody>
      </p:sp>
      <p:sp>
        <p:nvSpPr>
          <p:cNvPr id="5" name="Footer Placeholder 4"/>
          <p:cNvSpPr>
            <a:spLocks noGrp="1"/>
          </p:cNvSpPr>
          <p:nvPr>
            <p:ph type="ftr" sz="quarter" idx="11"/>
          </p:nvPr>
        </p:nvSpPr>
        <p:spPr/>
        <p:txBody>
          <a:bodyPr/>
          <a:lstStyle>
            <a:extLst/>
          </a:lstStyle>
          <a:p>
            <a:pPr>
              <a:defRPr/>
            </a:pPr>
            <a:endParaRPr lang="en-US" altLang="zh-TW"/>
          </a:p>
        </p:txBody>
      </p:sp>
      <p:sp>
        <p:nvSpPr>
          <p:cNvPr id="6" name="Slide Number Placeholder 5"/>
          <p:cNvSpPr>
            <a:spLocks noGrp="1"/>
          </p:cNvSpPr>
          <p:nvPr>
            <p:ph type="sldNum" sz="quarter" idx="12"/>
          </p:nvPr>
        </p:nvSpPr>
        <p:spPr/>
        <p:txBody>
          <a:bodyPr/>
          <a:lstStyle>
            <a:extLst/>
          </a:lstStyle>
          <a:p>
            <a:pPr lvl="1">
              <a:defRPr/>
            </a:pPr>
            <a:fld id="{D0C9CA81-B29C-4661-A88D-15B86C9645C0}" type="slidenum">
              <a:rPr lang="zh-TW" altLang="en-US" smtClean="0"/>
              <a:pPr lvl="1">
                <a:defRPr/>
              </a:pPr>
              <a:t>‹#›</a:t>
            </a:fld>
            <a:endParaRPr lang="en-US" altLang="zh-TW">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ltLang="zh-TW"/>
          </a:p>
        </p:txBody>
      </p:sp>
      <p:sp>
        <p:nvSpPr>
          <p:cNvPr id="5" name="Footer Placeholder 4"/>
          <p:cNvSpPr>
            <a:spLocks noGrp="1"/>
          </p:cNvSpPr>
          <p:nvPr>
            <p:ph type="ftr" sz="quarter" idx="11"/>
          </p:nvPr>
        </p:nvSpPr>
        <p:spPr/>
        <p:txBody>
          <a:bodyPr/>
          <a:lstStyle>
            <a:extLst/>
          </a:lstStyle>
          <a:p>
            <a:pPr>
              <a:defRPr/>
            </a:pPr>
            <a:endParaRPr lang="en-US" altLang="zh-TW"/>
          </a:p>
        </p:txBody>
      </p:sp>
      <p:sp>
        <p:nvSpPr>
          <p:cNvPr id="6" name="Slide Number Placeholder 5"/>
          <p:cNvSpPr>
            <a:spLocks noGrp="1"/>
          </p:cNvSpPr>
          <p:nvPr>
            <p:ph type="sldNum" sz="quarter" idx="12"/>
          </p:nvPr>
        </p:nvSpPr>
        <p:spPr/>
        <p:txBody>
          <a:bodyPr/>
          <a:lstStyle>
            <a:extLst/>
          </a:lstStyle>
          <a:p>
            <a:pPr lvl="1">
              <a:defRPr/>
            </a:pPr>
            <a:fld id="{06064FE7-AECE-4EF2-AC32-ACED205A9529}" type="slidenum">
              <a:rPr lang="zh-TW" altLang="en-US" smtClean="0"/>
              <a:pPr lvl="1">
                <a:defRPr/>
              </a:pPr>
              <a:t>‹#›</a:t>
            </a:fld>
            <a:endParaRPr lang="en-US" altLang="zh-TW">
              <a:latin typeface="+mn-lt"/>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zh-TW"/>
          </a:p>
        </p:txBody>
      </p:sp>
      <p:sp>
        <p:nvSpPr>
          <p:cNvPr id="6" name="Footer Placeholder 5"/>
          <p:cNvSpPr>
            <a:spLocks noGrp="1"/>
          </p:cNvSpPr>
          <p:nvPr>
            <p:ph type="ftr" sz="quarter" idx="11"/>
          </p:nvPr>
        </p:nvSpPr>
        <p:spPr/>
        <p:txBody>
          <a:bodyPr/>
          <a:lstStyle>
            <a:extLst/>
          </a:lstStyle>
          <a:p>
            <a:pPr>
              <a:defRPr/>
            </a:pPr>
            <a:endParaRPr lang="en-US" altLang="zh-TW"/>
          </a:p>
        </p:txBody>
      </p:sp>
      <p:sp>
        <p:nvSpPr>
          <p:cNvPr id="7" name="Slide Number Placeholder 6"/>
          <p:cNvSpPr>
            <a:spLocks noGrp="1"/>
          </p:cNvSpPr>
          <p:nvPr>
            <p:ph type="sldNum" sz="quarter" idx="12"/>
          </p:nvPr>
        </p:nvSpPr>
        <p:spPr/>
        <p:txBody>
          <a:bodyPr/>
          <a:lstStyle>
            <a:extLst/>
          </a:lstStyle>
          <a:p>
            <a:pPr lvl="1">
              <a:defRPr/>
            </a:pPr>
            <a:fld id="{A74008A8-859E-42ED-AADC-9A1069C01DBA}" type="slidenum">
              <a:rPr lang="zh-TW" altLang="en-US" smtClean="0"/>
              <a:pPr lvl="1">
                <a:defRPr/>
              </a:pPr>
              <a:t>‹#›</a:t>
            </a:fld>
            <a:endParaRPr lang="en-US" altLang="zh-TW">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ltLang="zh-TW"/>
          </a:p>
        </p:txBody>
      </p:sp>
      <p:sp>
        <p:nvSpPr>
          <p:cNvPr id="8" name="Footer Placeholder 7"/>
          <p:cNvSpPr>
            <a:spLocks noGrp="1"/>
          </p:cNvSpPr>
          <p:nvPr>
            <p:ph type="ftr" sz="quarter" idx="11"/>
          </p:nvPr>
        </p:nvSpPr>
        <p:spPr/>
        <p:txBody>
          <a:bodyPr/>
          <a:lstStyle>
            <a:extLst/>
          </a:lstStyle>
          <a:p>
            <a:pPr>
              <a:defRPr/>
            </a:pPr>
            <a:endParaRPr lang="en-US" altLang="zh-TW"/>
          </a:p>
        </p:txBody>
      </p:sp>
      <p:sp>
        <p:nvSpPr>
          <p:cNvPr id="9" name="Slide Number Placeholder 8"/>
          <p:cNvSpPr>
            <a:spLocks noGrp="1"/>
          </p:cNvSpPr>
          <p:nvPr>
            <p:ph type="sldNum" sz="quarter" idx="12"/>
          </p:nvPr>
        </p:nvSpPr>
        <p:spPr/>
        <p:txBody>
          <a:bodyPr/>
          <a:lstStyle>
            <a:extLst/>
          </a:lstStyle>
          <a:p>
            <a:pPr lvl="1">
              <a:defRPr/>
            </a:pPr>
            <a:fld id="{735CA716-5E13-4686-8597-D64D843BD7C2}" type="slidenum">
              <a:rPr lang="zh-TW" altLang="en-US" smtClean="0"/>
              <a:pPr lvl="1">
                <a:defRPr/>
              </a:pPr>
              <a:t>‹#›</a:t>
            </a:fld>
            <a:endParaRPr lang="en-US" altLang="zh-TW">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ltLang="zh-TW"/>
          </a:p>
        </p:txBody>
      </p:sp>
      <p:sp>
        <p:nvSpPr>
          <p:cNvPr id="4" name="Footer Placeholder 3"/>
          <p:cNvSpPr>
            <a:spLocks noGrp="1"/>
          </p:cNvSpPr>
          <p:nvPr>
            <p:ph type="ftr" sz="quarter" idx="11"/>
          </p:nvPr>
        </p:nvSpPr>
        <p:spPr/>
        <p:txBody>
          <a:bodyPr/>
          <a:lstStyle>
            <a:extLst/>
          </a:lstStyle>
          <a:p>
            <a:pPr>
              <a:defRPr/>
            </a:pPr>
            <a:endParaRPr lang="en-US" altLang="zh-TW"/>
          </a:p>
        </p:txBody>
      </p:sp>
      <p:sp>
        <p:nvSpPr>
          <p:cNvPr id="5" name="Slide Number Placeholder 4"/>
          <p:cNvSpPr>
            <a:spLocks noGrp="1"/>
          </p:cNvSpPr>
          <p:nvPr>
            <p:ph type="sldNum" sz="quarter" idx="12"/>
          </p:nvPr>
        </p:nvSpPr>
        <p:spPr/>
        <p:txBody>
          <a:bodyPr/>
          <a:lstStyle>
            <a:extLst/>
          </a:lstStyle>
          <a:p>
            <a:pPr lvl="1">
              <a:defRPr/>
            </a:pPr>
            <a:fld id="{E322C530-45CE-4B74-8673-79A3C5F87872}" type="slidenum">
              <a:rPr lang="zh-TW" altLang="en-US" smtClean="0"/>
              <a:pPr lvl="1">
                <a:defRPr/>
              </a:pPr>
              <a:t>‹#›</a:t>
            </a:fld>
            <a:endParaRPr lang="en-US" altLang="zh-TW">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ltLang="zh-TW"/>
          </a:p>
        </p:txBody>
      </p:sp>
      <p:sp>
        <p:nvSpPr>
          <p:cNvPr id="3" name="Footer Placeholder 2"/>
          <p:cNvSpPr>
            <a:spLocks noGrp="1"/>
          </p:cNvSpPr>
          <p:nvPr>
            <p:ph type="ftr" sz="quarter" idx="11"/>
          </p:nvPr>
        </p:nvSpPr>
        <p:spPr/>
        <p:txBody>
          <a:bodyPr/>
          <a:lstStyle>
            <a:extLst/>
          </a:lstStyle>
          <a:p>
            <a:pPr>
              <a:defRPr/>
            </a:pPr>
            <a:endParaRPr lang="en-US" altLang="zh-TW"/>
          </a:p>
        </p:txBody>
      </p:sp>
      <p:sp>
        <p:nvSpPr>
          <p:cNvPr id="4" name="Slide Number Placeholder 3"/>
          <p:cNvSpPr>
            <a:spLocks noGrp="1"/>
          </p:cNvSpPr>
          <p:nvPr>
            <p:ph type="sldNum" sz="quarter" idx="12"/>
          </p:nvPr>
        </p:nvSpPr>
        <p:spPr/>
        <p:txBody>
          <a:bodyPr/>
          <a:lstStyle>
            <a:extLst/>
          </a:lstStyle>
          <a:p>
            <a:pPr lvl="1">
              <a:defRPr/>
            </a:pPr>
            <a:fld id="{CF938FDC-C063-4C6A-A857-BB05027DE94B}" type="slidenum">
              <a:rPr lang="zh-TW" altLang="en-US" smtClean="0"/>
              <a:pPr lvl="1">
                <a:defRPr/>
              </a:pPr>
              <a:t>‹#›</a:t>
            </a:fld>
            <a:endParaRPr lang="en-US" altLang="zh-TW">
              <a:latin typeface="+mn-lt"/>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zh-TW"/>
          </a:p>
        </p:txBody>
      </p:sp>
      <p:sp>
        <p:nvSpPr>
          <p:cNvPr id="6" name="Footer Placeholder 5"/>
          <p:cNvSpPr>
            <a:spLocks noGrp="1"/>
          </p:cNvSpPr>
          <p:nvPr>
            <p:ph type="ftr" sz="quarter" idx="11"/>
          </p:nvPr>
        </p:nvSpPr>
        <p:spPr/>
        <p:txBody>
          <a:bodyPr/>
          <a:lstStyle>
            <a:extLst/>
          </a:lstStyle>
          <a:p>
            <a:pPr>
              <a:defRPr/>
            </a:pPr>
            <a:endParaRPr lang="en-US" altLang="zh-TW"/>
          </a:p>
        </p:txBody>
      </p:sp>
      <p:sp>
        <p:nvSpPr>
          <p:cNvPr id="7" name="Slide Number Placeholder 6"/>
          <p:cNvSpPr>
            <a:spLocks noGrp="1"/>
          </p:cNvSpPr>
          <p:nvPr>
            <p:ph type="sldNum" sz="quarter" idx="12"/>
          </p:nvPr>
        </p:nvSpPr>
        <p:spPr/>
        <p:txBody>
          <a:bodyPr/>
          <a:lstStyle>
            <a:extLst/>
          </a:lstStyle>
          <a:p>
            <a:pPr lvl="1">
              <a:defRPr/>
            </a:pPr>
            <a:fld id="{5E3F6F78-EAB0-4963-B378-FFACBF395E8B}" type="slidenum">
              <a:rPr lang="zh-TW" altLang="en-US" smtClean="0"/>
              <a:pPr lvl="1">
                <a:defRPr/>
              </a:pPr>
              <a:t>‹#›</a:t>
            </a:fld>
            <a:endParaRPr lang="en-US" altLang="zh-TW">
              <a:latin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ltLang="zh-TW"/>
          </a:p>
        </p:txBody>
      </p:sp>
      <p:sp>
        <p:nvSpPr>
          <p:cNvPr id="6" name="Footer Placeholder 5"/>
          <p:cNvSpPr>
            <a:spLocks noGrp="1"/>
          </p:cNvSpPr>
          <p:nvPr>
            <p:ph type="ftr" sz="quarter" idx="11"/>
          </p:nvPr>
        </p:nvSpPr>
        <p:spPr/>
        <p:txBody>
          <a:bodyPr/>
          <a:lstStyle>
            <a:extLst/>
          </a:lstStyle>
          <a:p>
            <a:pPr>
              <a:defRPr/>
            </a:pPr>
            <a:endParaRPr lang="en-US" altLang="zh-TW"/>
          </a:p>
        </p:txBody>
      </p:sp>
      <p:sp>
        <p:nvSpPr>
          <p:cNvPr id="7" name="Slide Number Placeholder 6"/>
          <p:cNvSpPr>
            <a:spLocks noGrp="1"/>
          </p:cNvSpPr>
          <p:nvPr>
            <p:ph type="sldNum" sz="quarter" idx="12"/>
          </p:nvPr>
        </p:nvSpPr>
        <p:spPr/>
        <p:txBody>
          <a:bodyPr/>
          <a:lstStyle>
            <a:extLst/>
          </a:lstStyle>
          <a:p>
            <a:pPr lvl="1">
              <a:defRPr/>
            </a:pPr>
            <a:fld id="{69B1D813-2478-47E6-B60F-339143F44F0C}" type="slidenum">
              <a:rPr lang="zh-TW" altLang="en-US" smtClean="0"/>
              <a:pPr lvl="1">
                <a:defRPr/>
              </a:pPr>
              <a:t>‹#›</a:t>
            </a:fld>
            <a:endParaRPr lang="en-US" altLang="zh-TW">
              <a:latin typeface="+mn-lt"/>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TW"/>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TW"/>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lvl="1">
              <a:defRPr/>
            </a:pPr>
            <a:fld id="{AA5390A3-2A88-4B20-AD99-835236AD52F5}" type="slidenum">
              <a:rPr lang="zh-TW" altLang="en-US" smtClean="0"/>
              <a:pPr lvl="1">
                <a:defRPr/>
              </a:pPr>
              <a:t>‹#›</a:t>
            </a:fld>
            <a:endParaRPr lang="en-US" altLang="zh-TW"/>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33400" y="762000"/>
            <a:ext cx="8532813" cy="1143000"/>
          </a:xfrm>
        </p:spPr>
        <p:txBody>
          <a:bodyPr/>
          <a:lstStyle/>
          <a:p>
            <a:pPr eaLnBrk="1" hangingPunct="1">
              <a:defRPr/>
            </a:pPr>
            <a:r>
              <a:rPr lang="en-US" altLang="zh-TW" sz="3000" b="1" smtClean="0">
                <a:latin typeface="Times New Roman" pitchFamily="18" charset="0"/>
                <a:ea typeface="新細明體" pitchFamily="18" charset="-120"/>
              </a:rPr>
              <a:t>Professional Diploma in Commercial Web Design</a:t>
            </a:r>
          </a:p>
        </p:txBody>
      </p:sp>
      <p:sp>
        <p:nvSpPr>
          <p:cNvPr id="4101" name="Rectangle 5"/>
          <p:cNvSpPr>
            <a:spLocks noGrp="1" noChangeArrowheads="1"/>
          </p:cNvSpPr>
          <p:nvPr>
            <p:ph type="subTitle" idx="1"/>
          </p:nvPr>
        </p:nvSpPr>
        <p:spPr>
          <a:xfrm>
            <a:off x="457200" y="3505200"/>
            <a:ext cx="8186738" cy="2709863"/>
          </a:xfrm>
        </p:spPr>
        <p:txBody>
          <a:bodyPr/>
          <a:lstStyle/>
          <a:p>
            <a:pPr eaLnBrk="1" hangingPunct="1"/>
            <a:r>
              <a:rPr lang="en-US" altLang="zh-TW" smtClean="0">
                <a:ea typeface="新細明體" pitchFamily="18" charset="-120"/>
              </a:rPr>
              <a:t>Lesson 4</a:t>
            </a:r>
          </a:p>
          <a:p>
            <a:pPr eaLnBrk="1" hangingPunct="1"/>
            <a:r>
              <a:rPr lang="en-US" altLang="zh-TW" smtClean="0">
                <a:ea typeface="新細明體" pitchFamily="18" charset="-120"/>
              </a:rPr>
              <a:t>PHP II</a:t>
            </a:r>
          </a:p>
          <a:p>
            <a:pPr eaLnBrk="1" hangingPunct="1"/>
            <a:r>
              <a:rPr lang="en-US" altLang="zh-TW" smtClean="0">
                <a:ea typeface="新細明體" pitchFamily="18" charset="-120"/>
              </a:rPr>
              <a:t>By Raymond Tsang</a:t>
            </a:r>
          </a:p>
          <a:p>
            <a:pPr eaLnBrk="1" hangingPunct="1"/>
            <a:r>
              <a:rPr lang="en-US" altLang="zh-TW" smtClean="0">
                <a:ea typeface="新細明體" pitchFamily="18" charset="-120"/>
              </a:rPr>
              <a:t>t-raymond.tsang@fevaworks.com</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3422063977"/>
      </p:ext>
    </p:extLst>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a:t>
            </a:r>
            <a:r>
              <a:rPr lang="en-US" altLang="zh-TW" dirty="0">
                <a:ea typeface="新細明體" pitchFamily="18" charset="-120"/>
              </a:rPr>
              <a:t>username   (lowercase</a:t>
            </a:r>
            <a:r>
              <a:rPr lang="en-US" altLang="zh-TW" dirty="0" smtClean="0">
                <a:ea typeface="新細明體" pitchFamily="18" charset="-120"/>
              </a:rPr>
              <a:t>)</a:t>
            </a:r>
          </a:p>
          <a:p>
            <a:r>
              <a:rPr lang="en-US" altLang="zh-TW" dirty="0">
                <a:ea typeface="新細明體" pitchFamily="18" charset="-120"/>
              </a:rPr>
              <a:t>&lt;input name="username" type="text" id="username" size</a:t>
            </a:r>
            <a:r>
              <a:rPr lang="en-US" altLang="zh-TW" dirty="0" smtClean="0">
                <a:ea typeface="新細明體" pitchFamily="18" charset="-120"/>
              </a:rPr>
              <a:t>=“20</a:t>
            </a:r>
            <a:r>
              <a:rPr lang="en-US" altLang="zh-TW" dirty="0">
                <a:ea typeface="新細明體" pitchFamily="18" charset="-120"/>
              </a:rPr>
              <a:t>" </a:t>
            </a:r>
            <a:r>
              <a:rPr lang="en-US" altLang="zh-TW" dirty="0" err="1">
                <a:ea typeface="新細明體" pitchFamily="18" charset="-120"/>
              </a:rPr>
              <a:t>maxlength</a:t>
            </a:r>
            <a:r>
              <a:rPr lang="en-US" altLang="zh-TW" dirty="0">
                <a:ea typeface="新細明體" pitchFamily="18" charset="-120"/>
              </a:rPr>
              <a:t>="10" /&gt;</a:t>
            </a:r>
          </a:p>
        </p:txBody>
      </p:sp>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a:t>
            </a:r>
            <a:r>
              <a:rPr lang="en-US" altLang="zh-TW" dirty="0">
                <a:ea typeface="新細明體" pitchFamily="18" charset="-120"/>
              </a:rPr>
              <a:t>password   (lowercase</a:t>
            </a:r>
            <a:r>
              <a:rPr lang="en-US" altLang="zh-TW" dirty="0" smtClean="0">
                <a:ea typeface="新細明體" pitchFamily="18" charset="-120"/>
              </a:rPr>
              <a:t>)</a:t>
            </a:r>
          </a:p>
          <a:p>
            <a:r>
              <a:rPr lang="en-US" altLang="zh-TW" dirty="0">
                <a:ea typeface="新細明體" pitchFamily="18" charset="-120"/>
              </a:rPr>
              <a:t>&lt;input name="password" type="password" id="password" size</a:t>
            </a:r>
            <a:r>
              <a:rPr lang="en-US" altLang="zh-TW" dirty="0" smtClean="0">
                <a:ea typeface="新細明體" pitchFamily="18" charset="-120"/>
              </a:rPr>
              <a:t>=“20" </a:t>
            </a:r>
            <a:r>
              <a:rPr lang="en-US" altLang="zh-TW" dirty="0" err="1">
                <a:ea typeface="新細明體" pitchFamily="18" charset="-120"/>
              </a:rPr>
              <a:t>maxlength</a:t>
            </a:r>
            <a:r>
              <a:rPr lang="en-US" altLang="zh-TW" dirty="0" smtClean="0">
                <a:ea typeface="新細明體" pitchFamily="18" charset="-120"/>
              </a:rPr>
              <a:t>=“10</a:t>
            </a:r>
            <a:r>
              <a:rPr lang="en-US" altLang="zh-TW" dirty="0">
                <a:ea typeface="新細明體" pitchFamily="18" charset="-120"/>
              </a:rPr>
              <a:t>" /&gt;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name="comment"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“on”, all others with the same name are switched “off” </a:t>
            </a:r>
          </a:p>
          <a:p>
            <a:r>
              <a:rPr lang="en-US" altLang="zh-TW" dirty="0">
                <a:ea typeface="新細明體" pitchFamily="18" charset="-120"/>
              </a:rPr>
              <a:t>Since user usually select from more than one, </a:t>
            </a:r>
          </a:p>
          <a:p>
            <a:r>
              <a:rPr lang="en-US" altLang="zh-TW" dirty="0" smtClean="0">
                <a:ea typeface="新細明體" pitchFamily="18" charset="-120"/>
              </a:rPr>
              <a:t>&lt;input type="radio" name=“radio group name" value="button name"&gt;</a:t>
            </a:r>
            <a:endParaRPr lang="en-US" altLang="zh-TW" dirty="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"on"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type="checkbox" name=“name" value=“button name"&gt;</a:t>
            </a:r>
            <a:endParaRPr lang="en-US" altLang="zh-TW"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name="country" id="country"&gt;</a:t>
            </a:r>
          </a:p>
          <a:p>
            <a:pPr>
              <a:lnSpc>
                <a:spcPct val="80000"/>
              </a:lnSpc>
            </a:pPr>
            <a:r>
              <a:rPr lang="en-US" altLang="zh-TW" sz="2800" dirty="0">
                <a:ea typeface="新細明體" pitchFamily="18" charset="-120"/>
              </a:rPr>
              <a:t>      &lt;option selected="selected"&gt; &lt;/option&gt;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hk</a:t>
            </a:r>
            <a:r>
              <a:rPr lang="en-US" altLang="zh-TW" sz="2800" dirty="0">
                <a:ea typeface="新細明體" pitchFamily="18" charset="-120"/>
              </a:rPr>
              <a:t>"&gt;Hong Kong&lt;/option&gt;</a:t>
            </a:r>
          </a:p>
          <a:p>
            <a:pPr>
              <a:lnSpc>
                <a:spcPct val="80000"/>
              </a:lnSpc>
            </a:pPr>
            <a:r>
              <a:rPr lang="en-US" altLang="zh-TW" sz="2800" dirty="0">
                <a:ea typeface="新細明體" pitchFamily="18" charset="-120"/>
              </a:rPr>
              <a:t>      &lt;option value="us"&gt;United State&lt;/option&gt;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tw</a:t>
            </a:r>
            <a:r>
              <a:rPr lang="en-US" altLang="zh-TW" sz="2800" dirty="0">
                <a:ea typeface="新細明體" pitchFamily="18" charset="-120"/>
              </a:rPr>
              <a:t>"&gt;Taiwan&lt;/option&gt;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cn</a:t>
            </a:r>
            <a:r>
              <a:rPr lang="en-US" altLang="zh-TW" sz="2800" dirty="0">
                <a:ea typeface="新細明體" pitchFamily="18" charset="-120"/>
              </a:rPr>
              <a:t>"&gt;China&lt;/option&gt;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kr</a:t>
            </a:r>
            <a:r>
              <a:rPr lang="en-US" altLang="zh-TW" sz="2800" dirty="0">
                <a:ea typeface="新細明體" pitchFamily="18" charset="-120"/>
              </a:rPr>
              <a:t>"&gt;Korea&lt;/option&gt;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jp</a:t>
            </a:r>
            <a:r>
              <a:rPr lang="en-US" altLang="zh-TW" sz="2800" dirty="0">
                <a:ea typeface="新細明體" pitchFamily="18" charset="-120"/>
              </a:rPr>
              <a:t>"&gt;Japan&lt;/option&gt;</a:t>
            </a:r>
          </a:p>
          <a:p>
            <a:pPr>
              <a:lnSpc>
                <a:spcPct val="80000"/>
              </a:lnSpc>
            </a:pPr>
            <a:r>
              <a:rPr lang="en-US" altLang="zh-TW" sz="2800" dirty="0">
                <a:ea typeface="新細明體" pitchFamily="18" charset="-120"/>
              </a:rPr>
              <a:t>      &lt;option value="</a:t>
            </a:r>
            <a:r>
              <a:rPr lang="en-US" altLang="zh-TW" sz="2800" dirty="0" err="1">
                <a:ea typeface="新細明體" pitchFamily="18" charset="-120"/>
              </a:rPr>
              <a:t>mo</a:t>
            </a:r>
            <a:r>
              <a:rPr lang="en-US" altLang="zh-TW" sz="2800" dirty="0">
                <a:ea typeface="新細明體" pitchFamily="18" charset="-120"/>
              </a:rPr>
              <a:t>"&gt;Macau&lt;/option&gt;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type="submit" name="submit" id="submit" value="Submit" /&gt;</a:t>
            </a:r>
          </a:p>
          <a:p>
            <a:r>
              <a:rPr lang="en-US" altLang="zh-TW" dirty="0" smtClean="0">
                <a:ea typeface="新細明體" pitchFamily="18" charset="-120"/>
              </a:rPr>
              <a:t>&lt;</a:t>
            </a:r>
            <a:r>
              <a:rPr lang="en-US" altLang="zh-TW" dirty="0">
                <a:ea typeface="新細明體" pitchFamily="18" charset="-120"/>
              </a:rPr>
              <a:t>input type="reset" name="reset" id="reset" value="Reset" /&gt;</a:t>
            </a:r>
            <a:endParaRPr lang="en-US" altLang="zh-TW"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name="from" type="hidden" </a:t>
            </a:r>
            <a:r>
              <a:rPr lang="en-US" altLang="zh-TW" dirty="0" smtClean="0">
                <a:ea typeface="新細明體" pitchFamily="18" charset="-120"/>
              </a:rPr>
              <a:t>value</a:t>
            </a:r>
            <a:r>
              <a:rPr lang="en-US" altLang="zh-TW" dirty="0">
                <a:ea typeface="新細明體" pitchFamily="18" charset="-120"/>
              </a:rPr>
              <a:t>="web" /&gt;</a:t>
            </a:r>
            <a:endParaRPr lang="en-US" altLang="zh-TW"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en-US" altLang="zh-TW" dirty="0" err="1" smtClean="0">
                <a:ea typeface="新細明體" pitchFamily="18" charset="-120"/>
              </a:rPr>
              <a:t>file.php</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446164323"/>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en-US" altLang="zh-TW" dirty="0" err="1" smtClean="0">
                <a:ea typeface="新細明體" pitchFamily="18" charset="-120"/>
              </a:rPr>
              <a:t>bday.php</a:t>
            </a:r>
            <a:r>
              <a:rPr lang="en-US" altLang="zh-TW" dirty="0" smtClean="0">
                <a:ea typeface="新細明體" pitchFamily="18" charset="-120"/>
              </a:rPr>
              <a:t>”&gt;</a:t>
            </a:r>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lnSpcReduction="1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$birthday=“19900427”;</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smtClean="0">
                <a:ea typeface="新細明體" pitchFamily="18" charset="-120"/>
              </a:rPr>
              <a:t>In IE, open http://192.168.11.9/user??/bday.html</a:t>
            </a:r>
          </a:p>
          <a:p>
            <a:pPr eaLnBrk="1" hangingPunct="1"/>
            <a:r>
              <a:rPr lang="en-US" altLang="zh-TW" smtClean="0">
                <a:ea typeface="新細明體" pitchFamily="18" charset="-120"/>
              </a:rPr>
              <a:t>Testing it by input some data</a:t>
            </a:r>
          </a:p>
          <a:p>
            <a:pPr eaLnBrk="1" hangingPunct="1"/>
            <a:r>
              <a:rPr lang="en-US" altLang="zh-TW" smtClean="0">
                <a:ea typeface="新細明體" pitchFamily="18" charset="-120"/>
              </a:rPr>
              <a:t>Result will be displayed by bday.php</a:t>
            </a:r>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$HTTP_GET_VARS[“username”], $HTTP_POST_VARS[“username”]</a:t>
            </a:r>
          </a:p>
          <a:p>
            <a:pPr eaLnBrk="1" hangingPunct="1"/>
            <a:r>
              <a:rPr lang="en-US" altLang="zh-TW" dirty="0" smtClean="0">
                <a:solidFill>
                  <a:srgbClr val="FF0000"/>
                </a:solidFill>
                <a:ea typeface="新細明體" pitchFamily="18" charset="-120"/>
              </a:rPr>
              <a:t>$_GET[“username”], $_POST[“username</a:t>
            </a:r>
            <a:r>
              <a:rPr lang="en-US" altLang="zh-TW" dirty="0" smtClean="0">
                <a:solidFill>
                  <a:srgbClr val="FF0000"/>
                </a:solidFill>
                <a:ea typeface="新細明體" pitchFamily="18" charset="-120"/>
              </a:rPr>
              <a:t>”]</a:t>
            </a:r>
            <a:endParaRPr lang="en-US" altLang="zh-TW" dirty="0" smtClean="0">
              <a:solidFill>
                <a:srgbClr val="FF0000"/>
              </a:solidFill>
              <a:ea typeface="新細明體" pitchFamily="18" charset="-120"/>
            </a:endParaRPr>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smtClean="0">
                <a:ea typeface="新細明體" pitchFamily="18" charset="-120"/>
              </a:rPr>
              <a:t>It’s a section of a document containing normal content, markup, special elements called controls (checkboxes, radio buttons, menus, etc.), and labels on those controls</a:t>
            </a:r>
          </a:p>
          <a:p>
            <a:r>
              <a:rPr lang="en-US" altLang="zh-TW" smtClean="0">
                <a:ea typeface="新細明體" pitchFamily="18" charset="-120"/>
              </a:rPr>
              <a:t>Users "complete" a form by modifying its controls before submitting the form to an agent for processing </a:t>
            </a:r>
          </a:p>
        </p:txBody>
      </p:sp>
    </p:spTree>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a:t>
            </a:r>
            <a:r>
              <a:rPr lang="en-US" altLang="zh-TW" dirty="0" smtClean="0">
                <a:ea typeface="新細明體" pitchFamily="18" charset="-120"/>
              </a:rPr>
              <a:t>product of </a:t>
            </a:r>
            <a:r>
              <a:rPr lang="en-US" altLang="zh-TW" dirty="0" smtClean="0">
                <a:ea typeface="新細明體" pitchFamily="18" charset="-120"/>
              </a:rPr>
              <a:t>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cSld>
  <p:clrMapOvr>
    <a:masterClrMapping/>
  </p:clrMapOvr>
  <p:transition>
    <p:check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smtClean="0">
                <a:ea typeface="新細明體" pitchFamily="18" charset="-120"/>
              </a:rPr>
              <a:t>Find the bmi for yourself</a:t>
            </a:r>
          </a:p>
          <a:p>
            <a:pPr eaLnBrk="1" hangingPunct="1"/>
            <a:r>
              <a:rPr lang="en-US" altLang="zh-TW" smtClean="0">
                <a:ea typeface="新細明體" pitchFamily="18" charset="-120"/>
              </a:rPr>
              <a:t>Bmi = weight(kg)/height(m)/height(m)</a:t>
            </a:r>
          </a:p>
          <a:p>
            <a:pPr eaLnBrk="1" hangingPunct="1"/>
            <a:r>
              <a:rPr lang="en-US" altLang="zh-TW" smtClean="0">
                <a:ea typeface="新細明體" pitchFamily="18" charset="-120"/>
              </a:rPr>
              <a:t>If I am 70kg and 1.74m, what is my bmi?</a:t>
            </a:r>
          </a:p>
          <a:p>
            <a:pPr eaLnBrk="1" hangingPunct="1"/>
            <a:r>
              <a:rPr lang="en-US" altLang="zh-TW" smtClean="0">
                <a:ea typeface="新細明體" pitchFamily="18" charset="-120"/>
              </a:rPr>
              <a:t>&lt;18.5 underweight, 18.5-25.0 normal, &gt;25.0 overweight</a:t>
            </a:r>
          </a:p>
          <a:p>
            <a:pPr eaLnBrk="1" hangingPunct="1"/>
            <a:r>
              <a:rPr lang="en-US" altLang="zh-TW" smtClean="0">
                <a:ea typeface="新細明體" pitchFamily="18" charset="-120"/>
              </a:rPr>
              <a:t>Write a form that can let user to input his/her height and weight</a:t>
            </a:r>
          </a:p>
          <a:p>
            <a:pPr eaLnBrk="1" hangingPunct="1"/>
            <a:r>
              <a:rPr lang="en-US" altLang="zh-TW" smtClean="0">
                <a:ea typeface="新細明體" pitchFamily="18" charset="-120"/>
              </a:rPr>
              <a:t>See bmi.php</a:t>
            </a:r>
          </a:p>
        </p:txBody>
      </p:sp>
    </p:spTree>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026"/>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9</a:t>
            </a:r>
          </a:p>
        </p:txBody>
      </p:sp>
      <p:sp>
        <p:nvSpPr>
          <p:cNvPr id="43011" name="Rectangle 1027"/>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freight distance</a:t>
            </a:r>
          </a:p>
          <a:p>
            <a:pPr eaLnBrk="1" hangingPunct="1"/>
            <a:r>
              <a:rPr lang="en-US" altLang="zh-TW" smtClean="0">
                <a:ea typeface="新細明體" pitchFamily="18" charset="-120"/>
              </a:rPr>
              <a:t>Save as freightNew.htm</a:t>
            </a:r>
          </a:p>
          <a:p>
            <a:pPr eaLnBrk="1" hangingPunct="1"/>
            <a:r>
              <a:rPr lang="en-US" altLang="zh-TW" smtClean="0">
                <a:ea typeface="新細明體" pitchFamily="18" charset="-120"/>
              </a:rPr>
              <a:t>Open freight.php and modify it so it can read user’s input</a:t>
            </a:r>
          </a:p>
          <a:p>
            <a:pPr eaLnBrk="1" hangingPunct="1"/>
            <a:r>
              <a:rPr lang="en-US" altLang="zh-TW" smtClean="0">
                <a:ea typeface="新細明體" pitchFamily="18" charset="-120"/>
              </a:rPr>
              <a:t>Save as freightNew.php and test the page</a:t>
            </a:r>
          </a:p>
        </p:txBody>
      </p:sp>
    </p:spTree>
  </p:cSld>
  <p:clrMapOvr>
    <a:masterClrMapping/>
  </p:clrMapOvr>
  <p:transition>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5059"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50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572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sp>
        <p:nvSpPr>
          <p:cNvPr id="46083"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5907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sp>
        <p:nvSpPr>
          <p:cNvPr id="47107"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62100"/>
            <a:ext cx="66627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8131" name="Rectangle 1027"/>
          <p:cNvSpPr>
            <a:spLocks noGrp="1" noChangeArrowheads="1"/>
          </p:cNvSpPr>
          <p:nvPr>
            <p:ph idx="1"/>
          </p:nvPr>
        </p:nvSpPr>
        <p:spPr/>
        <p:txBody>
          <a:bodyPr/>
          <a:lstStyle/>
          <a:p>
            <a:r>
              <a:rPr lang="en-US" altLang="zh-TW" smtClean="0">
                <a:ea typeface="新細明體" pitchFamily="18" charset="-120"/>
              </a:rPr>
              <a:t>Create a form by Dreamweaver to collect user information as the picture</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registration.htm</a:t>
            </a:r>
          </a:p>
          <a:p>
            <a:r>
              <a:rPr lang="en-US" altLang="zh-TW" smtClean="0">
                <a:ea typeface="新細明體" pitchFamily="18" charset="-120"/>
              </a:rPr>
              <a:t>registration.php</a:t>
            </a:r>
            <a:endParaRPr lang="zh-TW" altLang="en-US"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endParaRPr lang="en-US" altLang="zh-TW" dirty="0" smtClean="0">
              <a:latin typeface="Times New Roman" pitchFamily="18" charset="0"/>
            </a:endParaRPr>
          </a:p>
        </p:txBody>
      </p:sp>
      <p:sp>
        <p:nvSpPr>
          <p:cNvPr id="48131" name="Rectangle 1027"/>
          <p:cNvSpPr>
            <a:spLocks noGrp="1" noChangeArrowheads="1"/>
          </p:cNvSpPr>
          <p:nvPr>
            <p:ph idx="1"/>
          </p:nvPr>
        </p:nvSpPr>
        <p:spPr/>
        <p:txBody>
          <a:bodyPr>
            <a:normAutofit fontScale="92500" lnSpcReduction="20000"/>
          </a:bodyPr>
          <a:lstStyle/>
          <a:p>
            <a:r>
              <a:rPr lang="en-US" altLang="zh-TW" dirty="0" smtClean="0">
                <a:ea typeface="新細明體" pitchFamily="18" charset="-120"/>
              </a:rPr>
              <a:t>www.zaturday.com/homework/login.html</a:t>
            </a:r>
          </a:p>
          <a:p>
            <a:endParaRPr lang="en-US" dirty="0" smtClean="0"/>
          </a:p>
          <a:p>
            <a:r>
              <a:rPr lang="en-US" dirty="0" smtClean="0"/>
              <a:t>Lesson </a:t>
            </a:r>
            <a:r>
              <a:rPr lang="en-US" dirty="0"/>
              <a:t>23</a:t>
            </a:r>
          </a:p>
          <a:p>
            <a:r>
              <a:rPr lang="en-US" dirty="0"/>
              <a:t>If username is blank, display "Please input your username".</a:t>
            </a:r>
          </a:p>
          <a:p>
            <a:r>
              <a:rPr lang="en-US" dirty="0"/>
              <a:t>If password is blank, display "Please input your password".</a:t>
            </a:r>
          </a:p>
          <a:p>
            <a:r>
              <a:rPr lang="en-US" dirty="0"/>
              <a:t>If password is wrong, display "wrong password".</a:t>
            </a:r>
          </a:p>
          <a:p>
            <a:r>
              <a:rPr lang="en-US" dirty="0"/>
              <a:t>If password is correct, display " welcome, username ".</a:t>
            </a:r>
          </a:p>
          <a:p>
            <a:endParaRPr lang="zh-TW" altLang="en-US" dirty="0" smtClean="0">
              <a:ea typeface="新細明體" pitchFamily="18" charset="-120"/>
            </a:endParaRPr>
          </a:p>
        </p:txBody>
      </p:sp>
    </p:spTree>
    <p:extLst>
      <p:ext uri="{BB962C8B-B14F-4D97-AF65-F5344CB8AC3E}">
        <p14:creationId xmlns:p14="http://schemas.microsoft.com/office/powerpoint/2010/main" val="1491303073"/>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algn="ctr" eaLnBrk="1" hangingPunct="1">
              <a:defRPr/>
            </a:pPr>
            <a:r>
              <a:rPr lang="en-US" altLang="zh-TW" sz="6000" b="1" smtClean="0">
                <a:latin typeface="Times New Roman" pitchFamily="18" charset="0"/>
                <a:ea typeface="新細明體" pitchFamily="18" charset="-120"/>
              </a:rP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Just html, don’t combine in one PHP.</a:t>
            </a:r>
          </a:p>
          <a:p>
            <a:r>
              <a:rPr lang="en-US" altLang="zh-TW" dirty="0" smtClean="0">
                <a:ea typeface="新細明體" pitchFamily="18" charset="-120"/>
              </a:rPr>
              <a:t>JavaScript (Spry</a:t>
            </a:r>
            <a:r>
              <a:rPr lang="en-US" altLang="zh-TW" dirty="0" smtClean="0">
                <a:ea typeface="新細明體" pitchFamily="18" charset="-120"/>
              </a:rPr>
              <a:t>)</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130244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endParaRPr lang="en-US" altLang="zh-TW" dirty="0" smtClean="0"/>
          </a:p>
        </p:txBody>
      </p:sp>
      <p:sp>
        <p:nvSpPr>
          <p:cNvPr id="16387" name="Rectangle 2051"/>
          <p:cNvSpPr>
            <a:spLocks noGrp="1" noChangeArrowheads="1"/>
          </p:cNvSpPr>
          <p:nvPr>
            <p:ph idx="1"/>
          </p:nvPr>
        </p:nvSpPr>
        <p:spPr/>
        <p:txBody>
          <a:bodyPr>
            <a:normAutofit lnSpcReduction="10000"/>
          </a:bodyPr>
          <a:lstStyle/>
          <a:p>
            <a:r>
              <a:rPr lang="en-US" altLang="zh-TW" dirty="0" smtClean="0">
                <a:ea typeface="新細明體" pitchFamily="18" charset="-120"/>
              </a:rPr>
              <a:t>Secure data by encryption</a:t>
            </a:r>
          </a:p>
          <a:p>
            <a:r>
              <a:rPr lang="en-US" altLang="zh-TW" dirty="0" smtClean="0">
                <a:ea typeface="新細明體" pitchFamily="18" charset="-120"/>
              </a:rPr>
              <a:t>Md5, sha1</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smtClean="0">
                <a:ea typeface="新細明體" pitchFamily="18" charset="-120"/>
              </a:rPr>
              <a:t>Cold Fusion</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cSld>
  <p:clrMapOvr>
    <a:masterClrMapping/>
  </p:clrMapOvr>
  <p:transition>
    <p:check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lesson2</Template>
  <TotalTime>4265</TotalTime>
  <Words>1542</Words>
  <Application>Microsoft Office PowerPoint</Application>
  <PresentationFormat>On-screen Show (4:3)</PresentationFormat>
  <Paragraphs>233</Paragraphs>
  <Slides>39</Slides>
  <Notes>23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Professional Diploma in Commercial Web Design</vt:lpstr>
      <vt:lpstr>Overview</vt:lpstr>
      <vt:lpstr>What is a form</vt:lpstr>
      <vt:lpstr>Client side (html)</vt:lpstr>
      <vt:lpstr>Security</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Exercise 9</vt:lpstr>
      <vt:lpstr>Getting info from a web page</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216</cp:revision>
  <cp:lastPrinted>1601-01-01T00:00:00Z</cp:lastPrinted>
  <dcterms:created xsi:type="dcterms:W3CDTF">2004-06-06T12:03:14Z</dcterms:created>
  <dcterms:modified xsi:type="dcterms:W3CDTF">2011-05-23T07:20:58Z</dcterms:modified>
</cp:coreProperties>
</file>