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46" r:id="rId1"/>
  </p:sldMasterIdLst>
  <p:notesMasterIdLst>
    <p:notesMasterId r:id="rId24"/>
  </p:notesMasterIdLst>
  <p:handoutMasterIdLst>
    <p:handoutMasterId r:id="rId25"/>
  </p:handoutMasterIdLst>
  <p:sldIdLst>
    <p:sldId id="256" r:id="rId2"/>
    <p:sldId id="379" r:id="rId3"/>
    <p:sldId id="386" r:id="rId4"/>
    <p:sldId id="438" r:id="rId5"/>
    <p:sldId id="442" r:id="rId6"/>
    <p:sldId id="439" r:id="rId7"/>
    <p:sldId id="440" r:id="rId8"/>
    <p:sldId id="443" r:id="rId9"/>
    <p:sldId id="382" r:id="rId10"/>
    <p:sldId id="434" r:id="rId11"/>
    <p:sldId id="441" r:id="rId12"/>
    <p:sldId id="385" r:id="rId13"/>
    <p:sldId id="435" r:id="rId14"/>
    <p:sldId id="436" r:id="rId15"/>
    <p:sldId id="403" r:id="rId16"/>
    <p:sldId id="398" r:id="rId17"/>
    <p:sldId id="437" r:id="rId18"/>
    <p:sldId id="408" r:id="rId19"/>
    <p:sldId id="432" r:id="rId20"/>
    <p:sldId id="427" r:id="rId21"/>
    <p:sldId id="445" r:id="rId22"/>
    <p:sldId id="26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0929"/>
  </p:normalViewPr>
  <p:slideViewPr>
    <p:cSldViewPr>
      <p:cViewPr varScale="1">
        <p:scale>
          <a:sx n="63" d="100"/>
          <a:sy n="63" d="100"/>
        </p:scale>
        <p:origin x="-7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205F8-2B3A-4D12-80F9-A4A8A7B0AE8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DD0A2-F289-4C14-9397-6AB9961743A5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require.php</a:t>
          </a:r>
          <a:endParaRPr lang="en-US" dirty="0"/>
        </a:p>
      </dgm:t>
    </dgm:pt>
    <dgm:pt modelId="{3370C492-D38B-4AEE-8F13-09BAD9135237}" type="parTrans" cxnId="{699F7352-0E16-4CDA-B96D-F7979008D593}">
      <dgm:prSet/>
      <dgm:spPr/>
      <dgm:t>
        <a:bodyPr/>
        <a:lstStyle/>
        <a:p>
          <a:endParaRPr lang="en-US"/>
        </a:p>
      </dgm:t>
    </dgm:pt>
    <dgm:pt modelId="{EDDBA2C8-7E17-447F-8F45-898D5970B491}" type="sibTrans" cxnId="{699F7352-0E16-4CDA-B96D-F7979008D593}">
      <dgm:prSet/>
      <dgm:spPr/>
      <dgm:t>
        <a:bodyPr/>
        <a:lstStyle/>
        <a:p>
          <a:endParaRPr lang="en-US"/>
        </a:p>
      </dgm:t>
    </dgm:pt>
    <dgm:pt modelId="{2D3D10E5-EA78-4199-8671-3CC231A5F709}">
      <dgm:prSet phldrT="[Text]"/>
      <dgm:spPr/>
      <dgm:t>
        <a:bodyPr/>
        <a:lstStyle/>
        <a:p>
          <a:r>
            <a:rPr lang="en-US" dirty="0" smtClean="0"/>
            <a:t>require.inc</a:t>
          </a:r>
          <a:endParaRPr lang="en-US" dirty="0"/>
        </a:p>
      </dgm:t>
    </dgm:pt>
    <dgm:pt modelId="{38ADED50-3018-4687-A582-3FC82D1464D2}" type="parTrans" cxnId="{E7823492-5D11-463C-96ED-D01305FAD609}">
      <dgm:prSet/>
      <dgm:spPr/>
      <dgm:t>
        <a:bodyPr/>
        <a:lstStyle/>
        <a:p>
          <a:endParaRPr lang="en-US"/>
        </a:p>
      </dgm:t>
    </dgm:pt>
    <dgm:pt modelId="{9A6D3013-0B11-439F-8874-C82EB9AFBF9A}" type="sibTrans" cxnId="{E7823492-5D11-463C-96ED-D01305FAD609}">
      <dgm:prSet/>
      <dgm:spPr/>
      <dgm:t>
        <a:bodyPr/>
        <a:lstStyle/>
        <a:p>
          <a:endParaRPr lang="en-US"/>
        </a:p>
      </dgm:t>
    </dgm:pt>
    <dgm:pt modelId="{64B1E00C-69B0-401F-B108-A3F3269C85F6}" type="pres">
      <dgm:prSet presAssocID="{09A205F8-2B3A-4D12-80F9-A4A8A7B0AE8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555B2-9233-416B-89EC-9F1509ED92DE}" type="pres">
      <dgm:prSet presAssocID="{09A205F8-2B3A-4D12-80F9-A4A8A7B0AE80}" presName="cycle" presStyleCnt="0"/>
      <dgm:spPr/>
    </dgm:pt>
    <dgm:pt modelId="{8152559B-3403-47B2-8694-FB797456599B}" type="pres">
      <dgm:prSet presAssocID="{09A205F8-2B3A-4D12-80F9-A4A8A7B0AE80}" presName="centerShape" presStyleCnt="0"/>
      <dgm:spPr/>
    </dgm:pt>
    <dgm:pt modelId="{94D7B618-E050-4A4B-A7C3-CF78BDDD7A07}" type="pres">
      <dgm:prSet presAssocID="{09A205F8-2B3A-4D12-80F9-A4A8A7B0AE80}" presName="connSite" presStyleLbl="node1" presStyleIdx="0" presStyleCnt="2"/>
      <dgm:spPr/>
    </dgm:pt>
    <dgm:pt modelId="{2BB2BAC1-C69B-4113-B310-76512E564906}" type="pres">
      <dgm:prSet presAssocID="{09A205F8-2B3A-4D12-80F9-A4A8A7B0AE80}" presName="visible" presStyleLbl="node1" presStyleIdx="0" presStyleCnt="2" custScaleX="60354" custScaleY="603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76200">
          <a:solidFill>
            <a:schemeClr val="accent3"/>
          </a:solidFill>
        </a:ln>
        <a:effectLst/>
      </dgm:spPr>
    </dgm:pt>
    <dgm:pt modelId="{AE7A25BF-05BE-4294-8C78-B343A39F5802}" type="pres">
      <dgm:prSet presAssocID="{3370C492-D38B-4AEE-8F13-09BAD9135237}" presName="Name25" presStyleLbl="parChTrans1D1" presStyleIdx="0" presStyleCnt="1"/>
      <dgm:spPr/>
      <dgm:t>
        <a:bodyPr/>
        <a:lstStyle/>
        <a:p>
          <a:endParaRPr lang="en-US"/>
        </a:p>
      </dgm:t>
    </dgm:pt>
    <dgm:pt modelId="{A42F9EBD-EE2B-4593-8782-62F8680D3832}" type="pres">
      <dgm:prSet presAssocID="{691DD0A2-F289-4C14-9397-6AB9961743A5}" presName="node" presStyleCnt="0"/>
      <dgm:spPr/>
    </dgm:pt>
    <dgm:pt modelId="{41924F06-34CF-46EC-8297-73C28D89DAED}" type="pres">
      <dgm:prSet presAssocID="{691DD0A2-F289-4C14-9397-6AB9961743A5}" presName="parentNode" presStyleLbl="node1" presStyleIdx="1" presStyleCnt="2" custScaleX="97931" custScaleY="611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93733-95DC-44E5-9984-B3499F1799D0}" type="pres">
      <dgm:prSet presAssocID="{691DD0A2-F289-4C14-9397-6AB9961743A5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823492-5D11-463C-96ED-D01305FAD609}" srcId="{691DD0A2-F289-4C14-9397-6AB9961743A5}" destId="{2D3D10E5-EA78-4199-8671-3CC231A5F709}" srcOrd="0" destOrd="0" parTransId="{38ADED50-3018-4687-A582-3FC82D1464D2}" sibTransId="{9A6D3013-0B11-439F-8874-C82EB9AFBF9A}"/>
    <dgm:cxn modelId="{BA7D2248-B35C-426F-B6B9-49F35AE18483}" type="presOf" srcId="{3370C492-D38B-4AEE-8F13-09BAD9135237}" destId="{AE7A25BF-05BE-4294-8C78-B343A39F5802}" srcOrd="0" destOrd="0" presId="urn:microsoft.com/office/officeart/2005/8/layout/radial2"/>
    <dgm:cxn modelId="{4DBF5C90-ECE6-4595-ADFB-7EA4B6FF2C4F}" type="presOf" srcId="{2D3D10E5-EA78-4199-8671-3CC231A5F709}" destId="{88193733-95DC-44E5-9984-B3499F1799D0}" srcOrd="0" destOrd="0" presId="urn:microsoft.com/office/officeart/2005/8/layout/radial2"/>
    <dgm:cxn modelId="{3EF2248A-9D31-481D-ACB6-223CAEE1822C}" type="presOf" srcId="{09A205F8-2B3A-4D12-80F9-A4A8A7B0AE80}" destId="{64B1E00C-69B0-401F-B108-A3F3269C85F6}" srcOrd="0" destOrd="0" presId="urn:microsoft.com/office/officeart/2005/8/layout/radial2"/>
    <dgm:cxn modelId="{0C935634-8E9B-41B5-9EB2-CAA3CA48E32F}" type="presOf" srcId="{691DD0A2-F289-4C14-9397-6AB9961743A5}" destId="{41924F06-34CF-46EC-8297-73C28D89DAED}" srcOrd="0" destOrd="0" presId="urn:microsoft.com/office/officeart/2005/8/layout/radial2"/>
    <dgm:cxn modelId="{699F7352-0E16-4CDA-B96D-F7979008D593}" srcId="{09A205F8-2B3A-4D12-80F9-A4A8A7B0AE80}" destId="{691DD0A2-F289-4C14-9397-6AB9961743A5}" srcOrd="0" destOrd="0" parTransId="{3370C492-D38B-4AEE-8F13-09BAD9135237}" sibTransId="{EDDBA2C8-7E17-447F-8F45-898D5970B491}"/>
    <dgm:cxn modelId="{5AC67806-F63A-43F6-8D09-F237BDB2EE5A}" type="presParOf" srcId="{64B1E00C-69B0-401F-B108-A3F3269C85F6}" destId="{2C8555B2-9233-416B-89EC-9F1509ED92DE}" srcOrd="0" destOrd="0" presId="urn:microsoft.com/office/officeart/2005/8/layout/radial2"/>
    <dgm:cxn modelId="{76B4DDE8-B008-4AE5-832D-77768F6A48D7}" type="presParOf" srcId="{2C8555B2-9233-416B-89EC-9F1509ED92DE}" destId="{8152559B-3403-47B2-8694-FB797456599B}" srcOrd="0" destOrd="0" presId="urn:microsoft.com/office/officeart/2005/8/layout/radial2"/>
    <dgm:cxn modelId="{26DF54F2-A8AB-4A51-A256-543FD1BA55D8}" type="presParOf" srcId="{8152559B-3403-47B2-8694-FB797456599B}" destId="{94D7B618-E050-4A4B-A7C3-CF78BDDD7A07}" srcOrd="0" destOrd="0" presId="urn:microsoft.com/office/officeart/2005/8/layout/radial2"/>
    <dgm:cxn modelId="{13BD671D-757F-421D-A50A-8860A7DB6916}" type="presParOf" srcId="{8152559B-3403-47B2-8694-FB797456599B}" destId="{2BB2BAC1-C69B-4113-B310-76512E564906}" srcOrd="1" destOrd="0" presId="urn:microsoft.com/office/officeart/2005/8/layout/radial2"/>
    <dgm:cxn modelId="{5F45D767-2454-4E71-BDAD-EAE301B57E46}" type="presParOf" srcId="{2C8555B2-9233-416B-89EC-9F1509ED92DE}" destId="{AE7A25BF-05BE-4294-8C78-B343A39F5802}" srcOrd="1" destOrd="0" presId="urn:microsoft.com/office/officeart/2005/8/layout/radial2"/>
    <dgm:cxn modelId="{1AA714D0-6CDA-423E-94AA-BB3AE83875D3}" type="presParOf" srcId="{2C8555B2-9233-416B-89EC-9F1509ED92DE}" destId="{A42F9EBD-EE2B-4593-8782-62F8680D3832}" srcOrd="2" destOrd="0" presId="urn:microsoft.com/office/officeart/2005/8/layout/radial2"/>
    <dgm:cxn modelId="{0FFDB03F-A026-4083-B0FB-91B31383EFF8}" type="presParOf" srcId="{A42F9EBD-EE2B-4593-8782-62F8680D3832}" destId="{41924F06-34CF-46EC-8297-73C28D89DAED}" srcOrd="0" destOrd="0" presId="urn:microsoft.com/office/officeart/2005/8/layout/radial2"/>
    <dgm:cxn modelId="{019EEAA8-BE50-4FF1-9C12-6C9EBC1AA3F9}" type="presParOf" srcId="{A42F9EBD-EE2B-4593-8782-62F8680D3832}" destId="{88193733-95DC-44E5-9984-B3499F1799D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A25BF-05BE-4294-8C78-B343A39F5802}">
      <dsp:nvSpPr>
        <dsp:cNvPr id="0" name=""/>
        <dsp:cNvSpPr/>
      </dsp:nvSpPr>
      <dsp:spPr>
        <a:xfrm>
          <a:off x="2197324" y="2366462"/>
          <a:ext cx="723615" cy="67675"/>
        </a:xfrm>
        <a:custGeom>
          <a:avLst/>
          <a:gdLst/>
          <a:ahLst/>
          <a:cxnLst/>
          <a:rect l="0" t="0" r="0" b="0"/>
          <a:pathLst>
            <a:path>
              <a:moveTo>
                <a:pt x="0" y="33837"/>
              </a:moveTo>
              <a:lnTo>
                <a:pt x="723615" y="33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2BAC1-C69B-4113-B310-76512E564906}">
      <dsp:nvSpPr>
        <dsp:cNvPr id="0" name=""/>
        <dsp:cNvSpPr/>
      </dsp:nvSpPr>
      <dsp:spPr>
        <a:xfrm>
          <a:off x="359606" y="1549435"/>
          <a:ext cx="1701729" cy="17017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762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24F06-34CF-46EC-8297-73C28D89DAED}">
      <dsp:nvSpPr>
        <dsp:cNvPr id="0" name=""/>
        <dsp:cNvSpPr/>
      </dsp:nvSpPr>
      <dsp:spPr>
        <a:xfrm>
          <a:off x="2920940" y="1883293"/>
          <a:ext cx="1656745" cy="1034013"/>
        </a:xfrm>
        <a:prstGeom prst="ellipse">
          <a:avLst/>
        </a:prstGeom>
        <a:gradFill rotWithShape="1">
          <a:gsLst>
            <a:gs pos="0">
              <a:schemeClr val="accent1">
                <a:tint val="92000"/>
                <a:satMod val="170000"/>
              </a:schemeClr>
            </a:gs>
            <a:gs pos="15000">
              <a:schemeClr val="accent1">
                <a:tint val="92000"/>
                <a:shade val="99000"/>
                <a:satMod val="170000"/>
              </a:schemeClr>
            </a:gs>
            <a:gs pos="62000">
              <a:schemeClr val="accent1">
                <a:tint val="96000"/>
                <a:shade val="80000"/>
                <a:satMod val="170000"/>
              </a:schemeClr>
            </a:gs>
            <a:gs pos="97000">
              <a:schemeClr val="accent1">
                <a:tint val="98000"/>
                <a:shade val="63000"/>
                <a:satMod val="170000"/>
              </a:schemeClr>
            </a:gs>
            <a:gs pos="100000">
              <a:schemeClr val="accent1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chemeClr val="bg1"/>
              </a:solidFill>
            </a:rPr>
            <a:t>require.php</a:t>
          </a:r>
          <a:endParaRPr lang="en-US" sz="1900" kern="1200" dirty="0"/>
        </a:p>
      </dsp:txBody>
      <dsp:txXfrm>
        <a:off x="3163565" y="2034721"/>
        <a:ext cx="1171495" cy="731157"/>
      </dsp:txXfrm>
    </dsp:sp>
    <dsp:sp modelId="{88193733-95DC-44E5-9984-B3499F1799D0}">
      <dsp:nvSpPr>
        <dsp:cNvPr id="0" name=""/>
        <dsp:cNvSpPr/>
      </dsp:nvSpPr>
      <dsp:spPr>
        <a:xfrm>
          <a:off x="4790613" y="1883293"/>
          <a:ext cx="2485118" cy="1034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require.inc</a:t>
          </a:r>
          <a:endParaRPr lang="en-US" sz="4000" kern="1200" dirty="0"/>
        </a:p>
      </dsp:txBody>
      <dsp:txXfrm>
        <a:off x="4790613" y="1883293"/>
        <a:ext cx="2485118" cy="1034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758E6C5-EE82-4479-8381-26862CF1905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51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66E33C2-44BF-4C59-8A32-912545C95E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21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D0BEE9-2C7A-4D7D-A2B2-0D66325D501B}" type="slidenum">
              <a:rPr lang="zh-TW" altLang="en-US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573332-66B1-4FE4-A8DF-1B97D8A40468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A4CBAF-7D65-4830-9C9A-5D04B36DDFFE}" type="slidenum">
              <a:rPr lang="zh-TW" altLang="en-US" sz="1200" smtClean="0"/>
              <a:pPr/>
              <a:t>13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DD3B90-DC1C-4BA1-A1E6-25DED54A6220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F70C03-30AD-4535-9163-8F4E03D2321B}" type="slidenum">
              <a:rPr lang="zh-TW" altLang="en-US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9CEF1-FBDE-4610-B558-6D9E356B01C7}" type="slidenum">
              <a:rPr lang="zh-TW" altLang="en-US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6D90E4-3FBF-4917-82CE-F44C7C7AC77B}" type="slidenum">
              <a:rPr lang="zh-TW" altLang="en-US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D305C4-E85A-4E4B-974E-1177D61F5ACE}" type="slidenum">
              <a:rPr lang="zh-TW" altLang="en-US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D8D494-3F01-4E4D-A445-95D2324D4F77}" type="slidenum">
              <a:rPr lang="zh-TW" altLang="en-US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F43EBF-5C12-4160-AFBE-BD92368EC4B7}" type="slidenum">
              <a:rPr lang="zh-TW" altLang="en-US" sz="1200" smtClean="0"/>
              <a:pPr/>
              <a:t>20</a:t>
            </a:fld>
            <a:endParaRPr lang="en-US" altLang="zh-TW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D97936-CAEF-4DD8-BCF5-62675AAEA3E3}" type="slidenum">
              <a:rPr lang="zh-TW" altLang="en-US" sz="1200" smtClean="0"/>
              <a:pPr/>
              <a:t>22</a:t>
            </a:fld>
            <a:endParaRPr lang="en-US" altLang="zh-TW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1285DC-5E65-4FA9-8491-83F3C882019E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4C3BAA-5ADC-4256-972F-A6496B029C10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0436E8-8108-4255-9038-58AA67BB83F9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B3F0B4-D744-4B03-A732-96AAA1F5E3B4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63926B-F377-410C-A3C6-347039EE8B43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8D76C-19FD-4823-8558-B41ADB2926BB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F1C083-92F4-4F59-8B66-D322BFCB28FE}" type="slidenum">
              <a:rPr lang="zh-TW" altLang="en-US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CB5FEA-4A8E-4A31-96CB-2539191A2722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1">
              <a:defRPr/>
            </a:pPr>
            <a:fld id="{87BAAD10-73F0-4481-9DDF-76559D210F8A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1">
              <a:defRPr/>
            </a:pPr>
            <a:fld id="{FF230F33-0D0F-4C52-A113-70882578222D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1">
              <a:defRPr/>
            </a:pPr>
            <a:fld id="{D4B30CB1-5F34-4E68-B88F-03AB2163074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1">
              <a:defRPr/>
            </a:pPr>
            <a:fld id="{E7EF84CE-A38A-446E-8D00-C86536C4671B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1">
              <a:defRPr/>
            </a:pPr>
            <a:fld id="{9A525A06-C435-444E-9204-CC5C4DAAE94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1">
              <a:defRPr/>
            </a:pPr>
            <a:fld id="{C8880684-F005-44A5-A4F0-3ABFEACC6C6B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1">
              <a:defRPr/>
            </a:pPr>
            <a:fld id="{E76695A4-E35D-4EB9-AE42-400B2753483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1">
              <a:defRPr/>
            </a:pPr>
            <a:fld id="{C3E0E9C6-1FA0-4820-9DB5-850E4C554B47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1">
              <a:defRPr/>
            </a:pPr>
            <a:fld id="{02E2818B-E98A-40ED-AB91-21F3487CF3B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1">
              <a:defRPr/>
            </a:pPr>
            <a:fld id="{D3ED4C87-4456-4D89-9A5D-31685249AA4A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1">
              <a:defRPr/>
            </a:pPr>
            <a:fld id="{583E6FFB-24F3-40DC-8160-B257041F0F58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lvl="1">
              <a:defRPr/>
            </a:pPr>
            <a:fld id="{C7A9A2AC-B11A-4F17-8198-554294945722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853281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000" b="1" smtClean="0">
                <a:latin typeface="Times New Roman" charset="0"/>
                <a:ea typeface="新細明體" charset="-120"/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505200"/>
            <a:ext cx="7758113" cy="201203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Lesson </a:t>
            </a:r>
            <a:r>
              <a:rPr lang="en-US" altLang="zh-TW">
                <a:ea typeface="新細明體" pitchFamily="18" charset="-120"/>
              </a:rPr>
              <a:t>5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PHP III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By Raymond Tsang in </a:t>
            </a:r>
            <a:r>
              <a:rPr lang="en-US" altLang="zh-TW" dirty="0" err="1" smtClean="0">
                <a:ea typeface="新細明體" pitchFamily="18" charset="-120"/>
              </a:rPr>
              <a:t>Fevaworks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t-raymond.tsang@fevaworks.com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 smtClean="0">
                <a:latin typeface="Times New Roman" charset="0"/>
                <a:ea typeface="新細明體" charset="-120"/>
              </a:rPr>
              <a:t>Include_once</a:t>
            </a:r>
            <a:r>
              <a:rPr lang="en-US" altLang="zh-TW" dirty="0" smtClean="0">
                <a:latin typeface="Times New Roman" charset="0"/>
                <a:ea typeface="新細明體" charset="-120"/>
              </a:rPr>
              <a:t> and </a:t>
            </a:r>
            <a:r>
              <a:rPr lang="en-US" altLang="zh-TW" dirty="0" err="1" smtClean="0">
                <a:latin typeface="Times New Roman" charset="0"/>
                <a:ea typeface="新細明體" charset="-120"/>
              </a:rPr>
              <a:t>require_once</a:t>
            </a:r>
            <a:endParaRPr lang="en-US" altLang="zh-TW" dirty="0" smtClean="0">
              <a:latin typeface="Times New Roman" charset="0"/>
              <a:ea typeface="新細明體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_once only call another file one time.  If it has been called before, the main php does not recall the same file again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require_once is better since it checks if the file is present; otherwise, php halted.  Also better for security.</a:t>
            </a:r>
          </a:p>
        </p:txBody>
      </p:sp>
    </p:spTree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Break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Function is coming……</a:t>
            </a:r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procedure defined by user for his own uses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Pos for using functions. Reuse, easy debug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Copy from others and ignore the coding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function1.php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function2.php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function3.php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Check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To test if a function exist, use function_exists(function_name);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function_exists.php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Object Oriented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Since we do not only want functions to be reused, we also want variables to be reused.  So we use object.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Will be in details in next lesson/ powerpoint.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Cookie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Built-in PHP environment variables are in the form of arrays, eg. $_COOKIE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Most database functions transport their info via arrays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Passing entire sets of html form arguments from one page to another</a:t>
            </a:r>
          </a:p>
        </p:txBody>
      </p:sp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Set Cookie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setcookie(“name”, “value”, exp);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cookie1.php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cookie2.php</a:t>
            </a:r>
          </a:p>
        </p:txBody>
      </p:sp>
    </p:spTree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Remove Cookie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setcookie(“name”, “”, time()-10);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cookieReset1.php</a:t>
            </a:r>
          </a:p>
        </p:txBody>
      </p:sp>
    </p:spTree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Remove all Cookies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setcookie();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cookieReset2.php</a:t>
            </a:r>
          </a:p>
        </p:txBody>
      </p:sp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Session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random number generated by the server to check user concurrent connection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Similar to cookie, but the information stored on server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sessionstart.php, session2.php, session3.php</a:t>
            </a:r>
          </a:p>
        </p:txBody>
      </p:sp>
    </p:spTree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Overview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Quotations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Require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Include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Function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Session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Create snippet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For those you use it repeatedly, you may want to save it as a snippet to load the code by one click.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Highlight the codes, right click, “Create New Snippet”, name it, OK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Windows -&gt; Snippet -&gt; double click to load</a:t>
            </a:r>
          </a:p>
        </p:txBody>
      </p:sp>
    </p:spTree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latin typeface="Times New Roman" charset="0"/>
                <a:ea typeface="新細明體" charset="-120"/>
              </a:rPr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www.zaturday.com/homework/login.html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00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TW" sz="6000" b="1" smtClean="0">
                <a:latin typeface="Times New Roman" charset="0"/>
                <a:ea typeface="新細明體" charset="-120"/>
              </a:rPr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Single quotation and double quotation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‘ ‘ – </a:t>
            </a:r>
            <a:r>
              <a:rPr lang="en-US" altLang="zh-TW" smtClean="0">
                <a:ea typeface="新細明體" pitchFamily="18" charset="-120"/>
              </a:rPr>
              <a:t>for exact value</a:t>
            </a:r>
          </a:p>
          <a:p>
            <a:pPr eaLnBrk="1" hangingPunct="1"/>
            <a:r>
              <a:rPr lang="zh-TW" altLang="en-US" smtClean="0">
                <a:ea typeface="新細明體" pitchFamily="18" charset="-120"/>
              </a:rPr>
              <a:t>“ “ – </a:t>
            </a:r>
            <a:r>
              <a:rPr lang="en-US" altLang="zh-TW" smtClean="0">
                <a:ea typeface="新細明體" pitchFamily="18" charset="-120"/>
              </a:rPr>
              <a:t>for dynamic value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quotation.php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includes and evaluates a specific file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Work only once in a loop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Using as a template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When the require file cannot be found, it display an error and stop the script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require.php and require.inc</a:t>
            </a: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098348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1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 .inc security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Since if you type filename.inc can download the file, people can download your id/password.  So for security reason, you should only use filename.inc.php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require2.php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require.inc.php</a:t>
            </a: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 menu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www.sonystyle.com.hk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hk.yahoo.com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sicav.chinaamc.com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Create  home.php  aboutus.php  contactus.php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+ header.inc.php  footer.inc.php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Yahoo! Hong Kong - 雅虎香港 - Google 瀏覽器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3"/>
          <a:stretch/>
        </p:blipFill>
        <p:spPr>
          <a:xfrm>
            <a:off x="107504" y="260647"/>
            <a:ext cx="8870844" cy="6417293"/>
          </a:xfrm>
        </p:spPr>
      </p:pic>
      <p:sp>
        <p:nvSpPr>
          <p:cNvPr id="5" name="Rounded Rectangle 4"/>
          <p:cNvSpPr/>
          <p:nvPr/>
        </p:nvSpPr>
        <p:spPr>
          <a:xfrm>
            <a:off x="1475656" y="404664"/>
            <a:ext cx="6192688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50901" y="841326"/>
            <a:ext cx="960859" cy="24436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90245" y="831801"/>
            <a:ext cx="2378099" cy="715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83767" y="908720"/>
            <a:ext cx="2736305" cy="71546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0245" y="1622698"/>
            <a:ext cx="2378099" cy="65417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18423" y="3495838"/>
            <a:ext cx="2378099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17653" y="2780928"/>
            <a:ext cx="2378099" cy="64807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65858" y="1949785"/>
            <a:ext cx="2754214" cy="9031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52910" y="2852936"/>
            <a:ext cx="2754214" cy="623455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11998" y="4077072"/>
            <a:ext cx="2378099" cy="43204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37076" y="2276872"/>
            <a:ext cx="2378099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311997" y="4581128"/>
            <a:ext cx="2378099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2910" y="3511651"/>
            <a:ext cx="2754214" cy="14295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31293" y="6379890"/>
            <a:ext cx="6192688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1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Include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identical in every way with require() except how they handle failure. include() produces a Warning but not stop the php while require() results in a Fatal Error and stop the 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Include() can be used in a loop for repeating the function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include.php, a.inc, b.inc, c.inc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Template folder</a:t>
            </a:r>
          </a:p>
        </p:txBody>
      </p:sp>
    </p:spTree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6402</TotalTime>
  <Words>488</Words>
  <Application>Microsoft Office PowerPoint</Application>
  <PresentationFormat>On-screen Show (4:3)</PresentationFormat>
  <Paragraphs>102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Professional Diploma in Commercial Web Design</vt:lpstr>
      <vt:lpstr>Overview</vt:lpstr>
      <vt:lpstr>Single quotation and double quotation</vt:lpstr>
      <vt:lpstr>Require</vt:lpstr>
      <vt:lpstr>PowerPoint Presentation</vt:lpstr>
      <vt:lpstr>Require .inc security</vt:lpstr>
      <vt:lpstr>Require menu</vt:lpstr>
      <vt:lpstr>PowerPoint Presentation</vt:lpstr>
      <vt:lpstr>Include</vt:lpstr>
      <vt:lpstr>Include_once and require_once</vt:lpstr>
      <vt:lpstr>Break</vt:lpstr>
      <vt:lpstr>Function</vt:lpstr>
      <vt:lpstr>Check Function</vt:lpstr>
      <vt:lpstr>Object Oriented</vt:lpstr>
      <vt:lpstr>Cookie</vt:lpstr>
      <vt:lpstr>Set Cookie</vt:lpstr>
      <vt:lpstr>Remove Cookie</vt:lpstr>
      <vt:lpstr>Remove all Cookies</vt:lpstr>
      <vt:lpstr>Session</vt:lpstr>
      <vt:lpstr>Create snippet</vt:lpstr>
      <vt:lpstr>Assignment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Raymond Tsang</cp:lastModifiedBy>
  <cp:revision>263</cp:revision>
  <cp:lastPrinted>1601-01-01T00:00:00Z</cp:lastPrinted>
  <dcterms:created xsi:type="dcterms:W3CDTF">2004-06-06T12:03:14Z</dcterms:created>
  <dcterms:modified xsi:type="dcterms:W3CDTF">2011-10-16T12:35:14Z</dcterms:modified>
</cp:coreProperties>
</file>