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93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91" r:id="rId20"/>
    <p:sldId id="492" r:id="rId21"/>
    <p:sldId id="489" r:id="rId22"/>
    <p:sldId id="490" r:id="rId23"/>
    <p:sldId id="3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8" autoAdjust="0"/>
    <p:restoredTop sz="50000" autoAdjust="0"/>
  </p:normalViewPr>
  <p:slideViewPr>
    <p:cSldViewPr>
      <p:cViewPr>
        <p:scale>
          <a:sx n="100" d="100"/>
          <a:sy n="100" d="100"/>
        </p:scale>
        <p:origin x="-10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9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42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50B8A-262F-4531-A08E-B8E07599F7E3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34BA7-5490-4BED-AA34-ECD9DC547969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CF32C-06AC-4ACA-BD4F-32E373467DE0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6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91C541-F60D-4F89-836F-BF98309F62E9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6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0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91498-2078-408B-BE17-EB810EEDE9A5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22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23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59F10-771D-4AD8-AD56-736AA7779684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509C-3642-4337-96E2-584EF3404176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3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E4909-5FBB-482F-A32D-A69A05F405CE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DB3A7-29F3-42BA-B0E8-FCE4FE380FF1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Break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76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files/directory from the current directory on the server</a:t>
            </a:r>
          </a:p>
          <a:p>
            <a:r>
              <a:rPr lang="en-US" altLang="zh-TW" dirty="0" err="1" smtClean="0"/>
              <a:t>fopen</a:t>
            </a:r>
            <a:r>
              <a:rPr lang="en-US" altLang="zh-TW" dirty="0" smtClean="0"/>
              <a:t>() – open a file</a:t>
            </a:r>
          </a:p>
          <a:p>
            <a:r>
              <a:rPr lang="en-US" altLang="zh-TW" dirty="0" err="1" smtClean="0"/>
              <a:t>fclose</a:t>
            </a:r>
            <a:r>
              <a:rPr lang="en-US" altLang="zh-TW" dirty="0" smtClean="0"/>
              <a:t>() – close an opened file</a:t>
            </a:r>
          </a:p>
          <a:p>
            <a:r>
              <a:rPr lang="en-US" altLang="zh-TW" dirty="0" err="1" smtClean="0"/>
              <a:t>fgets</a:t>
            </a:r>
            <a:r>
              <a:rPr lang="en-US" altLang="zh-TW" dirty="0" smtClean="0"/>
              <a:t>() – read file content</a:t>
            </a:r>
          </a:p>
          <a:p>
            <a:r>
              <a:rPr lang="en-US" altLang="zh-TW" dirty="0" err="1" smtClean="0"/>
              <a:t>fwrite</a:t>
            </a:r>
            <a:r>
              <a:rPr lang="en-US" altLang="zh-TW" dirty="0" smtClean="0"/>
              <a:t>() – write data to the file</a:t>
            </a:r>
          </a:p>
          <a:p>
            <a:r>
              <a:rPr lang="en-US" altLang="zh-TW" dirty="0" smtClean="0"/>
              <a:t>w - 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r>
              <a:rPr lang="en-US" altLang="zh-TW" dirty="0" smtClean="0"/>
              <a:t>a - </a:t>
            </a:r>
            <a:r>
              <a:rPr lang="zh-TW" altLang="en-US" dirty="0" smtClean="0"/>
              <a:t>附加在檔案後面</a:t>
            </a:r>
            <a:endParaRPr lang="en-US" altLang="zh-TW" dirty="0" smtClean="0"/>
          </a:p>
          <a:p>
            <a:r>
              <a:rPr lang="en-US" altLang="zh-TW" dirty="0" smtClean="0"/>
              <a:t>r - </a:t>
            </a:r>
            <a:r>
              <a:rPr lang="zh-TW" altLang="en-US" dirty="0" smtClean="0"/>
              <a:t>只有讀取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679747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fopen(filename, attribute)</a:t>
            </a:r>
          </a:p>
          <a:p>
            <a:r>
              <a:rPr lang="en-US" altLang="zh-TW" smtClean="0"/>
              <a:t>fclose($filePointer)</a:t>
            </a:r>
          </a:p>
          <a:p>
            <a:r>
              <a:rPr lang="en-US" altLang="zh-TW" smtClean="0"/>
              <a:t>fgets($filePointer)</a:t>
            </a:r>
          </a:p>
          <a:p>
            <a:r>
              <a:rPr lang="en-US" altLang="zh-TW" smtClean="0"/>
              <a:t>fwrite($filePointer, data)</a:t>
            </a:r>
          </a:p>
          <a:p>
            <a:r>
              <a:rPr lang="en-US" altLang="zh-TW" smtClean="0"/>
              <a:t>fgets.php, text.txt</a:t>
            </a:r>
          </a:p>
          <a:p>
            <a:r>
              <a:rPr lang="en-US" altLang="zh-TW" smtClean="0"/>
              <a:t>fwrite.php, write.txt</a:t>
            </a:r>
          </a:p>
        </p:txBody>
      </p:sp>
    </p:spTree>
    <p:extLst>
      <p:ext uri="{BB962C8B-B14F-4D97-AF65-F5344CB8AC3E}">
        <p14:creationId xmlns:p14="http://schemas.microsoft.com/office/powerpoint/2010/main" val="1825809329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Counter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Update hit counter</a:t>
            </a:r>
          </a:p>
          <a:p>
            <a:r>
              <a:rPr lang="en-US" altLang="zh-TW" smtClean="0"/>
              <a:t>fopen() – open the file</a:t>
            </a:r>
          </a:p>
          <a:p>
            <a:r>
              <a:rPr lang="en-US" altLang="zh-TW" smtClean="0"/>
              <a:t>fgets() – read file data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fclose() – close the opened file</a:t>
            </a:r>
          </a:p>
          <a:p>
            <a:r>
              <a:rPr lang="en-US" altLang="zh-TW" smtClean="0"/>
              <a:t>hitscounter.php, counter.txt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0028681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remote server content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file_get_contents(“site”);</a:t>
            </a:r>
          </a:p>
          <a:p>
            <a:r>
              <a:rPr lang="en-US" altLang="zh-TW" smtClean="0"/>
              <a:t>fgets3.php</a:t>
            </a:r>
          </a:p>
        </p:txBody>
      </p:sp>
    </p:spTree>
    <p:extLst>
      <p:ext uri="{BB962C8B-B14F-4D97-AF65-F5344CB8AC3E}">
        <p14:creationId xmlns:p14="http://schemas.microsoft.com/office/powerpoint/2010/main" val="1316223699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fgetss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Gets line from file pointer and strip HTML tags</a:t>
            </a:r>
            <a:endParaRPr lang="en-US" altLang="zh-TW" smtClean="0"/>
          </a:p>
          <a:p>
            <a:r>
              <a:rPr lang="en-US" altLang="zh-TW" smtClean="0"/>
              <a:t>fgetss.php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93413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Upload a file from a web page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Attach a file to your email</a:t>
            </a:r>
          </a:p>
          <a:p>
            <a:r>
              <a:rPr lang="en-US" altLang="zh-TW" dirty="0" smtClean="0"/>
              <a:t>Open a new html file</a:t>
            </a:r>
          </a:p>
          <a:p>
            <a:r>
              <a:rPr lang="en-US" altLang="zh-TW" dirty="0" smtClean="0"/>
              <a:t>Create a form with file field</a:t>
            </a:r>
          </a:p>
          <a:p>
            <a:r>
              <a:rPr lang="en-US" altLang="zh-TW" dirty="0" smtClean="0"/>
              <a:t>Save as upload.html</a:t>
            </a:r>
          </a:p>
        </p:txBody>
      </p:sp>
    </p:spTree>
    <p:extLst>
      <p:ext uri="{BB962C8B-B14F-4D97-AF65-F5344CB8AC3E}">
        <p14:creationId xmlns:p14="http://schemas.microsoft.com/office/powerpoint/2010/main" val="401838011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folder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Usually we will create a folder to store the upload files in case they upload a “index.html” to hijack our website.</a:t>
            </a:r>
          </a:p>
          <a:p>
            <a:r>
              <a:rPr lang="en-US" altLang="zh-TW" smtClean="0"/>
              <a:t>In ftp, right click -&gt; New -&gt; Folder -&gt; Create an “upload” folder in ftp.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997438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=uploads/".$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move_uploaded_file</a:t>
            </a:r>
            <a:r>
              <a:rPr lang="en-US" altLang="zh-TW" dirty="0" smtClean="0"/>
              <a:t>($file, 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upload.php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no file uploaded, check LINUX/MAC PERMISSION!</a:t>
            </a:r>
          </a:p>
        </p:txBody>
      </p:sp>
    </p:spTree>
    <p:extLst>
      <p:ext uri="{BB962C8B-B14F-4D97-AF65-F5344CB8AC3E}">
        <p14:creationId xmlns:p14="http://schemas.microsoft.com/office/powerpoint/2010/main" val="1625659006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=uploads/".$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move_uploaded_file</a:t>
            </a:r>
            <a:r>
              <a:rPr lang="en-US" altLang="zh-TW" dirty="0" smtClean="0"/>
              <a:t>($file, $</a:t>
            </a:r>
            <a:r>
              <a:rPr lang="en-US" altLang="zh-TW" dirty="0" err="1" smtClean="0"/>
              <a:t>upfile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upload.php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no file uploaded, check LINUX/MAC PERMISSION!</a:t>
            </a:r>
          </a:p>
        </p:txBody>
      </p:sp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Sorting an array</a:t>
            </a:r>
          </a:p>
          <a:p>
            <a:r>
              <a:rPr lang="en-US" altLang="zh-TW" smtClean="0"/>
              <a:t>Associative array</a:t>
            </a:r>
          </a:p>
          <a:p>
            <a:r>
              <a:rPr lang="en-US" altLang="zh-TW" smtClean="0"/>
              <a:t>Randomized array</a:t>
            </a:r>
          </a:p>
          <a:p>
            <a:r>
              <a:rPr lang="en-US" altLang="zh-TW" smtClean="0"/>
              <a:t>Counter</a:t>
            </a:r>
          </a:p>
          <a:p>
            <a:r>
              <a:rPr lang="en-US" altLang="zh-TW" smtClean="0"/>
              <a:t>Upload 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807024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uploaded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file type</a:t>
            </a:r>
          </a:p>
          <a:p>
            <a:r>
              <a:rPr lang="en-US" altLang="zh-TW" dirty="0"/>
              <a:t>Check file max size</a:t>
            </a:r>
          </a:p>
          <a:p>
            <a:r>
              <a:rPr lang="en-US" altLang="zh-TW" dirty="0"/>
              <a:t>Check file </a:t>
            </a:r>
            <a:r>
              <a:rPr lang="en-US" altLang="zh-TW" dirty="0" smtClean="0"/>
              <a:t>min </a:t>
            </a:r>
            <a:r>
              <a:rPr lang="en-US" altLang="zh-TW" dirty="0"/>
              <a:t>size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upload_1.php</a:t>
            </a:r>
          </a:p>
        </p:txBody>
      </p:sp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path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basename</a:t>
            </a:r>
          </a:p>
          <a:p>
            <a:r>
              <a:rPr lang="en-US" altLang="zh-TW" smtClean="0"/>
              <a:t>dirname</a:t>
            </a:r>
          </a:p>
          <a:p>
            <a:r>
              <a:rPr lang="en-US" altLang="zh-TW" smtClean="0"/>
              <a:t>pathinfo</a:t>
            </a:r>
          </a:p>
          <a:p>
            <a:r>
              <a:rPr lang="en-US" altLang="zh-TW" smtClean="0"/>
              <a:t>realpath</a:t>
            </a:r>
          </a:p>
          <a:p>
            <a:endParaRPr lang="en-US" altLang="zh-TW" smtClean="0"/>
          </a:p>
          <a:p>
            <a:r>
              <a:rPr lang="en-US" altLang="zh-TW" smtClean="0"/>
              <a:t>path.php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4829411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product page layout by these files.</a:t>
            </a:r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design.php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header.inc.php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products.css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array.inc.php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3318613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an array into ascending order</a:t>
            </a:r>
          </a:p>
          <a:p>
            <a:r>
              <a:rPr lang="en-US" altLang="zh-TW" dirty="0" smtClean="0"/>
              <a:t>1&lt;2&lt;3&lt;…</a:t>
            </a:r>
          </a:p>
          <a:p>
            <a:r>
              <a:rPr lang="en-US" altLang="zh-TW" dirty="0" smtClean="0"/>
              <a:t>A&lt;Z&lt;…&lt;a&lt;z</a:t>
            </a:r>
          </a:p>
          <a:p>
            <a:r>
              <a:rPr lang="en-US" altLang="zh-TW" dirty="0" err="1" smtClean="0"/>
              <a:t>sort.php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152298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asort() – sort the value</a:t>
            </a:r>
          </a:p>
          <a:p>
            <a:r>
              <a:rPr lang="en-US" altLang="zh-TW" smtClean="0"/>
              <a:t>ksort() – sort the key</a:t>
            </a:r>
          </a:p>
          <a:p>
            <a:r>
              <a:rPr lang="en-US" altLang="zh-TW" smtClean="0"/>
              <a:t>rsort(), arsort(), krsort() – reverse sorting order</a:t>
            </a:r>
          </a:p>
          <a:p>
            <a:r>
              <a:rPr lang="en-US" altLang="zh-TW" smtClean="0"/>
              <a:t>sort2.php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6421524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 1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sortstudent.php</a:t>
            </a:r>
            <a:r>
              <a:rPr lang="en-US" altLang="zh-TW" dirty="0" smtClean="0"/>
              <a:t> from share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order without class number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with class number (</a:t>
            </a:r>
            <a:r>
              <a:rPr lang="en-US" altLang="zh-TW" b="1" dirty="0" err="1" smtClean="0"/>
              <a:t>asort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0696254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Classwork2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student mark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 or </a:t>
            </a:r>
            <a:r>
              <a:rPr lang="en-US" altLang="zh-TW" b="1" dirty="0" err="1" smtClean="0"/>
              <a:t>asort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b="1" smtClean="0"/>
              <a:t>ksort</a:t>
            </a:r>
            <a:r>
              <a:rPr lang="en-US" altLang="zh-TW" smtClean="0"/>
              <a:t>?)</a:t>
            </a:r>
            <a:endParaRPr lang="en-US" altLang="zh-TW" dirty="0" smtClean="0"/>
          </a:p>
          <a:p>
            <a:r>
              <a:rPr lang="en-US" altLang="zh-TW" dirty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r>
              <a:rPr lang="en-US" altLang="zh-TW" dirty="0" smtClean="0"/>
              <a:t>Display the result by for </a:t>
            </a:r>
            <a:r>
              <a:rPr lang="en-US" altLang="zh-TW" dirty="0"/>
              <a:t>loop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Display the name and mark in one line for each student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651350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Randomized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shuffle() randomly reorders the elements of an array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Large number of products in stock and want randomly select one item to show on a page</a:t>
            </a:r>
          </a:p>
          <a:p>
            <a:r>
              <a:rPr lang="en-US" altLang="zh-TW" dirty="0" smtClean="0"/>
              <a:t>hk.yahoo.com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Copy the images folder to www from share</a:t>
            </a:r>
          </a:p>
          <a:p>
            <a:r>
              <a:rPr lang="en-US" altLang="zh-TW" dirty="0" err="1" smtClean="0"/>
              <a:t>shuffle.php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1856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Randomly give you a number between min to max;</a:t>
            </a:r>
          </a:p>
          <a:p>
            <a:r>
              <a:rPr lang="en-US" altLang="zh-TW" smtClean="0"/>
              <a:t>rand(min,max);</a:t>
            </a:r>
          </a:p>
          <a:p>
            <a:r>
              <a:rPr lang="en-US" altLang="zh-TW" smtClean="0"/>
              <a:t>rand.php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2957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Write a mark 6 php program</a:t>
            </a:r>
          </a:p>
          <a:p>
            <a:r>
              <a:rPr lang="en-US" altLang="zh-TW" smtClean="0"/>
              <a:t>Use rand, sort and for loop</a:t>
            </a:r>
          </a:p>
          <a:p>
            <a:r>
              <a:rPr lang="en-US" altLang="zh-TW" smtClean="0"/>
              <a:t>See mark6.php</a:t>
            </a:r>
          </a:p>
          <a:p>
            <a:r>
              <a:rPr lang="en-US" altLang="zh-TW" smtClean="0"/>
              <a:t>Use while to check repeat numbers</a:t>
            </a:r>
          </a:p>
          <a:p>
            <a:r>
              <a:rPr lang="en-US" altLang="zh-TW" smtClean="0"/>
              <a:t>mark6NoRepeat.php</a:t>
            </a:r>
          </a:p>
        </p:txBody>
      </p:sp>
    </p:spTree>
    <p:extLst>
      <p:ext uri="{BB962C8B-B14F-4D97-AF65-F5344CB8AC3E}">
        <p14:creationId xmlns:p14="http://schemas.microsoft.com/office/powerpoint/2010/main" val="150973605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6506</TotalTime>
  <Words>548</Words>
  <Application>Microsoft Office PowerPoint</Application>
  <PresentationFormat>On-screen Show (4:3)</PresentationFormat>
  <Paragraphs>147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Parallax</vt:lpstr>
      <vt:lpstr>Professional Diploma in Commercial Web Design</vt:lpstr>
      <vt:lpstr>Overview</vt:lpstr>
      <vt:lpstr>Sorting an array I</vt:lpstr>
      <vt:lpstr>Sorting an array II</vt:lpstr>
      <vt:lpstr>Classwork 1</vt:lpstr>
      <vt:lpstr>Classwork2</vt:lpstr>
      <vt:lpstr>Randomized array</vt:lpstr>
      <vt:lpstr>Random</vt:lpstr>
      <vt:lpstr>Exercise</vt:lpstr>
      <vt:lpstr>Break</vt:lpstr>
      <vt:lpstr>File</vt:lpstr>
      <vt:lpstr>Read a file</vt:lpstr>
      <vt:lpstr>Counter</vt:lpstr>
      <vt:lpstr>Read a remote server content</vt:lpstr>
      <vt:lpstr>fgetss</vt:lpstr>
      <vt:lpstr>Upload file</vt:lpstr>
      <vt:lpstr>Upload folder</vt:lpstr>
      <vt:lpstr>Upload file php</vt:lpstr>
      <vt:lpstr>Upload file php</vt:lpstr>
      <vt:lpstr>Check uploaded file</vt:lpstr>
      <vt:lpstr>File path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200</cp:revision>
  <cp:lastPrinted>2016-12-12T01:09:39Z</cp:lastPrinted>
  <dcterms:created xsi:type="dcterms:W3CDTF">2004-06-06T12:03:14Z</dcterms:created>
  <dcterms:modified xsi:type="dcterms:W3CDTF">2017-04-11T13:59:11Z</dcterms:modified>
</cp:coreProperties>
</file>