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384" r:id="rId13"/>
    <p:sldId id="403" r:id="rId14"/>
    <p:sldId id="333" r:id="rId15"/>
    <p:sldId id="342" r:id="rId16"/>
    <p:sldId id="343" r:id="rId17"/>
    <p:sldId id="334" r:id="rId18"/>
    <p:sldId id="373" r:id="rId19"/>
    <p:sldId id="395" r:id="rId20"/>
    <p:sldId id="393" r:id="rId21"/>
    <p:sldId id="394" r:id="rId22"/>
    <p:sldId id="344" r:id="rId23"/>
    <p:sldId id="345" r:id="rId24"/>
    <p:sldId id="371" r:id="rId25"/>
    <p:sldId id="346" r:id="rId26"/>
    <p:sldId id="347" r:id="rId27"/>
    <p:sldId id="348" r:id="rId28"/>
    <p:sldId id="350" r:id="rId29"/>
    <p:sldId id="381" r:id="rId30"/>
    <p:sldId id="372" r:id="rId31"/>
    <p:sldId id="392" r:id="rId32"/>
    <p:sldId id="397" r:id="rId33"/>
    <p:sldId id="369" r:id="rId34"/>
    <p:sldId id="398" r:id="rId35"/>
    <p:sldId id="380" r:id="rId36"/>
    <p:sldId id="351" r:id="rId37"/>
    <p:sldId id="366" r:id="rId38"/>
    <p:sldId id="374" r:id="rId39"/>
    <p:sldId id="353" r:id="rId40"/>
    <p:sldId id="399" r:id="rId41"/>
    <p:sldId id="356" r:id="rId42"/>
    <p:sldId id="357" r:id="rId43"/>
    <p:sldId id="376" r:id="rId44"/>
    <p:sldId id="396" r:id="rId45"/>
    <p:sldId id="375" r:id="rId46"/>
    <p:sldId id="329" r:id="rId47"/>
    <p:sldId id="383" r:id="rId48"/>
    <p:sldId id="400" r:id="rId49"/>
    <p:sldId id="409" r:id="rId50"/>
    <p:sldId id="377" r:id="rId51"/>
    <p:sldId id="382" r:id="rId52"/>
    <p:sldId id="406" r:id="rId53"/>
    <p:sldId id="407" r:id="rId54"/>
    <p:sldId id="269" r:id="rId5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 autoAdjust="0"/>
    <p:restoredTop sz="89081" autoAdjust="0"/>
  </p:normalViewPr>
  <p:slideViewPr>
    <p:cSldViewPr>
      <p:cViewPr varScale="1">
        <p:scale>
          <a:sx n="112" d="100"/>
          <a:sy n="112" d="100"/>
        </p:scale>
        <p:origin x="2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B8389D-68BE-4F15-9275-D886AC872D1C}" type="slidenum">
              <a:rPr lang="zh-TW" altLang="en-US" sz="1300" smtClean="0"/>
              <a:pPr/>
              <a:t>20</a:t>
            </a:fld>
            <a:endParaRPr lang="en-US" altLang="zh-TW" sz="13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22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30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32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33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35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39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41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43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45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90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51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54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14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gif"/><Relationship Id="rId20" Type="http://schemas.openxmlformats.org/officeDocument/2006/relationships/image" Target="../media/image22.gif"/><Relationship Id="rId21" Type="http://schemas.openxmlformats.org/officeDocument/2006/relationships/image" Target="../media/image23.gif"/><Relationship Id="rId10" Type="http://schemas.openxmlformats.org/officeDocument/2006/relationships/image" Target="../media/image12.gif"/><Relationship Id="rId11" Type="http://schemas.openxmlformats.org/officeDocument/2006/relationships/image" Target="../media/image13.gif"/><Relationship Id="rId12" Type="http://schemas.openxmlformats.org/officeDocument/2006/relationships/image" Target="../media/image14.gif"/><Relationship Id="rId13" Type="http://schemas.openxmlformats.org/officeDocument/2006/relationships/image" Target="../media/image15.gif"/><Relationship Id="rId14" Type="http://schemas.openxmlformats.org/officeDocument/2006/relationships/image" Target="../media/image16.gif"/><Relationship Id="rId15" Type="http://schemas.openxmlformats.org/officeDocument/2006/relationships/image" Target="../media/image17.gif"/><Relationship Id="rId16" Type="http://schemas.openxmlformats.org/officeDocument/2006/relationships/image" Target="../media/image18.gif"/><Relationship Id="rId17" Type="http://schemas.openxmlformats.org/officeDocument/2006/relationships/image" Target="../media/image19.gif"/><Relationship Id="rId18" Type="http://schemas.openxmlformats.org/officeDocument/2006/relationships/image" Target="../media/image20.gif"/><Relationship Id="rId19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9.gif"/><Relationship Id="rId8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  <a:p>
            <a:r>
              <a:rPr lang="en-US" altLang="zh-TW" dirty="0" smtClean="0"/>
              <a:t>www.php.net/usage.php</a:t>
            </a:r>
          </a:p>
          <a:p>
            <a:r>
              <a:rPr lang="en-US" altLang="zh-TW" dirty="0" smtClean="0"/>
              <a:t>https://www.google.com.hk/trends/explore#q=php</a:t>
            </a:r>
          </a:p>
          <a:p>
            <a:r>
              <a:rPr lang="en-US" altLang="zh-TW" dirty="0" smtClean="0"/>
              <a:t>http://trends.builtwith.com/framework/PHP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Unix, Mac OS X and Windows</a:t>
            </a:r>
          </a:p>
          <a:p>
            <a:r>
              <a:rPr lang="en-US" altLang="zh-TW" dirty="0" smtClean="0"/>
              <a:t>Comes with Red Hat 9.0</a:t>
            </a:r>
          </a:p>
          <a:p>
            <a:r>
              <a:rPr lang="en-US" altLang="zh-TW" dirty="0" smtClean="0"/>
              <a:t>Best work with 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Works on IIS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CGI concepts</a:t>
            </a:r>
          </a:p>
          <a:p>
            <a:r>
              <a:rPr lang="en-US" altLang="zh-TW" dirty="0" smtClean="0"/>
              <a:t>Using 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How to upload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echo</a:t>
            </a:r>
          </a:p>
          <a:p>
            <a:r>
              <a:rPr lang="en-US" altLang="zh-TW" smtClean="0"/>
              <a:t>Function</a:t>
            </a:r>
          </a:p>
          <a:p>
            <a:r>
              <a:rPr lang="en-US" altLang="zh-TW" smtClean="0"/>
              <a:t>Variables</a:t>
            </a:r>
          </a:p>
          <a:p>
            <a:r>
              <a:rPr lang="en-US" altLang="zh-TW" smtClean="0"/>
              <a:t>Operands</a:t>
            </a:r>
          </a:p>
          <a:p>
            <a:r>
              <a:rPr lang="en-US" altLang="zh-TW" smtClean="0"/>
              <a:t>pre- &amp; post-increment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C:\AppServ\www</a:t>
            </a:r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Uploading</a:t>
            </a:r>
            <a:endParaRPr lang="en-US" altLang="zh-TW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 folder.</a:t>
            </a:r>
          </a:p>
          <a:p>
            <a:r>
              <a:rPr lang="en-US" altLang="zh-TW" dirty="0" smtClean="0"/>
              <a:t>http://localhost:8080/filename.php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4313"/>
            <a:ext cx="8477250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4340" name="Picture 5" descr="C:\Users\hatted\Documents\computer\dreamweaver\course\php-fw1\l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752837"/>
            <a:ext cx="7518930" cy="496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http://localhost/birthday.php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</a:t>
            </a:r>
          </a:p>
          <a:p>
            <a:r>
              <a:rPr lang="en-US" altLang="zh-TW" dirty="0" smtClean="0"/>
              <a:t>Test your web page: http://localhost/filename.php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of F Y 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 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Echo your birthday as YYYYMMDD format.</a:t>
            </a:r>
          </a:p>
          <a:p>
            <a:r>
              <a:rPr lang="en-US" altLang="zh-TW" dirty="0" smtClean="0"/>
              <a:t>EG. (31-Jan-1990)  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19900131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Echo today date as YYYYMMDD format</a:t>
            </a:r>
          </a:p>
          <a:p>
            <a:r>
              <a:rPr lang="en-US" altLang="zh-TW" dirty="0" smtClean="0"/>
              <a:t>EG. 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xxx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$car[I]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$car-&gt;tire=good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2009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20160131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158900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Sites (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github.com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ziadoz</a:t>
            </a:r>
            <a:r>
              <a:rPr lang="en-US" altLang="zh-TW" dirty="0" smtClean="0"/>
              <a:t>/awesome-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err="1"/>
              <a:t>www.phptherightway.com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https://</a:t>
            </a:r>
            <a:r>
              <a:rPr lang="en-US" altLang="zh-TW" dirty="0" err="1"/>
              <a:t>packagist.org</a:t>
            </a:r>
            <a:r>
              <a:rPr lang="en-US" altLang="zh-TW" dirty="0"/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http://www.phpini.com/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http://precisebench.com/best-free-books-for-learning-php/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PHP: Hypertext Preprocessor</a:t>
            </a:r>
          </a:p>
          <a:p>
            <a:r>
              <a:rPr lang="en-US" altLang="zh-TW" dirty="0" smtClean="0"/>
              <a:t>Stand for Personal Home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Conceived in 1994 by Rasmus Lerdorf for simple set of Perl scripts for tracking accesses to his online resume</a:t>
            </a:r>
          </a:p>
          <a:p>
            <a:r>
              <a:rPr lang="en-US" altLang="zh-TW" smtClean="0"/>
              <a:t>Personal Home Page / Forms Interpreter 2.0 in 1997</a:t>
            </a:r>
          </a:p>
          <a:p>
            <a:r>
              <a:rPr lang="en-US" altLang="zh-TW" smtClean="0"/>
              <a:t>PHP Hypertext Preprocessor 3.0 in 1998</a:t>
            </a:r>
          </a:p>
          <a:p>
            <a:r>
              <a:rPr lang="en-US" altLang="zh-TW" smtClean="0"/>
              <a:t>Rewrite the core engine for PHP 4.0</a:t>
            </a:r>
          </a:p>
          <a:p>
            <a:r>
              <a:rPr lang="en-US" altLang="zh-TW" smtClean="0"/>
              <a:t>PHP 5.6 then 7.0.  No PHP 6.0</a:t>
            </a:r>
          </a:p>
          <a:p>
            <a:r>
              <a:rPr lang="en-US" altLang="zh-TW" smtClean="0"/>
              <a:t>Newest version is PHP 7.x now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4379</TotalTime>
  <Words>1358</Words>
  <Application>Microsoft Macintosh PowerPoint</Application>
  <PresentationFormat>On-screen Show (4:3)</PresentationFormat>
  <Paragraphs>307</Paragraphs>
  <Slides>54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Corbel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Uploading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Homework</vt:lpstr>
      <vt:lpstr>Install PHP + MySQL</vt:lpstr>
      <vt:lpstr>Functions</vt:lpstr>
      <vt:lpstr>Homework</vt:lpstr>
      <vt:lpstr>Functions</vt:lpstr>
      <vt:lpstr>Variable I</vt:lpstr>
      <vt:lpstr>Variable II</vt:lpstr>
      <vt:lpstr>Variable III</vt:lpstr>
      <vt:lpstr>Variable Types</vt:lpstr>
      <vt:lpstr>Homework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(eng) 2</vt:lpstr>
      <vt:lpstr>Sites (中文)</vt:lpstr>
      <vt:lpstr>Download Server</vt:lpstr>
      <vt:lpstr>ebooks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282</cp:revision>
  <cp:lastPrinted>1601-01-01T00:00:00Z</cp:lastPrinted>
  <dcterms:created xsi:type="dcterms:W3CDTF">2004-06-06T12:03:14Z</dcterms:created>
  <dcterms:modified xsi:type="dcterms:W3CDTF">2016-10-22T14:34:51Z</dcterms:modified>
</cp:coreProperties>
</file>