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0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99" r:id="rId3"/>
    <p:sldId id="401" r:id="rId4"/>
    <p:sldId id="400" r:id="rId5"/>
    <p:sldId id="402" r:id="rId6"/>
    <p:sldId id="408" r:id="rId7"/>
    <p:sldId id="409" r:id="rId8"/>
    <p:sldId id="404" r:id="rId9"/>
    <p:sldId id="426" r:id="rId10"/>
    <p:sldId id="410" r:id="rId11"/>
    <p:sldId id="427" r:id="rId12"/>
    <p:sldId id="428" r:id="rId13"/>
    <p:sldId id="407" r:id="rId14"/>
    <p:sldId id="412" r:id="rId15"/>
    <p:sldId id="406" r:id="rId16"/>
    <p:sldId id="405" r:id="rId17"/>
    <p:sldId id="414" r:id="rId18"/>
    <p:sldId id="415" r:id="rId19"/>
    <p:sldId id="416" r:id="rId20"/>
    <p:sldId id="424" r:id="rId21"/>
    <p:sldId id="429" r:id="rId22"/>
    <p:sldId id="418" r:id="rId23"/>
    <p:sldId id="430" r:id="rId24"/>
    <p:sldId id="420" r:id="rId25"/>
    <p:sldId id="422" r:id="rId26"/>
    <p:sldId id="423" r:id="rId27"/>
    <p:sldId id="403" r:id="rId28"/>
    <p:sldId id="425" r:id="rId29"/>
    <p:sldId id="431" r:id="rId30"/>
    <p:sldId id="398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9" autoAdjust="0"/>
    <p:restoredTop sz="50000" autoAdjust="0"/>
  </p:normalViewPr>
  <p:slideViewPr>
    <p:cSldViewPr>
      <p:cViewPr varScale="1">
        <p:scale>
          <a:sx n="86" d="100"/>
          <a:sy n="86" d="100"/>
        </p:scale>
        <p:origin x="-1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F4FABE-40AC-004E-A9FF-A79079C085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1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DFCE24-A300-0449-A46D-F6AE82182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5321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583498A5-2F93-3347-A547-480FFDCC2978}" type="slidenum">
              <a:rPr kumimoji="0" lang="zh-TW" altLang="en-US"/>
              <a:pPr>
                <a:spcBef>
                  <a:spcPct val="0"/>
                </a:spcBef>
              </a:pPr>
              <a:t>1</a:t>
            </a:fld>
            <a:endParaRPr kumimoji="0" lang="en-US" altLang="zh-TW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</a:pPr>
            <a:fld id="{3EB39216-9369-2048-931A-5337EA1777B6}" type="slidenum">
              <a:rPr kumimoji="0" lang="zh-TW" altLang="en-US"/>
              <a:pPr>
                <a:spcBef>
                  <a:spcPct val="0"/>
                </a:spcBef>
              </a:pPr>
              <a:t>30</a:t>
            </a:fld>
            <a:endParaRPr kumimoji="0" lang="en-US" altLang="zh-TW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7184F88-89FC-1D4D-92D7-338BB797DD95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57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0CAEA6-A93D-CA43-8129-5F55C9E193CD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7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B943DCF-3662-9946-B5B1-6D1C074C5B59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8433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BA7E15F-CF75-1540-9D5C-4B8BEF013B4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008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9F97AAB-1F07-C947-9FAC-E3C4C3D5652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789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defRPr/>
            </a:pPr>
            <a:r>
              <a:rPr lang="mr-IN" sz="8000" dirty="0" smtClean="0">
                <a:effectLst/>
                <a:latin typeface="Times New Roman" panose="02020603050405020304" pitchFamily="18" charset="0"/>
              </a:rPr>
              <a:t>"</a:t>
            </a:r>
            <a:endParaRPr lang="en-US" sz="80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CF95B-2DC3-1C44-A798-23112959A5F6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0464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840C052-0803-AE4B-9F1C-D517DEF5238F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68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AF2BEC-55C2-F245-8C5C-A9B521331B47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F6B8C0E-3655-3342-A998-9CC07F99CFF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EA8DF13-6270-834D-B7EE-3A1273FA5A3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96D41A7-E7BE-BC47-A82D-63AE3253CBB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9D98BF7-0D2F-FC42-9EB7-B4A1AD35AB1D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36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6EA6CBB-666C-1346-9436-471D3C6B7DB2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1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809F5B7-9D69-874D-AB34-31640A6718AB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5A2307-AEA3-754C-8311-CD554DB9A90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E386FCD-68FB-114C-831E-D198DF8E3C08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61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39DE404-340E-DD49-B494-D55D14E27BB6}" type="slidenum">
              <a:rPr lang="zh-TW" altLang="en-US"/>
              <a:pPr lvl="1">
                <a:defRPr/>
              </a:pPr>
              <a:t>‹#›</a:t>
            </a:fld>
            <a:endParaRPr lang="en-US" altLang="zh-TW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  <a:lvl2pPr lvl="1" eaLnBrk="1" hangingPunct="1">
              <a:defRPr>
                <a:latin typeface="Times New Roman" panose="02020603050405020304" pitchFamily="18" charset="0"/>
              </a:defRPr>
            </a:lvl2pPr>
          </a:lstStyle>
          <a:p>
            <a:pPr lvl="1">
              <a:defRPr/>
            </a:pPr>
            <a:fld id="{47726F59-94A4-D24A-8839-9A09E6214073}" type="slidenum">
              <a:rPr lang="zh-TW" altLang="en-US"/>
              <a:pPr lvl="1"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33" r:id="rId10"/>
    <p:sldLayoutId id="2147484334" r:id="rId11"/>
    <p:sldLayoutId id="2147484346" r:id="rId12"/>
    <p:sldLayoutId id="2147484335" r:id="rId13"/>
    <p:sldLayoutId id="2147484347" r:id="rId14"/>
    <p:sldLayoutId id="2147484336" r:id="rId15"/>
    <p:sldLayoutId id="2147484348" r:id="rId16"/>
    <p:sldLayoutId id="2147484349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Professional Diploma in Commercial Web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Lesson </a:t>
            </a:r>
            <a:r>
              <a:rPr lang="en-US" altLang="zh-TW" dirty="0" smtClean="0"/>
              <a:t>27a</a:t>
            </a:r>
            <a:endParaRPr lang="en-US" altLang="zh-TW" dirty="0"/>
          </a:p>
          <a:p>
            <a:r>
              <a:rPr lang="en-US" altLang="zh-TW" smtClean="0"/>
              <a:t>Object - TV</a:t>
            </a:r>
            <a:endParaRPr lang="en-US" altLang="zh-TW" dirty="0"/>
          </a:p>
          <a:p>
            <a:r>
              <a:rPr lang="en-US" altLang="zh-TW" dirty="0"/>
              <a:t>By Raymond Tsang in </a:t>
            </a:r>
            <a:r>
              <a:rPr lang="en-US" altLang="zh-TW" dirty="0" err="1" smtClean="0"/>
              <a:t>Fevaworks</a:t>
            </a:r>
            <a:endParaRPr lang="en-US" altLang="zh-TW" dirty="0" smtClean="0"/>
          </a:p>
          <a:p>
            <a:r>
              <a:rPr lang="en-US" altLang="zh-TW" dirty="0" err="1" smtClean="0"/>
              <a:t>t-raymond.tsang@fevaworks.com</a:t>
            </a:r>
            <a:endParaRPr lang="en-US" altLang="zh-TW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Property</a:t>
            </a:r>
            <a:endParaRPr lang="en-US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Variable in an object is called property</a:t>
            </a:r>
          </a:p>
          <a:p>
            <a:r>
              <a:rPr lang="en-US" altLang="zh-TW" dirty="0" smtClean="0"/>
              <a:t>Properties can be declared with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Set variable to the class by $this-&gt;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= value;</a:t>
            </a:r>
          </a:p>
          <a:p>
            <a:r>
              <a:rPr lang="en-US" altLang="zh-TW" dirty="0" smtClean="0"/>
              <a:t>tv05.php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21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Constructor</a:t>
            </a:r>
            <a:endParaRPr lang="en-US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Initialization in a class is called constructor.  It is defined by creating a method that named </a:t>
            </a:r>
            <a:br>
              <a:rPr lang="en-US" altLang="zh-TW" dirty="0" smtClean="0"/>
            </a:br>
            <a:r>
              <a:rPr lang="en-US" altLang="zh-TW" dirty="0" smtClean="0"/>
              <a:t>function _ _constructor(){}</a:t>
            </a:r>
          </a:p>
          <a:p>
            <a:r>
              <a:rPr lang="en-US" altLang="zh-TW" dirty="0" smtClean="0"/>
              <a:t>We need to know the size before we make a TV.</a:t>
            </a:r>
          </a:p>
          <a:p>
            <a:r>
              <a:rPr lang="en-US" altLang="zh-TW" dirty="0" smtClean="0"/>
              <a:t>tv06.php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100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Constructor</a:t>
            </a:r>
            <a:endParaRPr lang="en-US" alt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How to add 2 variables to constructor?</a:t>
            </a:r>
          </a:p>
          <a:p>
            <a:r>
              <a:rPr lang="en-US" altLang="zh-TW" dirty="0" smtClean="0"/>
              <a:t>We also need to know the brand name.</a:t>
            </a:r>
          </a:p>
          <a:p>
            <a:r>
              <a:rPr lang="en-US" altLang="zh-TW" dirty="0" smtClean="0"/>
              <a:t>tv07.php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9684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Philips ask you to create a new TV for 32”.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getName</a:t>
            </a:r>
            <a:r>
              <a:rPr lang="en-US" dirty="0" smtClean="0"/>
              <a:t>, </a:t>
            </a:r>
            <a:r>
              <a:rPr lang="en-US" dirty="0" err="1" smtClean="0"/>
              <a:t>turnOn</a:t>
            </a:r>
            <a:r>
              <a:rPr lang="en-US" dirty="0" smtClean="0"/>
              <a:t>, </a:t>
            </a:r>
            <a:r>
              <a:rPr lang="en-US" dirty="0" err="1" smtClean="0"/>
              <a:t>turnOff</a:t>
            </a:r>
            <a:r>
              <a:rPr lang="en-US" dirty="0" smtClean="0"/>
              <a:t>, </a:t>
            </a:r>
            <a:r>
              <a:rPr lang="en-US" dirty="0" err="1" smtClean="0"/>
              <a:t>volumeUp</a:t>
            </a:r>
            <a:r>
              <a:rPr lang="en-US" dirty="0" smtClean="0"/>
              <a:t>, </a:t>
            </a:r>
            <a:r>
              <a:rPr lang="en-US" dirty="0" err="1" smtClean="0"/>
              <a:t>volumeDown</a:t>
            </a:r>
            <a:r>
              <a:rPr lang="en-US" dirty="0" smtClean="0"/>
              <a:t>, </a:t>
            </a:r>
            <a:r>
              <a:rPr lang="en-US" dirty="0" err="1" smtClean="0"/>
              <a:t>getPlug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Tell me the size of Philips.</a:t>
            </a:r>
          </a:p>
          <a:p>
            <a:r>
              <a:rPr lang="en-US" dirty="0" smtClean="0"/>
              <a:t>tv08.php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boss want to add a new “color” property for each TV.</a:t>
            </a:r>
          </a:p>
          <a:p>
            <a:r>
              <a:rPr lang="en-US" dirty="0" smtClean="0"/>
              <a:t>Both Sony </a:t>
            </a:r>
            <a:r>
              <a:rPr lang="en-US" dirty="0"/>
              <a:t>is “</a:t>
            </a:r>
            <a:r>
              <a:rPr lang="en-US" dirty="0" smtClean="0"/>
              <a:t>black” and Philips is “silver”.</a:t>
            </a:r>
          </a:p>
          <a:p>
            <a:r>
              <a:rPr lang="en-US" dirty="0" smtClean="0"/>
              <a:t>Show us each TV color</a:t>
            </a:r>
          </a:p>
          <a:p>
            <a:r>
              <a:rPr lang="en-US" dirty="0" smtClean="0"/>
              <a:t>tv09.php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3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Inheritance is based around the concept of parent classes and child </a:t>
            </a:r>
            <a:r>
              <a:rPr lang="en-US" altLang="en-US" dirty="0" smtClean="0"/>
              <a:t>classes</a:t>
            </a:r>
          </a:p>
          <a:p>
            <a:r>
              <a:rPr lang="en-US" altLang="en-US" dirty="0"/>
              <a:t>When you create a child class, it inherits all the properties and methods of the parent. The child class can then include additional properties and methods, thereby extending the functionality of the parent class</a:t>
            </a:r>
            <a:r>
              <a:rPr lang="en-US" altLang="en-US" dirty="0" smtClean="0"/>
              <a:t>. </a:t>
            </a:r>
          </a:p>
          <a:p>
            <a:r>
              <a:rPr lang="en-US" altLang="en-US" dirty="0" err="1" smtClean="0"/>
              <a:t>Dragonball</a:t>
            </a:r>
            <a:r>
              <a:rPr lang="en-US" altLang="en-US" dirty="0" smtClean="0"/>
              <a:t> example</a:t>
            </a:r>
          </a:p>
          <a:p>
            <a:r>
              <a:rPr lang="en-US" altLang="en-US" dirty="0" smtClean="0"/>
              <a:t>EG. LCD </a:t>
            </a:r>
            <a:r>
              <a:rPr lang="en-US" altLang="en-US" dirty="0"/>
              <a:t>is a kind of </a:t>
            </a:r>
            <a:r>
              <a:rPr lang="en-US" altLang="en-US" dirty="0" smtClean="0"/>
              <a:t>TV.  LCD can do everything TV can do.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49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ChildClass</a:t>
            </a:r>
            <a:r>
              <a:rPr lang="en-US" dirty="0"/>
              <a:t> extends </a:t>
            </a:r>
            <a:r>
              <a:rPr lang="en-US" dirty="0" err="1"/>
              <a:t>ParentClass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samsung</a:t>
            </a:r>
            <a:r>
              <a:rPr lang="en-US" dirty="0" smtClean="0"/>
              <a:t>=new LCD();</a:t>
            </a:r>
          </a:p>
          <a:p>
            <a:r>
              <a:rPr lang="en-US" dirty="0" smtClean="0"/>
              <a:t>tv21.php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7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parent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Child class can have new methods which parent class does not have.</a:t>
            </a:r>
          </a:p>
          <a:p>
            <a:r>
              <a:rPr lang="en-US" dirty="0" smtClean="0"/>
              <a:t>EG. New iPhone has new function that more than old iPhone.</a:t>
            </a:r>
          </a:p>
          <a:p>
            <a:r>
              <a:rPr lang="en-US" dirty="0" smtClean="0"/>
              <a:t>tv22.php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4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dolbyOff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samsung</a:t>
            </a:r>
            <a:r>
              <a:rPr lang="en-US" dirty="0" smtClean="0"/>
              <a:t>-&gt;</a:t>
            </a:r>
            <a:r>
              <a:rPr lang="en-US" dirty="0" err="1" smtClean="0"/>
              <a:t>dolbyOff</a:t>
            </a:r>
            <a:r>
              <a:rPr lang="en-US" smtClean="0"/>
              <a:t>();</a:t>
            </a:r>
            <a:endParaRPr lang="en-US" dirty="0" smtClean="0"/>
          </a:p>
          <a:p>
            <a:r>
              <a:rPr lang="en-US" dirty="0" smtClean="0"/>
              <a:t>tv23.php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5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use methods from Parent class</a:t>
            </a:r>
          </a:p>
          <a:p>
            <a:r>
              <a:rPr lang="en-US" dirty="0" smtClean="0"/>
              <a:t>parent::</a:t>
            </a:r>
            <a:r>
              <a:rPr lang="en-US" dirty="0" err="1" smtClean="0"/>
              <a:t>turnOff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tv24.php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object in real life example</a:t>
            </a:r>
          </a:p>
          <a:p>
            <a:r>
              <a:rPr lang="en-US" dirty="0" smtClean="0"/>
              <a:t>Create </a:t>
            </a:r>
            <a:r>
              <a:rPr lang="en-US" smtClean="0"/>
              <a:t>TV object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754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means the method or variable is accessible through the class definition and not just through </a:t>
            </a:r>
            <a:r>
              <a:rPr lang="en-US" dirty="0" smtClean="0"/>
              <a:t>objects</a:t>
            </a:r>
          </a:p>
          <a:p>
            <a:r>
              <a:rPr lang="en-US" dirty="0"/>
              <a:t>public static function insurance</a:t>
            </a:r>
            <a:r>
              <a:rPr lang="en-US" dirty="0" smtClean="0"/>
              <a:t>(){}</a:t>
            </a:r>
          </a:p>
          <a:p>
            <a:r>
              <a:rPr lang="en-US" dirty="0"/>
              <a:t>TV::insurance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tv25.php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2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Different class can has some static method name but different function</a:t>
            </a:r>
          </a:p>
          <a:p>
            <a:r>
              <a:rPr lang="en-US" altLang="zh-TW" dirty="0" smtClean="0"/>
              <a:t>LCD</a:t>
            </a:r>
            <a:r>
              <a:rPr lang="en-US" dirty="0" smtClean="0"/>
              <a:t>::</a:t>
            </a:r>
            <a:r>
              <a:rPr lang="en-US" dirty="0"/>
              <a:t>insurance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tv2</a:t>
            </a:r>
            <a:r>
              <a:rPr lang="en-US" altLang="zh-TW" dirty="0" smtClean="0"/>
              <a:t>6</a:t>
            </a:r>
            <a:r>
              <a:rPr lang="en-US" dirty="0" smtClean="0"/>
              <a:t>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05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Public, Private, 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properties must be defined as </a:t>
            </a:r>
            <a:endParaRPr lang="en-US" dirty="0" smtClean="0"/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46989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By </a:t>
            </a:r>
            <a:r>
              <a:rPr lang="en-US" altLang="en-US" dirty="0"/>
              <a:t>default, all class members are public </a:t>
            </a:r>
            <a:r>
              <a:rPr lang="en-US" altLang="en-US" dirty="0" smtClean="0"/>
              <a:t>. </a:t>
            </a:r>
            <a:r>
              <a:rPr lang="en-US" dirty="0" smtClean="0"/>
              <a:t>If properties declared </a:t>
            </a:r>
            <a:r>
              <a:rPr lang="en-US" dirty="0"/>
              <a:t>using </a:t>
            </a:r>
            <a:r>
              <a:rPr lang="en-US" dirty="0" err="1"/>
              <a:t>var</a:t>
            </a:r>
            <a:r>
              <a:rPr lang="en-US" dirty="0"/>
              <a:t>, the property will be defined as public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can change public variable at anytime.</a:t>
            </a:r>
          </a:p>
          <a:p>
            <a:r>
              <a:rPr lang="en-US" dirty="0"/>
              <a:t>public $plug="UK</a:t>
            </a:r>
            <a:r>
              <a:rPr lang="en-US" dirty="0" smtClean="0"/>
              <a:t>";</a:t>
            </a:r>
          </a:p>
          <a:p>
            <a:r>
              <a:rPr lang="en-US" dirty="0"/>
              <a:t>$</a:t>
            </a:r>
            <a:r>
              <a:rPr lang="en-US" dirty="0" err="1"/>
              <a:t>sony</a:t>
            </a:r>
            <a:r>
              <a:rPr lang="en-US" dirty="0"/>
              <a:t>-&gt;plug="CN";</a:t>
            </a:r>
          </a:p>
          <a:p>
            <a:r>
              <a:rPr lang="en-US" dirty="0" smtClean="0"/>
              <a:t>tv</a:t>
            </a:r>
            <a:r>
              <a:rPr lang="en-US" altLang="zh-TW" dirty="0" smtClean="0"/>
              <a:t>27</a:t>
            </a:r>
            <a:r>
              <a:rPr lang="en-US" dirty="0" smtClean="0"/>
              <a:t>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72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/>
              <a:t>is limited to the declaring class </a:t>
            </a:r>
            <a:r>
              <a:rPr lang="en-US" dirty="0" smtClean="0"/>
              <a:t>only. </a:t>
            </a:r>
            <a:r>
              <a:rPr lang="en-US" dirty="0"/>
              <a:t>No external access whatsoever is allowed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a good practice to protect from outsider giving invalid value.  Always check input value before setting the new value.</a:t>
            </a:r>
          </a:p>
          <a:p>
            <a:r>
              <a:rPr lang="en-US" dirty="0"/>
              <a:t>$</a:t>
            </a:r>
            <a:r>
              <a:rPr lang="en-US" dirty="0" err="1"/>
              <a:t>sony</a:t>
            </a:r>
            <a:r>
              <a:rPr lang="en-US" dirty="0"/>
              <a:t>-&gt;</a:t>
            </a:r>
            <a:r>
              <a:rPr lang="en-US" dirty="0" smtClean="0"/>
              <a:t>voltage=110; (Error)</a:t>
            </a:r>
            <a:endParaRPr lang="en-US" dirty="0"/>
          </a:p>
          <a:p>
            <a:r>
              <a:rPr lang="en-US" dirty="0" smtClean="0"/>
              <a:t>tv28.php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94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access a parent method or property from a child class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Like </a:t>
            </a:r>
            <a:r>
              <a:rPr lang="en-US" altLang="en-US" dirty="0"/>
              <a:t>the private keyword, protected methods and properties are available only to the class that created them. </a:t>
            </a:r>
            <a:endParaRPr lang="en-US" altLang="en-US" dirty="0" smtClean="0"/>
          </a:p>
          <a:p>
            <a:pPr eaLnBrk="1" hangingPunct="1"/>
            <a:r>
              <a:rPr lang="en-US" dirty="0" smtClean="0"/>
              <a:t>tv29.php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0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But </a:t>
            </a:r>
            <a:r>
              <a:rPr lang="en-US" altLang="en-US" dirty="0"/>
              <a:t>unlike private, protected methods and properties are visible from a parent class.</a:t>
            </a:r>
          </a:p>
          <a:p>
            <a:r>
              <a:rPr lang="en-US" dirty="0" err="1" smtClean="0"/>
              <a:t>SetMethod</a:t>
            </a:r>
            <a:r>
              <a:rPr lang="en-US" dirty="0" smtClean="0"/>
              <a:t> from child</a:t>
            </a:r>
          </a:p>
          <a:p>
            <a:r>
              <a:rPr lang="en-US" dirty="0" smtClean="0"/>
              <a:t>tv17.php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3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 2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mtClean="0"/>
              <a:t>Polymorphism – allows a class to be defined as being a member of more than one category of classes (EG. a car is “a thing with engine” and also “a thing with wheels”)</a:t>
            </a:r>
          </a:p>
          <a:p>
            <a:r>
              <a:rPr lang="en-US" altLang="en-US" smtClean="0"/>
              <a:t>Interfaces – a way of specifying that an object is capable of doing something without actually defining how it is to be done (EG. a dog and a human are “things that walk” but they are different)</a:t>
            </a:r>
          </a:p>
          <a:p>
            <a:r>
              <a:rPr lang="en-US" altLang="en-US" smtClean="0"/>
              <a:t>Encapsulation – the ability of an object to protect access to its internal data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5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Search </a:t>
            </a:r>
            <a:r>
              <a:rPr lang="zh-TW" altLang="en-US" dirty="0" smtClean="0"/>
              <a:t>農曆 </a:t>
            </a:r>
            <a:r>
              <a:rPr lang="en-US" altLang="en-US" dirty="0" err="1"/>
              <a:t>php</a:t>
            </a:r>
            <a:endParaRPr lang="en-US" altLang="en-US" dirty="0"/>
          </a:p>
          <a:p>
            <a:r>
              <a:rPr lang="en-US" altLang="en-US" dirty="0" smtClean="0"/>
              <a:t>https</a:t>
            </a:r>
            <a:r>
              <a:rPr lang="en-US" altLang="en-US" dirty="0"/>
              <a:t>://</a:t>
            </a:r>
            <a:r>
              <a:rPr lang="en-US" altLang="en-US" dirty="0" smtClean="0"/>
              <a:t>gist.github.com/eagleon/1702129</a:t>
            </a:r>
          </a:p>
          <a:p>
            <a:r>
              <a:rPr lang="en-US" altLang="en-US" dirty="0" err="1" smtClean="0"/>
              <a:t>cal.php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839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Search </a:t>
            </a:r>
            <a:r>
              <a:rPr lang="en-US" altLang="en-US" dirty="0" err="1" smtClean="0"/>
              <a:t>php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pdf</a:t>
            </a:r>
            <a:endParaRPr lang="en-US" altLang="en-US" dirty="0"/>
          </a:p>
          <a:p>
            <a:r>
              <a:rPr lang="en-US" altLang="en-US" dirty="0"/>
              <a:t>http://www.fpdf.org</a:t>
            </a:r>
            <a:r>
              <a:rPr lang="en-US" altLang="en-US" dirty="0" smtClean="0"/>
              <a:t>/</a:t>
            </a:r>
          </a:p>
          <a:p>
            <a:r>
              <a:rPr lang="en-US" altLang="en-US" smtClean="0"/>
              <a:t>pdf.php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253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object</a:t>
            </a:r>
            <a:endParaRPr lang="en-US" altLang="en-US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You can turn-on/ turn-off a TV</a:t>
            </a:r>
          </a:p>
          <a:p>
            <a:r>
              <a:rPr lang="en-US" altLang="zh-TW" dirty="0" smtClean="0"/>
              <a:t>If Sony is a TV, then you can turn-on/turn-off a Sony.</a:t>
            </a:r>
          </a:p>
          <a:p>
            <a:r>
              <a:rPr lang="en-US" altLang="zh-TW" dirty="0" smtClean="0"/>
              <a:t>TV is an object, turn-on/turn-off is a function.</a:t>
            </a:r>
          </a:p>
          <a:p>
            <a:r>
              <a:rPr lang="en-US" altLang="zh-TW" dirty="0" smtClean="0"/>
              <a:t>Everything you say is a TV, you can turn-on/turn-off.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363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r>
              <a:rPr lang="en-US" altLang="zh-TW">
                <a:ln>
                  <a:noFill/>
                </a:ln>
              </a:rPr>
              <a:t>QUESTIONS</a:t>
            </a:r>
          </a:p>
        </p:txBody>
      </p:sp>
      <p:sp>
        <p:nvSpPr>
          <p:cNvPr id="24579" name="Subtitle 2"/>
          <p:cNvSpPr>
            <a:spLocks noGrp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do we need object</a:t>
            </a:r>
            <a:endParaRPr lang="en-US" altLang="en-US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We want to reuse functions, also want to reuse variables.</a:t>
            </a:r>
          </a:p>
          <a:p>
            <a:r>
              <a:rPr lang="en-US" altLang="zh-TW" dirty="0" smtClean="0"/>
              <a:t>Everything is stored in “class”</a:t>
            </a:r>
          </a:p>
          <a:p>
            <a:r>
              <a:rPr lang="en-US" altLang="zh-TW" dirty="0" smtClean="0"/>
              <a:t>You do not need to know how it works inside, but you need to know what to input and what is the output</a:t>
            </a:r>
          </a:p>
          <a:p>
            <a:r>
              <a:rPr lang="en-US" altLang="zh-TW" dirty="0" smtClean="0"/>
              <a:t>Free memory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9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Concept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/>
              <a:t>Class – The blueprints for an object and the actual code that defines the properties and methods</a:t>
            </a:r>
          </a:p>
          <a:p>
            <a:r>
              <a:rPr lang="en-US" altLang="en-US" dirty="0" smtClean="0"/>
              <a:t>Object – running instances of a class that contain all the internal data and state information needed for your application to function</a:t>
            </a:r>
          </a:p>
          <a:p>
            <a:r>
              <a:rPr lang="en-US" altLang="en-US" dirty="0" smtClean="0"/>
              <a:t>$object=new Class();</a:t>
            </a:r>
          </a:p>
          <a:p>
            <a:r>
              <a:rPr lang="en-US" altLang="en-US" dirty="0" smtClean="0"/>
              <a:t>tv01.php</a:t>
            </a:r>
          </a:p>
        </p:txBody>
      </p:sp>
    </p:spTree>
    <p:extLst>
      <p:ext uri="{BB962C8B-B14F-4D97-AF65-F5344CB8AC3E}">
        <p14:creationId xmlns:p14="http://schemas.microsoft.com/office/powerpoint/2010/main" val="34258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Create an object and instance</a:t>
            </a:r>
            <a:endParaRPr lang="en-US" altLang="en-US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class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lassname</a:t>
            </a:r>
            <a:r>
              <a:rPr lang="en-US" altLang="zh-TW" dirty="0" smtClean="0"/>
              <a:t>{} – define object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object_var</a:t>
            </a:r>
            <a:r>
              <a:rPr lang="en-US" altLang="zh-TW" dirty="0" smtClean="0"/>
              <a:t>=new </a:t>
            </a:r>
            <a:r>
              <a:rPr lang="en-US" altLang="zh-TW" dirty="0" err="1" smtClean="0"/>
              <a:t>classname</a:t>
            </a:r>
            <a:r>
              <a:rPr lang="en-US" altLang="zh-TW" dirty="0" smtClean="0"/>
              <a:t>(); - create object</a:t>
            </a:r>
          </a:p>
        </p:txBody>
      </p:sp>
    </p:spTree>
    <p:extLst>
      <p:ext uri="{BB962C8B-B14F-4D97-AF65-F5344CB8AC3E}">
        <p14:creationId xmlns:p14="http://schemas.microsoft.com/office/powerpoint/2010/main" val="17535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Method</a:t>
            </a: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Function in an object is called method.</a:t>
            </a:r>
          </a:p>
          <a:p>
            <a:r>
              <a:rPr lang="en-US" altLang="zh-TW" dirty="0" smtClean="0"/>
              <a:t>Methods can be created more than one</a:t>
            </a:r>
          </a:p>
          <a:p>
            <a:r>
              <a:rPr lang="en-US" altLang="zh-TW" dirty="0" smtClean="0"/>
              <a:t>tv02.php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1033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Method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Add a new </a:t>
            </a:r>
            <a:r>
              <a:rPr lang="en-US" altLang="zh-TW" dirty="0" err="1" smtClean="0"/>
              <a:t>turnOff</a:t>
            </a:r>
            <a:r>
              <a:rPr lang="en-US" altLang="zh-TW" dirty="0" smtClean="0"/>
              <a:t> method in TV class</a:t>
            </a:r>
          </a:p>
          <a:p>
            <a:r>
              <a:rPr lang="en-US" altLang="zh-TW" dirty="0" smtClean="0"/>
              <a:t>Turn off $</a:t>
            </a:r>
            <a:r>
              <a:rPr lang="en-US" altLang="zh-TW" dirty="0" err="1" smtClean="0"/>
              <a:t>sony</a:t>
            </a:r>
            <a:endParaRPr lang="en-US" altLang="zh-TW" dirty="0" smtClean="0"/>
          </a:p>
          <a:p>
            <a:r>
              <a:rPr lang="en-US" altLang="zh-TW" dirty="0" smtClean="0"/>
              <a:t>tv03.php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3287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Classwork</a:t>
            </a:r>
            <a:endParaRPr lang="en-US" alt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Add a new </a:t>
            </a:r>
            <a:r>
              <a:rPr lang="en-US" altLang="zh-TW" b="1" dirty="0" err="1" smtClean="0"/>
              <a:t>volumeUp</a:t>
            </a:r>
            <a:r>
              <a:rPr lang="en-US" altLang="zh-TW" dirty="0" smtClean="0"/>
              <a:t> and </a:t>
            </a:r>
            <a:r>
              <a:rPr lang="en-US" altLang="zh-TW" b="1" dirty="0" err="1" smtClean="0"/>
              <a:t>volumeDown</a:t>
            </a:r>
            <a:r>
              <a:rPr lang="en-US" altLang="zh-TW" dirty="0" smtClean="0"/>
              <a:t> method in TV class</a:t>
            </a:r>
          </a:p>
          <a:p>
            <a:r>
              <a:rPr lang="en-US" altLang="zh-TW" dirty="0" smtClean="0"/>
              <a:t>echo “volume up&lt;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&gt;”;</a:t>
            </a:r>
          </a:p>
          <a:p>
            <a:r>
              <a:rPr lang="en-US" altLang="zh-TW" dirty="0" smtClean="0"/>
              <a:t>tv04.php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739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3122</TotalTime>
  <Words>828</Words>
  <Application>Microsoft Office PowerPoint</Application>
  <PresentationFormat>On-screen Show (4:3)</PresentationFormat>
  <Paragraphs>131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Parallax</vt:lpstr>
      <vt:lpstr>Professional Diploma in Commercial Web Design</vt:lpstr>
      <vt:lpstr>Objective</vt:lpstr>
      <vt:lpstr>What is object</vt:lpstr>
      <vt:lpstr>Why do we need object</vt:lpstr>
      <vt:lpstr>Concept</vt:lpstr>
      <vt:lpstr>Create an object and instance</vt:lpstr>
      <vt:lpstr>Method</vt:lpstr>
      <vt:lpstr>Method</vt:lpstr>
      <vt:lpstr>Classwork</vt:lpstr>
      <vt:lpstr>Property</vt:lpstr>
      <vt:lpstr>Constructor</vt:lpstr>
      <vt:lpstr>Constructor</vt:lpstr>
      <vt:lpstr>Classwork</vt:lpstr>
      <vt:lpstr>Classwork</vt:lpstr>
      <vt:lpstr>Inheritance</vt:lpstr>
      <vt:lpstr>Inheritance</vt:lpstr>
      <vt:lpstr>Over parent</vt:lpstr>
      <vt:lpstr>Classwork</vt:lpstr>
      <vt:lpstr>Parent method</vt:lpstr>
      <vt:lpstr>Static method</vt:lpstr>
      <vt:lpstr>Static method</vt:lpstr>
      <vt:lpstr>Public, Private, Protected</vt:lpstr>
      <vt:lpstr>public</vt:lpstr>
      <vt:lpstr>private</vt:lpstr>
      <vt:lpstr>protected</vt:lpstr>
      <vt:lpstr>protected</vt:lpstr>
      <vt:lpstr>Concept 2</vt:lpstr>
      <vt:lpstr>Example</vt:lpstr>
      <vt:lpstr>Example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231</cp:revision>
  <cp:lastPrinted>1601-01-01T00:00:00Z</cp:lastPrinted>
  <dcterms:created xsi:type="dcterms:W3CDTF">2004-06-06T12:03:14Z</dcterms:created>
  <dcterms:modified xsi:type="dcterms:W3CDTF">2016-11-21T14:02:01Z</dcterms:modified>
</cp:coreProperties>
</file>