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0" r:id="rId1"/>
  </p:sldMasterIdLst>
  <p:notesMasterIdLst>
    <p:notesMasterId r:id="rId36"/>
  </p:notesMasterIdLst>
  <p:handoutMasterIdLst>
    <p:handoutMasterId r:id="rId37"/>
  </p:handoutMasterIdLst>
  <p:sldIdLst>
    <p:sldId id="256" r:id="rId2"/>
    <p:sldId id="378" r:id="rId3"/>
    <p:sldId id="362" r:id="rId4"/>
    <p:sldId id="367" r:id="rId5"/>
    <p:sldId id="410" r:id="rId6"/>
    <p:sldId id="360" r:id="rId7"/>
    <p:sldId id="361" r:id="rId8"/>
    <p:sldId id="355" r:id="rId9"/>
    <p:sldId id="420" r:id="rId10"/>
    <p:sldId id="399" r:id="rId11"/>
    <p:sldId id="390" r:id="rId12"/>
    <p:sldId id="408" r:id="rId13"/>
    <p:sldId id="391" r:id="rId14"/>
    <p:sldId id="392" r:id="rId15"/>
    <p:sldId id="393" r:id="rId16"/>
    <p:sldId id="394" r:id="rId17"/>
    <p:sldId id="395" r:id="rId18"/>
    <p:sldId id="400" r:id="rId19"/>
    <p:sldId id="401" r:id="rId20"/>
    <p:sldId id="412" r:id="rId21"/>
    <p:sldId id="415" r:id="rId22"/>
    <p:sldId id="414" r:id="rId23"/>
    <p:sldId id="413" r:id="rId24"/>
    <p:sldId id="416" r:id="rId25"/>
    <p:sldId id="417" r:id="rId26"/>
    <p:sldId id="411" r:id="rId27"/>
    <p:sldId id="402" r:id="rId28"/>
    <p:sldId id="404" r:id="rId29"/>
    <p:sldId id="405" r:id="rId30"/>
    <p:sldId id="406" r:id="rId31"/>
    <p:sldId id="418" r:id="rId32"/>
    <p:sldId id="419" r:id="rId33"/>
    <p:sldId id="409" r:id="rId34"/>
    <p:sldId id="398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8" autoAdjust="0"/>
    <p:restoredTop sz="90945"/>
  </p:normalViewPr>
  <p:slideViewPr>
    <p:cSldViewPr>
      <p:cViewPr varScale="1">
        <p:scale>
          <a:sx n="119" d="100"/>
          <a:sy n="119" d="100"/>
        </p:scale>
        <p:origin x="20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673FC46-41DA-4C73-BC0D-C20BEA096B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4786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8D41D04-6839-4D44-8E98-C057969DB4F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015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BFBFC4-1FD9-4C88-ADF7-158A160D8478}" type="slidenum">
              <a:rPr lang="zh-TW" altLang="en-US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74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7960BD-ED5F-458F-A72C-E818ECB1CADF}" type="slidenum">
              <a:rPr lang="zh-TW" altLang="en-US" sz="1200" smtClean="0"/>
              <a:pPr/>
              <a:t>26</a:t>
            </a:fld>
            <a:endParaRPr lang="en-US" altLang="zh-TW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46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7A8E3D-DFAF-4581-B154-A5B16700A529}" type="slidenum">
              <a:rPr lang="zh-TW" altLang="en-US" sz="1200" smtClean="0"/>
              <a:pPr/>
              <a:t>34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7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9F1BC4-EB66-4E58-82A5-F8150E1D27ED}" type="slidenum">
              <a:rPr lang="zh-TW" altLang="en-US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0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68FA1E-60E5-4232-A9BB-BBE64D50FD4C}" type="slidenum">
              <a:rPr lang="zh-TW" altLang="en-US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8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55E796-893F-41D6-9CA2-2EFF27E5D71C}" type="slidenum">
              <a:rPr lang="zh-TW" altLang="en-US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3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394C9F-5E2C-4AA4-BD72-C86298444187}" type="slidenum">
              <a:rPr lang="zh-TW" altLang="en-US" sz="1200" smtClean="0"/>
              <a:pPr/>
              <a:t>5</a:t>
            </a:fld>
            <a:endParaRPr lang="en-US" altLang="zh-TW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974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DC0974-38AC-4E3F-A1BB-693148D750B8}" type="slidenum">
              <a:rPr lang="zh-TW" altLang="en-US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03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8A81B2-8D52-47E0-BFDF-A88EEED1BA44}" type="slidenum">
              <a:rPr lang="zh-TW" altLang="en-US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40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8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28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6F792F1E-94E6-461B-9B7A-112308230B4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974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183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300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8356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4980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9473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1163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02A08C1-60FC-4935-9FC9-7DAC85FF4F42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6200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ACF412-91C8-4DD0-809C-F552AB9E0BDF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871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5200EE8A-EEB1-4172-ABEF-F854F53FC1DB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09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BE61F5E7-25DD-4E3E-B303-ECD551B4DF24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659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74A3A360-6D49-472E-9757-E84861192F88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6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46E62DE-B799-4E54-9188-DF21606C3ABA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0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B934AC9-46F0-4F51-9D2E-2B2DDA9219BF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56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DBE90147-87C7-42C4-8189-E1F940FE117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11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2EC95901-10B3-49E2-9D70-BBE037EBE212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948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4077F2-B2F8-418F-8975-37FFB7671FA1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118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177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  <p:sldLayoutId id="2147484324" r:id="rId14"/>
    <p:sldLayoutId id="2147484325" r:id="rId15"/>
    <p:sldLayoutId id="2147484326" r:id="rId16"/>
    <p:sldLayoutId id="21474843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2</a:t>
            </a:r>
          </a:p>
          <a:p>
            <a:r>
              <a:rPr lang="en-US" altLang="zh-TW" smtClean="0"/>
              <a:t>PHP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Break</a:t>
            </a:r>
            <a:endParaRPr lang="en-US" dirty="0"/>
          </a:p>
        </p:txBody>
      </p:sp>
      <p:sp>
        <p:nvSpPr>
          <p:cNvPr id="21507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Array is coming next…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2531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uses of arrays</a:t>
            </a:r>
          </a:p>
          <a:p>
            <a:r>
              <a:rPr lang="en-US" altLang="zh-TW" smtClean="0"/>
              <a:t>What are arrays</a:t>
            </a:r>
          </a:p>
          <a:p>
            <a:r>
              <a:rPr lang="en-US" altLang="zh-TW" smtClean="0"/>
              <a:t>How to declare arrays</a:t>
            </a:r>
          </a:p>
          <a:p>
            <a:r>
              <a:rPr lang="en-US" altLang="zh-TW" smtClean="0"/>
              <a:t>Multidimensional array</a:t>
            </a:r>
          </a:p>
          <a:p>
            <a:r>
              <a:rPr lang="en-US" altLang="zh-TW" smtClean="0"/>
              <a:t>Inspecting array</a:t>
            </a:r>
          </a:p>
        </p:txBody>
      </p:sp>
    </p:spTree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85750" y="3429000"/>
            <a:ext cx="1571625" cy="857250"/>
          </a:xfrm>
          <a:prstGeom prst="rect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Dave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357188" y="2698750"/>
            <a:ext cx="1149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Name 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071688" y="3429000"/>
            <a:ext cx="1571625" cy="857250"/>
          </a:xfrm>
          <a:prstGeom prst="rect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John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2214563" y="2698750"/>
            <a:ext cx="1149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Name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57625" y="3429000"/>
            <a:ext cx="1571625" cy="857250"/>
          </a:xfrm>
          <a:prstGeom prst="rect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Mary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4000500" y="2698750"/>
            <a:ext cx="1149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Name 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43688" y="2786063"/>
            <a:ext cx="1571625" cy="857250"/>
          </a:xfrm>
          <a:prstGeom prst="rect">
            <a:avLst/>
          </a:prstGeom>
          <a:solidFill>
            <a:srgbClr val="FFCC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Dave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2" name="TextBox 10"/>
          <p:cNvSpPr txBox="1">
            <a:spLocks noChangeArrowheads="1"/>
          </p:cNvSpPr>
          <p:nvPr/>
        </p:nvSpPr>
        <p:spPr bwMode="auto">
          <a:xfrm>
            <a:off x="6715125" y="2143125"/>
            <a:ext cx="919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Name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643688" y="3643313"/>
            <a:ext cx="1571625" cy="857250"/>
          </a:xfrm>
          <a:prstGeom prst="rect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John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43688" y="4500563"/>
            <a:ext cx="1571625" cy="857250"/>
          </a:xfrm>
          <a:prstGeom prst="rect">
            <a:avLst/>
          </a:prstGeom>
          <a:solidFill>
            <a:srgbClr val="00CCFF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Mary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5" name="TextBox 13"/>
          <p:cNvSpPr txBox="1">
            <a:spLocks noChangeArrowheads="1"/>
          </p:cNvSpPr>
          <p:nvPr/>
        </p:nvSpPr>
        <p:spPr bwMode="auto">
          <a:xfrm>
            <a:off x="6091238" y="29289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23566" name="TextBox 14"/>
          <p:cNvSpPr txBox="1">
            <a:spLocks noChangeArrowheads="1"/>
          </p:cNvSpPr>
          <p:nvPr/>
        </p:nvSpPr>
        <p:spPr bwMode="auto">
          <a:xfrm>
            <a:off x="6091238" y="37861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23567" name="TextBox 15"/>
          <p:cNvSpPr txBox="1">
            <a:spLocks noChangeArrowheads="1"/>
          </p:cNvSpPr>
          <p:nvPr/>
        </p:nvSpPr>
        <p:spPr bwMode="auto">
          <a:xfrm>
            <a:off x="6143625" y="46815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6215063" y="1071563"/>
            <a:ext cx="25479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defRPr/>
            </a:pPr>
            <a:r>
              <a:rPr lang="en-US" sz="4400" ker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Array</a:t>
            </a:r>
            <a:endParaRPr lang="en-US" sz="4400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uses of arrays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Store many variables in one variable name</a:t>
            </a:r>
          </a:p>
          <a:p>
            <a:r>
              <a:rPr lang="en-US" altLang="zh-TW" smtClean="0"/>
              <a:t>No difference in data entry, but save a lot of time in generating a result</a:t>
            </a:r>
          </a:p>
          <a:p>
            <a:endParaRPr lang="en-US" altLang="zh-TW" smtClean="0"/>
          </a:p>
          <a:p>
            <a:r>
              <a:rPr lang="en-US" altLang="zh-TW" smtClean="0"/>
              <a:t>How to write that in PHP?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are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an orderly arrangement</a:t>
            </a:r>
          </a:p>
          <a:p>
            <a:r>
              <a:rPr lang="en-US" altLang="zh-TW" smtClean="0"/>
              <a:t>indexed collection of data values</a:t>
            </a:r>
          </a:p>
          <a:p>
            <a:r>
              <a:rPr lang="en-US" altLang="zh-TW" smtClean="0"/>
              <a:t>A series of variables (or objects) that are of the same size and type</a:t>
            </a:r>
          </a:p>
        </p:txBody>
      </p:sp>
    </p:spTree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to declare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$</a:t>
            </a:r>
            <a:r>
              <a:rPr lang="en-US" altLang="zh-TW" dirty="0" smtClean="0"/>
              <a:t>array[0</a:t>
            </a:r>
            <a:r>
              <a:rPr lang="en-US" altLang="zh-TW" dirty="0" smtClean="0"/>
              <a:t>]=</a:t>
            </a:r>
            <a:r>
              <a:rPr lang="mr-IN" altLang="zh-TW" dirty="0" smtClean="0"/>
              <a:t>"</a:t>
            </a:r>
            <a:r>
              <a:rPr lang="en-US" altLang="zh-TW" dirty="0" smtClean="0"/>
              <a:t>first thing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$array[1</a:t>
            </a:r>
            <a:r>
              <a:rPr lang="en-US" altLang="zh-TW" dirty="0" smtClean="0"/>
              <a:t>]=</a:t>
            </a:r>
            <a:r>
              <a:rPr lang="mr-IN" altLang="zh-TW" dirty="0" smtClean="0"/>
              <a:t>"</a:t>
            </a:r>
            <a:r>
              <a:rPr lang="en-US" altLang="zh-TW" dirty="0" smtClean="0"/>
              <a:t>second thing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smtClean="0"/>
              <a:t>array['green</a:t>
            </a:r>
            <a:r>
              <a:rPr lang="en-US" altLang="zh-TW" dirty="0" smtClean="0"/>
              <a:t>'</a:t>
            </a:r>
            <a:r>
              <a:rPr lang="en-US" altLang="zh-TW" dirty="0" smtClean="0"/>
              <a:t>]=</a:t>
            </a:r>
            <a:r>
              <a:rPr lang="mr-IN" altLang="zh-TW" dirty="0" smtClean="0"/>
              <a:t>"</a:t>
            </a:r>
            <a:r>
              <a:rPr lang="en-US" altLang="zh-TW" dirty="0" smtClean="0"/>
              <a:t>john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Array key is 0, 1 green</a:t>
            </a:r>
          </a:p>
          <a:p>
            <a:r>
              <a:rPr lang="en-US" altLang="zh-TW" dirty="0" smtClean="0"/>
              <a:t>Array value first thing, second thing, john</a:t>
            </a:r>
          </a:p>
        </p:txBody>
      </p:sp>
    </p:spTree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Exercise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Set student info to an array from student.php</a:t>
            </a:r>
          </a:p>
          <a:p>
            <a:r>
              <a:rPr lang="en-US" altLang="zh-TW" smtClean="0"/>
              <a:t>Student.php</a:t>
            </a:r>
          </a:p>
        </p:txBody>
      </p:sp>
    </p:spTree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Multidimensional array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Usually use two dimensional array but no limit of x-dimensional array</a:t>
            </a:r>
          </a:p>
          <a:p>
            <a:r>
              <a:rPr lang="en-US" altLang="zh-TW" dirty="0" smtClean="0"/>
              <a:t>Two dimensional array $</a:t>
            </a:r>
            <a:r>
              <a:rPr lang="en-US" altLang="zh-TW" dirty="0" err="1" smtClean="0"/>
              <a:t>multi_array</a:t>
            </a:r>
            <a:r>
              <a:rPr lang="en-US" altLang="zh-TW" dirty="0" smtClean="0"/>
              <a:t>['A</a:t>
            </a:r>
            <a:r>
              <a:rPr lang="en-US" altLang="zh-TW" dirty="0" smtClean="0"/>
              <a:t>'</a:t>
            </a:r>
            <a:r>
              <a:rPr lang="en-US" altLang="zh-TW" dirty="0" smtClean="0"/>
              <a:t>][</a:t>
            </a:r>
            <a:r>
              <a:rPr lang="en-US" altLang="zh-TW" dirty="0" smtClean="0"/>
              <a:t>1</a:t>
            </a:r>
            <a:r>
              <a:rPr lang="en-US" altLang="zh-TW" dirty="0" smtClean="0"/>
              <a:t>]=</a:t>
            </a:r>
            <a:r>
              <a:rPr lang="mr-IN" altLang="zh-TW" dirty="0" smtClean="0"/>
              <a:t>"</a:t>
            </a:r>
            <a:r>
              <a:rPr lang="en-US" altLang="zh-TW" dirty="0" smtClean="0"/>
              <a:t>dumping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Three dimensional array $</a:t>
            </a:r>
            <a:r>
              <a:rPr lang="en-US" altLang="zh-TW" dirty="0" err="1" smtClean="0"/>
              <a:t>multi_array</a:t>
            </a:r>
            <a:r>
              <a:rPr lang="en-US" altLang="zh-TW" dirty="0" smtClean="0"/>
              <a:t>['sheet1</a:t>
            </a:r>
            <a:r>
              <a:rPr lang="en-US" altLang="zh-TW" dirty="0" smtClean="0"/>
              <a:t>'</a:t>
            </a:r>
            <a:r>
              <a:rPr lang="en-US" altLang="zh-TW" dirty="0" smtClean="0"/>
              <a:t>]['A</a:t>
            </a:r>
            <a:r>
              <a:rPr lang="en-US" altLang="zh-TW" dirty="0" smtClean="0"/>
              <a:t>'</a:t>
            </a:r>
            <a:r>
              <a:rPr lang="en-US" altLang="zh-TW" dirty="0" smtClean="0"/>
              <a:t>][</a:t>
            </a:r>
            <a:r>
              <a:rPr lang="en-US" altLang="zh-TW" dirty="0" smtClean="0"/>
              <a:t>1</a:t>
            </a:r>
            <a:r>
              <a:rPr lang="en-US" altLang="zh-TW" dirty="0" smtClean="0"/>
              <a:t>]=</a:t>
            </a:r>
            <a:r>
              <a:rPr lang="mr-IN" altLang="zh-TW" dirty="0" smtClean="0"/>
              <a:t>"</a:t>
            </a:r>
            <a:r>
              <a:rPr lang="en-US" altLang="zh-TW" dirty="0" smtClean="0"/>
              <a:t>dumping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err="1" smtClean="0"/>
              <a:t>car.xls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  <a:p>
            <a:r>
              <a:rPr lang="en-US" altLang="zh-TW" smtClean="0"/>
              <a:t>While loop</a:t>
            </a:r>
          </a:p>
          <a:p>
            <a:r>
              <a:rPr lang="en-US" altLang="zh-TW" smtClean="0"/>
              <a:t>Do while loop</a:t>
            </a:r>
          </a:p>
          <a:p>
            <a:r>
              <a:rPr lang="en-US" altLang="zh-TW" smtClean="0"/>
              <a:t>For loop</a:t>
            </a:r>
          </a:p>
        </p:txBody>
      </p:sp>
    </p:spTree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For a special condition, use if for making a decision</a:t>
            </a:r>
          </a:p>
          <a:p>
            <a:r>
              <a:rPr lang="en-US" altLang="zh-TW" smtClean="0"/>
              <a:t>if only</a:t>
            </a:r>
          </a:p>
          <a:p>
            <a:r>
              <a:rPr lang="en-US" altLang="zh-TW" smtClean="0"/>
              <a:t>if {} else {}</a:t>
            </a:r>
          </a:p>
          <a:p>
            <a:r>
              <a:rPr lang="en-US" altLang="zh-TW" smtClean="0"/>
              <a:t>if {} elseif {} else {}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String operators</a:t>
            </a:r>
          </a:p>
          <a:p>
            <a:r>
              <a:rPr lang="en-US" altLang="zh-TW" dirty="0" smtClean="0"/>
              <a:t>Use a period(.) to combine a variable and a string</a:t>
            </a:r>
          </a:p>
          <a:p>
            <a:r>
              <a:rPr lang="en-US" altLang="zh-TW" dirty="0" smtClean="0"/>
              <a:t>$a</a:t>
            </a:r>
            <a:r>
              <a:rPr lang="en-US" altLang="zh-TW" dirty="0" smtClean="0"/>
              <a:t>=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mary</a:t>
            </a:r>
            <a:r>
              <a:rPr lang="mr-IN" altLang="zh-TW" dirty="0" smtClean="0"/>
              <a:t>"</a:t>
            </a:r>
            <a:r>
              <a:rPr lang="en-US" altLang="zh-TW" dirty="0" smtClean="0"/>
              <a:t>;$</a:t>
            </a:r>
            <a:r>
              <a:rPr lang="en-US" altLang="zh-TW" dirty="0" smtClean="0"/>
              <a:t>b</a:t>
            </a:r>
            <a:r>
              <a:rPr lang="en-US" altLang="zh-TW" dirty="0" smtClean="0"/>
              <a:t>=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chan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$name=$</a:t>
            </a:r>
            <a:r>
              <a:rPr lang="en-US" altLang="zh-TW" dirty="0" err="1" smtClean="0"/>
              <a:t>a.$b</a:t>
            </a:r>
            <a:endParaRPr lang="en-US" altLang="zh-TW" dirty="0" smtClean="0"/>
          </a:p>
          <a:p>
            <a:r>
              <a:rPr lang="en-US" altLang="zh-TW" dirty="0" smtClean="0"/>
              <a:t>Operands2.php</a:t>
            </a:r>
          </a:p>
        </p:txBody>
      </p:sp>
    </p:spTree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if (condition){</a:t>
            </a:r>
          </a:p>
          <a:p>
            <a:r>
              <a:rPr lang="en-US" altLang="zh-TW" dirty="0" smtClean="0"/>
              <a:t>	statement;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 ($marks==100){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</a:t>
            </a:r>
            <a:r>
              <a:rPr lang="en-US" altLang="zh-TW" dirty="0" smtClean="0"/>
              <a:t>get full </a:t>
            </a:r>
            <a:r>
              <a:rPr lang="en-US" altLang="zh-TW" dirty="0" smtClean="0"/>
              <a:t>marks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if ($marks&lt;60){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</a:t>
            </a:r>
            <a:r>
              <a:rPr lang="en-US" altLang="zh-TW" dirty="0" smtClean="0"/>
              <a:t>are </a:t>
            </a:r>
            <a:r>
              <a:rPr lang="en-US" altLang="zh-TW" dirty="0" smtClean="0"/>
              <a:t>fail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4402835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800" dirty="0" smtClean="0"/>
              <a:t>if (condition){</a:t>
            </a:r>
          </a:p>
          <a:p>
            <a:r>
              <a:rPr lang="en-US" altLang="zh-TW" sz="1800" dirty="0" smtClean="0"/>
              <a:t>	statment1;</a:t>
            </a:r>
          </a:p>
          <a:p>
            <a:r>
              <a:rPr lang="en-US" altLang="zh-TW" sz="1800" dirty="0" smtClean="0"/>
              <a:t>}else{</a:t>
            </a:r>
          </a:p>
          <a:p>
            <a:r>
              <a:rPr lang="en-US" altLang="zh-TW" sz="1800" dirty="0" smtClean="0"/>
              <a:t>	statment2;</a:t>
            </a:r>
          </a:p>
          <a:p>
            <a:r>
              <a:rPr lang="en-US" altLang="zh-TW" sz="1800" dirty="0" smtClean="0"/>
              <a:t>}</a:t>
            </a:r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if ($marks&gt;=60){</a:t>
            </a:r>
          </a:p>
          <a:p>
            <a:r>
              <a:rPr lang="en-US" altLang="zh-TW" sz="1800" dirty="0" smtClean="0"/>
              <a:t>	echo 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you </a:t>
            </a:r>
            <a:r>
              <a:rPr lang="en-US" altLang="zh-TW" sz="1800" dirty="0" smtClean="0"/>
              <a:t>are </a:t>
            </a:r>
            <a:r>
              <a:rPr lang="en-US" altLang="zh-TW" sz="1800" dirty="0" smtClean="0"/>
              <a:t>pass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;</a:t>
            </a:r>
            <a:endParaRPr lang="en-US" altLang="zh-TW" sz="1800" dirty="0" smtClean="0"/>
          </a:p>
          <a:p>
            <a:r>
              <a:rPr lang="en-US" altLang="zh-TW" sz="1800" dirty="0" smtClean="0"/>
              <a:t>} else {</a:t>
            </a:r>
          </a:p>
          <a:p>
            <a:r>
              <a:rPr lang="en-US" altLang="zh-TW" sz="1800" dirty="0" smtClean="0"/>
              <a:t>	echo 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you </a:t>
            </a:r>
            <a:r>
              <a:rPr lang="en-US" altLang="zh-TW" sz="1800" dirty="0" smtClean="0"/>
              <a:t>are </a:t>
            </a:r>
            <a:r>
              <a:rPr lang="en-US" altLang="zh-TW" sz="1800" dirty="0" smtClean="0"/>
              <a:t>fail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;</a:t>
            </a:r>
            <a:endParaRPr lang="en-US" altLang="zh-TW" sz="1800" dirty="0" smtClean="0"/>
          </a:p>
          <a:p>
            <a:r>
              <a:rPr lang="en-US" altLang="zh-TW" sz="1800" dirty="0" smtClean="0"/>
              <a:t>}</a:t>
            </a:r>
          </a:p>
          <a:p>
            <a:endParaRPr lang="en-US" altLang="zh-TW" sz="1800" dirty="0" smtClean="0"/>
          </a:p>
          <a:p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5930877"/>
      </p:ext>
    </p:extLst>
  </p:cSld>
  <p:clrMapOvr>
    <a:masterClrMapping/>
  </p:clrMapOvr>
  <p:transition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if (condition1){</a:t>
            </a:r>
          </a:p>
          <a:p>
            <a:r>
              <a:rPr lang="en-US" altLang="zh-TW" smtClean="0"/>
              <a:t>	statment1;</a:t>
            </a:r>
          </a:p>
          <a:p>
            <a:r>
              <a:rPr lang="en-US" altLang="zh-TW" smtClean="0"/>
              <a:t>}elseif(condition2){</a:t>
            </a:r>
          </a:p>
          <a:p>
            <a:r>
              <a:rPr lang="en-US" altLang="zh-TW" smtClean="0"/>
              <a:t>	statment2;</a:t>
            </a:r>
          </a:p>
          <a:p>
            <a:r>
              <a:rPr lang="en-US" altLang="zh-TW" smtClean="0"/>
              <a:t>}elseif(condition3){</a:t>
            </a:r>
          </a:p>
          <a:p>
            <a:r>
              <a:rPr lang="en-US" altLang="zh-TW" smtClean="0"/>
              <a:t>	statement3;</a:t>
            </a:r>
          </a:p>
          <a:p>
            <a:r>
              <a:rPr lang="en-US" altLang="zh-TW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2873087"/>
      </p:ext>
    </p:extLst>
  </p:cSld>
  <p:clrMapOvr>
    <a:masterClrMapping/>
  </p:clrMapOvr>
  <p:transition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mtClean="0"/>
              <a:t>if (condition1){</a:t>
            </a:r>
          </a:p>
          <a:p>
            <a:r>
              <a:rPr lang="en-US" altLang="zh-TW" smtClean="0"/>
              <a:t>	statment1;</a:t>
            </a:r>
          </a:p>
          <a:p>
            <a:r>
              <a:rPr lang="en-US" altLang="zh-TW" smtClean="0"/>
              <a:t>}elseif(condition2){</a:t>
            </a:r>
          </a:p>
          <a:p>
            <a:r>
              <a:rPr lang="en-US" altLang="zh-TW" smtClean="0"/>
              <a:t>	statment2;</a:t>
            </a:r>
          </a:p>
          <a:p>
            <a:r>
              <a:rPr lang="en-US" altLang="zh-TW" smtClean="0"/>
              <a:t>}elseif(condition3){</a:t>
            </a:r>
          </a:p>
          <a:p>
            <a:r>
              <a:rPr lang="en-US" altLang="zh-TW" smtClean="0"/>
              <a:t>	statement3;</a:t>
            </a:r>
          </a:p>
          <a:p>
            <a:r>
              <a:rPr lang="en-US" altLang="zh-TW" smtClean="0"/>
              <a:t>}else{</a:t>
            </a:r>
          </a:p>
          <a:p>
            <a:r>
              <a:rPr lang="en-US" altLang="zh-TW" smtClean="0"/>
              <a:t>	statement4;</a:t>
            </a:r>
          </a:p>
          <a:p>
            <a:r>
              <a:rPr lang="en-US" altLang="zh-TW" smtClean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3936503"/>
      </p:ext>
    </p:extLst>
  </p:cSld>
  <p:clrMapOvr>
    <a:masterClrMapping/>
  </p:clrMapOvr>
  <p:transition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if ($marks==100){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</a:t>
            </a:r>
            <a:r>
              <a:rPr lang="en-US" altLang="zh-TW" dirty="0" smtClean="0"/>
              <a:t>get full </a:t>
            </a:r>
            <a:r>
              <a:rPr lang="en-US" altLang="zh-TW" dirty="0" smtClean="0"/>
              <a:t>marks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} </a:t>
            </a:r>
            <a:r>
              <a:rPr lang="en-US" altLang="zh-TW" dirty="0" err="1" smtClean="0"/>
              <a:t>elseif</a:t>
            </a:r>
            <a:r>
              <a:rPr lang="en-US" altLang="zh-TW" dirty="0" smtClean="0"/>
              <a:t> ($marks&gt;=60){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</a:t>
            </a:r>
            <a:r>
              <a:rPr lang="en-US" altLang="zh-TW" dirty="0" smtClean="0"/>
              <a:t>are </a:t>
            </a:r>
            <a:r>
              <a:rPr lang="en-US" altLang="zh-TW" dirty="0" smtClean="0"/>
              <a:t>pass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} else 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</a:t>
            </a:r>
            <a:r>
              <a:rPr lang="en-US" altLang="zh-TW" dirty="0" smtClean="0"/>
              <a:t>are </a:t>
            </a:r>
            <a:r>
              <a:rPr lang="en-US" altLang="zh-TW" dirty="0" smtClean="0"/>
              <a:t>fail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4859916"/>
      </p:ext>
    </p:extLst>
  </p:cSld>
  <p:clrMapOvr>
    <a:masterClrMapping/>
  </p:clrMapOvr>
  <p:transition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Classwork</a:t>
            </a:r>
            <a:endParaRPr lang="en-US" altLang="zh-TW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100=</a:t>
            </a:r>
            <a:r>
              <a:rPr lang="mr-IN" altLang="zh-TW" dirty="0" smtClean="0"/>
              <a:t>"</a:t>
            </a:r>
            <a:r>
              <a:rPr lang="en-US" altLang="zh-TW" dirty="0" smtClean="0"/>
              <a:t>full marks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&gt;90</a:t>
            </a:r>
            <a:r>
              <a:rPr lang="en-US" altLang="zh-TW" dirty="0" smtClean="0"/>
              <a:t>=</a:t>
            </a:r>
            <a:r>
              <a:rPr lang="mr-IN" altLang="zh-TW" dirty="0" smtClean="0"/>
              <a:t>"</a:t>
            </a:r>
            <a:r>
              <a:rPr lang="en-US" altLang="zh-TW" dirty="0" smtClean="0"/>
              <a:t>A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&gt;80</a:t>
            </a:r>
            <a:r>
              <a:rPr lang="en-US" altLang="zh-TW" dirty="0" smtClean="0"/>
              <a:t>=</a:t>
            </a:r>
            <a:r>
              <a:rPr lang="mr-IN" altLang="zh-TW" dirty="0" smtClean="0"/>
              <a:t>"</a:t>
            </a:r>
            <a:r>
              <a:rPr lang="en-US" altLang="zh-TW" dirty="0" smtClean="0"/>
              <a:t>B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&gt;70</a:t>
            </a:r>
            <a:r>
              <a:rPr lang="en-US" altLang="zh-TW" dirty="0" smtClean="0"/>
              <a:t>=</a:t>
            </a:r>
            <a:r>
              <a:rPr lang="mr-IN" altLang="zh-TW" dirty="0" smtClean="0"/>
              <a:t>"</a:t>
            </a:r>
            <a:r>
              <a:rPr lang="en-US" altLang="zh-TW" dirty="0" smtClean="0"/>
              <a:t>C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&gt;=60</a:t>
            </a:r>
            <a:r>
              <a:rPr lang="en-US" altLang="zh-TW" dirty="0" smtClean="0"/>
              <a:t>=</a:t>
            </a:r>
            <a:r>
              <a:rPr lang="mr-IN" altLang="zh-TW" dirty="0" smtClean="0"/>
              <a:t>"</a:t>
            </a:r>
            <a:r>
              <a:rPr lang="en-US" altLang="zh-TW" dirty="0" smtClean="0"/>
              <a:t>D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&lt;60</a:t>
            </a:r>
            <a:r>
              <a:rPr lang="en-US" altLang="zh-TW" dirty="0" smtClean="0"/>
              <a:t>=</a:t>
            </a:r>
            <a:r>
              <a:rPr lang="mr-IN" altLang="zh-TW" dirty="0" smtClean="0"/>
              <a:t>"</a:t>
            </a:r>
            <a:r>
              <a:rPr lang="en-US" altLang="zh-TW" dirty="0" smtClean="0"/>
              <a:t>fail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59767041"/>
      </p:ext>
    </p:extLst>
  </p:cSld>
  <p:clrMapOvr>
    <a:masterClrMapping/>
  </p:clrMapOvr>
  <p:transition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V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137"/>
              </p:ext>
            </p:extLst>
          </p:nvPr>
        </p:nvGraphicFramePr>
        <p:xfrm>
          <a:off x="1547664" y="2763856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greater than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less than or equal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greater than or equal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type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White spacing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Easier for </a:t>
            </a:r>
            <a:r>
              <a:rPr lang="en-US" altLang="zh-TW" dirty="0" err="1" smtClean="0"/>
              <a:t>dubugging</a:t>
            </a:r>
            <a:endParaRPr lang="en-US" altLang="zh-TW" dirty="0" smtClean="0"/>
          </a:p>
          <a:p>
            <a:r>
              <a:rPr lang="en-US" altLang="zh-TW" dirty="0" smtClean="0"/>
              <a:t>Usually use tab for under each blanket</a:t>
            </a:r>
          </a:p>
          <a:p>
            <a:r>
              <a:rPr lang="en-US" altLang="zh-TW" dirty="0" smtClean="0"/>
              <a:t>Highlight the code</a:t>
            </a:r>
          </a:p>
          <a:p>
            <a:r>
              <a:rPr lang="en-US" altLang="zh-TW" dirty="0" smtClean="0"/>
              <a:t>Use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Ctrl+Shift</a:t>
            </a:r>
            <a:r>
              <a:rPr lang="en-US" altLang="zh-TW" dirty="0" smtClean="0"/>
              <a:t>+&gt;</a:t>
            </a:r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en-US" altLang="zh-TW" dirty="0" smtClean="0"/>
              <a:t>or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Ctrl+Shift</a:t>
            </a:r>
            <a:r>
              <a:rPr lang="en-US" altLang="zh-TW" dirty="0" smtClean="0"/>
              <a:t>+&lt;</a:t>
            </a:r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en-US" altLang="zh-TW" dirty="0" smtClean="0"/>
              <a:t>for formatting</a:t>
            </a:r>
          </a:p>
        </p:txBody>
      </p:sp>
    </p:spTree>
  </p:cSld>
  <p:clrMapOvr>
    <a:masterClrMapping/>
  </p:clrMapOvr>
  <p:transition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While loop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Also relies on a condition, but it executes repeatedly for as long as the condition is true</a:t>
            </a:r>
          </a:p>
          <a:p>
            <a:r>
              <a:rPr lang="en-US" altLang="zh-TW" smtClean="0"/>
              <a:t>See while.php</a:t>
            </a:r>
          </a:p>
          <a:p>
            <a:r>
              <a:rPr lang="en-US" altLang="zh-TW" smtClean="0"/>
              <a:t>Loop forever if this has been setup incorrectly</a:t>
            </a:r>
          </a:p>
          <a:p>
            <a:r>
              <a:rPr lang="en-US" altLang="zh-TW" smtClean="0"/>
              <a:t>$num=6;</a:t>
            </a:r>
          </a:p>
          <a:p>
            <a:r>
              <a:rPr lang="en-US" altLang="zh-TW" smtClean="0"/>
              <a:t>IE -&gt; Stop</a:t>
            </a:r>
          </a:p>
        </p:txBody>
      </p:sp>
    </p:spTree>
  </p:cSld>
  <p:clrMapOvr>
    <a:masterClrMapping/>
  </p:clrMapOvr>
  <p:transition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 while loop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Very similar to while loop, but it executes at least once before checking the condition</a:t>
            </a:r>
          </a:p>
          <a:p>
            <a:r>
              <a:rPr lang="en-US" altLang="zh-TW" smtClean="0"/>
              <a:t>See dowhile.php</a:t>
            </a:r>
          </a:p>
        </p:txBody>
      </p: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III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Assignment operators</a:t>
            </a:r>
          </a:p>
          <a:p>
            <a:r>
              <a:rPr lang="en-US" altLang="zh-TW" dirty="0" smtClean="0"/>
              <a:t>$a=000;</a:t>
            </a:r>
          </a:p>
          <a:p>
            <a:r>
              <a:rPr lang="en-US" altLang="zh-TW" dirty="0" smtClean="0"/>
              <a:t>$b</a:t>
            </a:r>
            <a:r>
              <a:rPr lang="en-US" altLang="zh-TW" dirty="0" smtClean="0"/>
              <a:t>=</a:t>
            </a:r>
            <a:r>
              <a:rPr lang="mr-IN" altLang="zh-TW" dirty="0" smtClean="0"/>
              <a:t>"</a:t>
            </a:r>
            <a:r>
              <a:rPr lang="en-US" altLang="zh-TW" dirty="0" smtClean="0"/>
              <a:t>000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operand3.php</a:t>
            </a:r>
          </a:p>
        </p:txBody>
      </p:sp>
    </p:spTree>
  </p:cSld>
  <p:clrMapOvr>
    <a:masterClrMapping/>
  </p:clrMapOvr>
  <p:transition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 loop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Similar to while loop. Also relies on a condition, but we set a counter to begin. </a:t>
            </a:r>
          </a:p>
          <a:p>
            <a:endParaRPr lang="en-US" altLang="zh-TW" smtClean="0"/>
          </a:p>
          <a:p>
            <a:r>
              <a:rPr lang="en-US" altLang="zh-TW" smtClean="0"/>
              <a:t>Initialize a counter</a:t>
            </a:r>
          </a:p>
          <a:p>
            <a:r>
              <a:rPr lang="en-US" altLang="zh-TW" smtClean="0"/>
              <a:t>Set condition</a:t>
            </a:r>
          </a:p>
          <a:p>
            <a:r>
              <a:rPr lang="en-US" altLang="zh-TW" smtClean="0"/>
              <a:t>At the end of each iteration, we modified the counter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 loop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for (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; condition; update){</a:t>
            </a:r>
          </a:p>
          <a:p>
            <a:r>
              <a:rPr lang="en-US" altLang="zh-TW" dirty="0" smtClean="0"/>
              <a:t>	statement;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pt-BR" altLang="zh-TW" dirty="0" smtClean="0"/>
              <a:t>for ($num=1; $num&lt;=5; $num++) {</a:t>
            </a:r>
          </a:p>
          <a:p>
            <a:r>
              <a:rPr lang="pt-BR" altLang="zh-TW" dirty="0" smtClean="0"/>
              <a:t>	</a:t>
            </a:r>
            <a:r>
              <a:rPr lang="pt-BR" altLang="zh-TW" dirty="0" err="1" smtClean="0"/>
              <a:t>echo</a:t>
            </a:r>
            <a:r>
              <a:rPr lang="pt-BR" altLang="zh-TW" dirty="0" smtClean="0"/>
              <a:t> $num</a:t>
            </a:r>
            <a:r>
              <a:rPr lang="pt-BR" altLang="zh-TW" dirty="0" smtClean="0"/>
              <a:t>.</a:t>
            </a:r>
            <a:r>
              <a:rPr lang="mr-IN" altLang="zh-TW" dirty="0" smtClean="0"/>
              <a:t>"</a:t>
            </a:r>
            <a:r>
              <a:rPr lang="pt-BR" altLang="zh-TW" dirty="0" smtClean="0"/>
              <a:t>&lt;</a:t>
            </a:r>
            <a:r>
              <a:rPr lang="pt-BR" altLang="zh-TW" dirty="0" err="1" smtClean="0"/>
              <a:t>br</a:t>
            </a:r>
            <a:r>
              <a:rPr lang="pt-BR" altLang="zh-TW" dirty="0" smtClean="0"/>
              <a:t>&gt;</a:t>
            </a:r>
            <a:r>
              <a:rPr lang="mr-IN" altLang="zh-TW" dirty="0" smtClean="0"/>
              <a:t>"</a:t>
            </a:r>
            <a:r>
              <a:rPr lang="pt-BR" altLang="zh-TW" dirty="0" smtClean="0"/>
              <a:t>;</a:t>
            </a:r>
            <a:endParaRPr lang="pt-BR" altLang="zh-TW" dirty="0" smtClean="0"/>
          </a:p>
          <a:p>
            <a:r>
              <a:rPr lang="pt-BR" altLang="zh-TW" dirty="0" smtClean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1441426"/>
      </p:ext>
    </p:extLst>
  </p:cSld>
  <p:clrMapOvr>
    <a:masterClrMapping/>
  </p:clrMapOvr>
  <p:transition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</a:t>
            </a:r>
            <a:endParaRPr lang="en-US" altLang="zh-TW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find all numbers from 11-20	//fora.php</a:t>
            </a:r>
          </a:p>
          <a:p>
            <a:r>
              <a:rPr lang="en-US" altLang="zh-TW" smtClean="0"/>
              <a:t>find all odd numbers from 1-10	 //forb.php</a:t>
            </a:r>
          </a:p>
          <a:p>
            <a:r>
              <a:rPr lang="en-US" altLang="zh-TW" smtClean="0"/>
              <a:t>find all even numbers from 1-10 //forc.php</a:t>
            </a:r>
          </a:p>
          <a:p>
            <a:r>
              <a:rPr lang="en-US" altLang="zh-TW" smtClean="0"/>
              <a:t>find all multiple of 5 numbers from 1-100 //ford.php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99485203"/>
      </p:ext>
    </p:extLst>
  </p:cSld>
  <p:clrMapOvr>
    <a:masterClrMapping/>
  </p:clrMapOvr>
  <p:transition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Homework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Show multiple of 7 within 100 and 200</a:t>
            </a:r>
          </a:p>
          <a:p>
            <a:r>
              <a:rPr lang="en-US" altLang="zh-TW" smtClean="0"/>
              <a:t>	fore.php</a:t>
            </a:r>
          </a:p>
          <a:p>
            <a:r>
              <a:rPr lang="en-US" altLang="zh-TW" smtClean="0"/>
              <a:t>Show 1-100 for 10 numbers in one row</a:t>
            </a:r>
          </a:p>
          <a:p>
            <a:r>
              <a:rPr lang="en-US" altLang="zh-TW" smtClean="0"/>
              <a:t>	forf.php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06046"/>
              </p:ext>
            </p:extLst>
          </p:nvPr>
        </p:nvGraphicFramePr>
        <p:xfrm>
          <a:off x="2771800" y="5013176"/>
          <a:ext cx="6096000" cy="111442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IV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mtClean="0"/>
              <a:t>and, &amp;&amp; – both true</a:t>
            </a:r>
          </a:p>
          <a:p>
            <a:r>
              <a:rPr lang="en-US" altLang="zh-TW" smtClean="0"/>
              <a:t>or, || – either true</a:t>
            </a:r>
          </a:p>
          <a:p>
            <a:r>
              <a:rPr lang="en-US" altLang="zh-TW" smtClean="0"/>
              <a:t>! – not, opposite</a:t>
            </a:r>
          </a:p>
          <a:p>
            <a:r>
              <a:rPr lang="en-US" altLang="zh-TW" smtClean="0"/>
              <a:t>!=, &lt;&gt; - not equal</a:t>
            </a:r>
          </a:p>
          <a:p>
            <a:r>
              <a:rPr lang="en-US" altLang="zh-TW" smtClean="0"/>
              <a:t>xor </a:t>
            </a:r>
          </a:p>
          <a:p>
            <a:endParaRPr lang="en-US" altLang="zh-TW" smtClean="0"/>
          </a:p>
          <a:p>
            <a:r>
              <a:rPr lang="en-US" altLang="zh-TW" smtClean="0"/>
              <a:t>&amp;, |, ~(not), ^(xor), &gt;&gt;, &lt;&lt;(move left/right) - for bit checking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V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69023"/>
              </p:ext>
            </p:extLst>
          </p:nvPr>
        </p:nvGraphicFramePr>
        <p:xfrm>
          <a:off x="395536" y="4149080"/>
          <a:ext cx="2714625" cy="171450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904875"/>
                <a:gridCol w="904875"/>
                <a:gridCol w="904875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85161"/>
              </p:ext>
            </p:extLst>
          </p:nvPr>
        </p:nvGraphicFramePr>
        <p:xfrm>
          <a:off x="3491880" y="4149080"/>
          <a:ext cx="2714625" cy="1714500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  <a:gridCol w="904875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38083"/>
              </p:ext>
            </p:extLst>
          </p:nvPr>
        </p:nvGraphicFramePr>
        <p:xfrm>
          <a:off x="6732240" y="4293096"/>
          <a:ext cx="1809750" cy="1508760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</a:tblGrid>
              <a:tr h="15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!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65857"/>
              </p:ext>
            </p:extLst>
          </p:nvPr>
        </p:nvGraphicFramePr>
        <p:xfrm>
          <a:off x="3923928" y="1772816"/>
          <a:ext cx="1809750" cy="1508760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</a:tblGrid>
              <a:tr h="15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Case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Case 2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Combination Assignment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mtClean="0"/>
              <a:t>$</a:t>
            </a:r>
            <a:r>
              <a:rPr lang="en-US" altLang="zh-TW" smtClean="0"/>
              <a:t>a += $b; same as $a=$a+$b</a:t>
            </a:r>
          </a:p>
          <a:p>
            <a:r>
              <a:rPr lang="en-US" altLang="zh-TW" smtClean="0"/>
              <a:t>$a -= $b; same as $a=$a-$b</a:t>
            </a:r>
          </a:p>
          <a:p>
            <a:r>
              <a:rPr lang="en-US" altLang="zh-TW" smtClean="0"/>
              <a:t>$a *= $b; same as $a=$a*$b</a:t>
            </a:r>
          </a:p>
          <a:p>
            <a:r>
              <a:rPr lang="en-US" altLang="zh-TW" smtClean="0"/>
              <a:t>$a /= $b; same as $a=$a/$b</a:t>
            </a:r>
          </a:p>
          <a:p>
            <a:r>
              <a:rPr lang="en-US" altLang="zh-TW" smtClean="0"/>
              <a:t>$a %= $b; same as $a=$a%$b</a:t>
            </a:r>
          </a:p>
          <a:p>
            <a:r>
              <a:rPr lang="en-US" altLang="zh-TW" smtClean="0"/>
              <a:t>$a .= $b; same as $a=$a.$b</a:t>
            </a:r>
          </a:p>
          <a:p>
            <a:r>
              <a:rPr lang="en-US" altLang="zh-TW" smtClean="0"/>
              <a:t>Pre.txt</a:t>
            </a:r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 and Post-Increment and Decrement</a:t>
            </a:r>
            <a:endParaRPr lang="en-US" altLang="zh-TW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$</a:t>
            </a:r>
            <a:r>
              <a:rPr lang="en-US" altLang="zh-TW" smtClean="0"/>
              <a:t>a=1;</a:t>
            </a:r>
          </a:p>
          <a:p>
            <a:r>
              <a:rPr lang="en-US" altLang="zh-TW" smtClean="0"/>
              <a:t>echo ++$a; same as $a+=1;</a:t>
            </a:r>
          </a:p>
          <a:p>
            <a:r>
              <a:rPr lang="en-US" altLang="zh-TW" smtClean="0"/>
              <a:t>echo --$a; same as $a-=1;</a:t>
            </a:r>
          </a:p>
          <a:p>
            <a:r>
              <a:rPr lang="en-US" altLang="zh-TW" smtClean="0"/>
              <a:t>echo $a++; same as $a+=1;</a:t>
            </a:r>
          </a:p>
          <a:p>
            <a:r>
              <a:rPr lang="en-US" altLang="zh-TW" smtClean="0"/>
              <a:t>echo $a--; same as $a-=1;</a:t>
            </a:r>
          </a:p>
          <a:p>
            <a:r>
              <a:rPr lang="en-US" altLang="zh-TW" smtClean="0"/>
              <a:t>incremental.txt</a:t>
            </a:r>
          </a:p>
        </p:txBody>
      </p:sp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Constants</a:t>
            </a:r>
            <a:endParaRPr lang="en-US" altLang="zh-TW" dirty="0" smtClean="0"/>
          </a:p>
        </p:txBody>
      </p:sp>
      <p:sp>
        <p:nvSpPr>
          <p:cNvPr id="20483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Value that cannot be changed after setup</a:t>
            </a:r>
          </a:p>
          <a:p>
            <a:r>
              <a:rPr lang="en-US" altLang="zh-TW" dirty="0" smtClean="0"/>
              <a:t>Define </a:t>
            </a:r>
            <a:r>
              <a:rPr lang="en-US" altLang="zh-TW" dirty="0" smtClean="0"/>
              <a:t>(</a:t>
            </a:r>
            <a:r>
              <a:rPr lang="mr-IN" altLang="zh-TW" dirty="0" smtClean="0"/>
              <a:t>"</a:t>
            </a:r>
            <a:r>
              <a:rPr lang="en-US" altLang="zh-TW" dirty="0" smtClean="0"/>
              <a:t>CAR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honda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  <a:endParaRPr lang="en-US" altLang="zh-TW" dirty="0" smtClean="0"/>
          </a:p>
          <a:p>
            <a:r>
              <a:rPr lang="en-US" altLang="zh-TW" dirty="0" smtClean="0"/>
              <a:t>Usually use all upper-case letter to distinguish from function name</a:t>
            </a:r>
          </a:p>
          <a:p>
            <a:r>
              <a:rPr lang="en-US" altLang="zh-TW" dirty="0" smtClean="0"/>
              <a:t>No dollar sign</a:t>
            </a:r>
          </a:p>
          <a:p>
            <a:r>
              <a:rPr lang="en-US" altLang="zh-TW" dirty="0" err="1" smtClean="0"/>
              <a:t>constant.php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Predefined Constants</a:t>
            </a:r>
            <a:endParaRPr lang="en-US" altLang="zh-TW" dirty="0" smtClean="0"/>
          </a:p>
        </p:txBody>
      </p:sp>
      <p:sp>
        <p:nvSpPr>
          <p:cNvPr id="20483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Some constants has already been predefined in PHP.</a:t>
            </a:r>
          </a:p>
          <a:p>
            <a:endParaRPr lang="en-US" altLang="zh-TW" smtClean="0"/>
          </a:p>
          <a:p>
            <a:r>
              <a:rPr lang="en-US" altLang="zh-TW" smtClean="0"/>
              <a:t>predefindedConstant.php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33291617"/>
      </p:ext>
    </p:extLst>
  </p:cSld>
  <p:clrMapOvr>
    <a:masterClrMapping/>
  </p:clrMapOvr>
  <p:transition>
    <p:check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2996</TotalTime>
  <Words>847</Words>
  <Application>Microsoft Macintosh PowerPoint</Application>
  <PresentationFormat>On-screen Show (4:3)</PresentationFormat>
  <Paragraphs>289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Corbel</vt:lpstr>
      <vt:lpstr>Mangal</vt:lpstr>
      <vt:lpstr>Times New Roman</vt:lpstr>
      <vt:lpstr>Wingdings</vt:lpstr>
      <vt:lpstr>新細明體</vt:lpstr>
      <vt:lpstr>Parallax</vt:lpstr>
      <vt:lpstr>Professional Diploma in Commercial Web Design</vt:lpstr>
      <vt:lpstr>Operands II</vt:lpstr>
      <vt:lpstr>Operands III</vt:lpstr>
      <vt:lpstr>Operands IV</vt:lpstr>
      <vt:lpstr>Operands V</vt:lpstr>
      <vt:lpstr>Combination Assignment Operators</vt:lpstr>
      <vt:lpstr>Pre- and Post-Increment and Decrement</vt:lpstr>
      <vt:lpstr>Constants</vt:lpstr>
      <vt:lpstr>Predefined Constants</vt:lpstr>
      <vt:lpstr>Break</vt:lpstr>
      <vt:lpstr>Overview</vt:lpstr>
      <vt:lpstr>Variable</vt:lpstr>
      <vt:lpstr>The uses of arrays</vt:lpstr>
      <vt:lpstr>What are arrays</vt:lpstr>
      <vt:lpstr>How to declare arrays</vt:lpstr>
      <vt:lpstr>Exercise</vt:lpstr>
      <vt:lpstr>Multidimensional array</vt:lpstr>
      <vt:lpstr>Overview</vt:lpstr>
      <vt:lpstr>If statement</vt:lpstr>
      <vt:lpstr>If statement</vt:lpstr>
      <vt:lpstr>If statement</vt:lpstr>
      <vt:lpstr>If statement</vt:lpstr>
      <vt:lpstr>If statement</vt:lpstr>
      <vt:lpstr>If statement</vt:lpstr>
      <vt:lpstr>Classwork</vt:lpstr>
      <vt:lpstr>Operands V</vt:lpstr>
      <vt:lpstr>White spacing</vt:lpstr>
      <vt:lpstr>While loop</vt:lpstr>
      <vt:lpstr>Do while loop</vt:lpstr>
      <vt:lpstr>For loop</vt:lpstr>
      <vt:lpstr>For loop</vt:lpstr>
      <vt:lpstr>Classwork</vt:lpstr>
      <vt:lpstr>Homework</vt:lpstr>
      <vt:lpstr>QUESTIONS</vt:lpstr>
    </vt:vector>
  </TitlesOfParts>
  <Company>hatcom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201</cp:revision>
  <cp:lastPrinted>1601-01-01T00:00:00Z</cp:lastPrinted>
  <dcterms:created xsi:type="dcterms:W3CDTF">2004-06-06T12:03:14Z</dcterms:created>
  <dcterms:modified xsi:type="dcterms:W3CDTF">2016-10-13T04:08:41Z</dcterms:modified>
</cp:coreProperties>
</file>