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02" r:id="rId1"/>
  </p:sldMasterIdLst>
  <p:notesMasterIdLst>
    <p:notesMasterId r:id="rId25"/>
  </p:notesMasterIdLst>
  <p:handoutMasterIdLst>
    <p:handoutMasterId r:id="rId26"/>
  </p:handoutMasterIdLst>
  <p:sldIdLst>
    <p:sldId id="256" r:id="rId2"/>
    <p:sldId id="473" r:id="rId3"/>
    <p:sldId id="474" r:id="rId4"/>
    <p:sldId id="475" r:id="rId5"/>
    <p:sldId id="476" r:id="rId6"/>
    <p:sldId id="477" r:id="rId7"/>
    <p:sldId id="478" r:id="rId8"/>
    <p:sldId id="479" r:id="rId9"/>
    <p:sldId id="480" r:id="rId10"/>
    <p:sldId id="493" r:id="rId11"/>
    <p:sldId id="481" r:id="rId12"/>
    <p:sldId id="482" r:id="rId13"/>
    <p:sldId id="483" r:id="rId14"/>
    <p:sldId id="484" r:id="rId15"/>
    <p:sldId id="485" r:id="rId16"/>
    <p:sldId id="486" r:id="rId17"/>
    <p:sldId id="487" r:id="rId18"/>
    <p:sldId id="488" r:id="rId19"/>
    <p:sldId id="491" r:id="rId20"/>
    <p:sldId id="492" r:id="rId21"/>
    <p:sldId id="489" r:id="rId22"/>
    <p:sldId id="490" r:id="rId23"/>
    <p:sldId id="398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58" autoAdjust="0"/>
    <p:restoredTop sz="50000" autoAdjust="0"/>
  </p:normalViewPr>
  <p:slideViewPr>
    <p:cSldViewPr>
      <p:cViewPr>
        <p:scale>
          <a:sx n="100" d="100"/>
          <a:sy n="100" d="100"/>
        </p:scale>
        <p:origin x="-102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8F4FABE-40AC-004E-A9FF-A79079C085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492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ADFCE24-A300-0449-A46D-F6AE821824B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6429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83498A5-2F93-3347-A547-480FFDCC2978}" type="slidenum">
              <a:rPr kumimoji="0" lang="zh-TW" altLang="en-US"/>
              <a:pPr>
                <a:spcBef>
                  <a:spcPct val="0"/>
                </a:spcBef>
              </a:pPr>
              <a:t>1</a:t>
            </a:fld>
            <a:endParaRPr kumimoji="0" lang="en-US" altLang="zh-TW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350B8A-262F-4531-A08E-B8E07599F7E3}" type="slidenum">
              <a:rPr lang="zh-TW" altLang="en-US" sz="1200" smtClean="0"/>
              <a:pPr/>
              <a:t>11</a:t>
            </a:fld>
            <a:endParaRPr lang="en-US" altLang="zh-TW" sz="120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157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F834BA7-5490-4BED-AA34-ECD9DC547969}" type="slidenum">
              <a:rPr lang="zh-TW" altLang="en-US" sz="1200" smtClean="0"/>
              <a:pPr/>
              <a:t>12</a:t>
            </a:fld>
            <a:endParaRPr lang="en-US" altLang="zh-TW" sz="120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60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DCF32C-06AC-4ACA-BD4F-32E373467DE0}" type="slidenum">
              <a:rPr lang="zh-TW" altLang="en-US" sz="1200" smtClean="0"/>
              <a:pPr/>
              <a:t>13</a:t>
            </a:fld>
            <a:endParaRPr lang="en-US" altLang="zh-TW" sz="120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576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337A97-36FF-498A-BED6-883DB079401A}" type="slidenum">
              <a:rPr lang="zh-TW" altLang="en-US" sz="1200" smtClean="0"/>
              <a:pPr/>
              <a:t>14</a:t>
            </a:fld>
            <a:endParaRPr lang="en-US" altLang="zh-TW" sz="120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661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337A97-36FF-498A-BED6-883DB079401A}" type="slidenum">
              <a:rPr lang="zh-TW" altLang="en-US" sz="1200" smtClean="0"/>
              <a:pPr/>
              <a:t>15</a:t>
            </a:fld>
            <a:endParaRPr lang="en-US" altLang="zh-TW" sz="120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00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391C541-F60D-4F89-836F-BF98309F62E9}" type="slidenum">
              <a:rPr lang="zh-TW" altLang="en-US" sz="1200" smtClean="0"/>
              <a:pPr/>
              <a:t>16</a:t>
            </a:fld>
            <a:endParaRPr lang="en-US" altLang="zh-TW" sz="120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864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BB02FAA-F9E5-4019-9D7C-4D962C682FD5}" type="slidenum">
              <a:rPr lang="zh-TW" altLang="en-US" sz="1200" smtClean="0"/>
              <a:pPr/>
              <a:t>17</a:t>
            </a:fld>
            <a:endParaRPr lang="en-US" altLang="zh-TW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570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BB02FAA-F9E5-4019-9D7C-4D962C682FD5}" type="slidenum">
              <a:rPr lang="zh-TW" altLang="en-US" sz="1200" smtClean="0"/>
              <a:pPr/>
              <a:t>18</a:t>
            </a:fld>
            <a:endParaRPr lang="en-US" altLang="zh-TW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3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BB02FAA-F9E5-4019-9D7C-4D962C682FD5}" type="slidenum">
              <a:rPr lang="zh-TW" altLang="en-US" sz="1200" smtClean="0"/>
              <a:pPr/>
              <a:t>19</a:t>
            </a:fld>
            <a:endParaRPr lang="en-US" altLang="zh-TW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3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BB02FAA-F9E5-4019-9D7C-4D962C682FD5}" type="slidenum">
              <a:rPr lang="zh-TW" altLang="en-US" sz="1200" smtClean="0"/>
              <a:pPr/>
              <a:t>20</a:t>
            </a:fld>
            <a:endParaRPr lang="en-US" altLang="zh-TW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3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FB91498-2078-408B-BE17-EB810EEDE9A5}" type="slidenum">
              <a:rPr lang="zh-TW" altLang="en-US" sz="1200" smtClean="0"/>
              <a:pPr/>
              <a:t>2</a:t>
            </a:fld>
            <a:endParaRPr lang="en-US" altLang="zh-TW" sz="120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76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BB02FAA-F9E5-4019-9D7C-4D962C682FD5}" type="slidenum">
              <a:rPr lang="zh-TW" altLang="en-US" sz="1200" smtClean="0"/>
              <a:pPr/>
              <a:t>21</a:t>
            </a:fld>
            <a:endParaRPr lang="en-US" altLang="zh-TW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81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BB02FAA-F9E5-4019-9D7C-4D962C682FD5}" type="slidenum">
              <a:rPr lang="zh-TW" altLang="en-US" sz="1200" smtClean="0"/>
              <a:pPr/>
              <a:t>22</a:t>
            </a:fld>
            <a:endParaRPr lang="en-US" altLang="zh-TW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1725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3EB39216-9369-2048-931A-5337EA1777B6}" type="slidenum">
              <a:rPr kumimoji="0" lang="zh-TW" altLang="en-US"/>
              <a:pPr>
                <a:spcBef>
                  <a:spcPct val="0"/>
                </a:spcBef>
              </a:pPr>
              <a:t>23</a:t>
            </a:fld>
            <a:endParaRPr kumimoji="0" lang="en-US" altLang="zh-TW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F59F10-771D-4AD8-AD56-736AA7779684}" type="slidenum">
              <a:rPr lang="zh-TW" altLang="en-US" sz="1200" smtClean="0"/>
              <a:pPr/>
              <a:t>3</a:t>
            </a:fld>
            <a:endParaRPr lang="en-US" altLang="zh-TW" sz="120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11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61509C-3642-4337-96E2-584EF3404176}" type="slidenum">
              <a:rPr lang="zh-TW" altLang="en-US" sz="1200" smtClean="0"/>
              <a:pPr/>
              <a:t>4</a:t>
            </a:fld>
            <a:endParaRPr lang="en-US" altLang="zh-TW" sz="120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091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C6BA6C-ED69-49EA-A00F-314F74DE9E3F}" type="slidenum">
              <a:rPr lang="zh-TW" altLang="en-US" sz="1200" smtClean="0"/>
              <a:pPr/>
              <a:t>5</a:t>
            </a:fld>
            <a:endParaRPr lang="en-US" altLang="zh-TW" sz="12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934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C6BA6C-ED69-49EA-A00F-314F74DE9E3F}" type="slidenum">
              <a:rPr lang="zh-TW" altLang="en-US" sz="1200" smtClean="0"/>
              <a:pPr/>
              <a:t>6</a:t>
            </a:fld>
            <a:endParaRPr lang="en-US" altLang="zh-TW" sz="12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475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02E4909-5FBB-482F-A32D-A69A05F405CE}" type="slidenum">
              <a:rPr lang="zh-TW" altLang="en-US" sz="1200" smtClean="0"/>
              <a:pPr/>
              <a:t>7</a:t>
            </a:fld>
            <a:endParaRPr lang="en-US" altLang="zh-TW" sz="120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732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ADB3A7-29F3-42BA-B0E8-FCE4FE380FF1}" type="slidenum">
              <a:rPr lang="zh-TW" altLang="en-US" sz="1200" smtClean="0"/>
              <a:pPr/>
              <a:t>8</a:t>
            </a:fld>
            <a:endParaRPr lang="en-US" altLang="zh-TW" sz="120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946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27F6A8-E707-4CF3-B83A-A1357ED2890E}" type="slidenum">
              <a:rPr lang="zh-TW" altLang="en-US" sz="1200" smtClean="0"/>
              <a:pPr/>
              <a:t>9</a:t>
            </a:fld>
            <a:endParaRPr lang="en-US" altLang="zh-TW" sz="120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192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445 h 2502"/>
                <a:gd name="T2" fmla="*/ 228 w 860"/>
                <a:gd name="T3" fmla="*/ 2502 h 2502"/>
                <a:gd name="T4" fmla="*/ 860 w 860"/>
                <a:gd name="T5" fmla="*/ 0 h 2502"/>
                <a:gd name="T6" fmla="*/ 620 w 860"/>
                <a:gd name="T7" fmla="*/ 0 h 2502"/>
                <a:gd name="T8" fmla="*/ 0 w 860"/>
                <a:gd name="T9" fmla="*/ 2445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/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/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/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/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/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7184F88-89FC-1D4D-92D7-338BB797DD95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857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A0CAEA6-A93D-CA43-8129-5F55C9E193CD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71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B943DCF-3662-9946-B5B1-6D1C074C5B59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8433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BA7E15F-CF75-1540-9D5C-4B8BEF013B4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4008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9F97AAB-1F07-C947-9FAC-E3C4C3D5652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78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D8CF95B-2DC3-1C44-A798-23112959A5F6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0464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840C052-0803-AE4B-9F1C-D517DEF5238F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9683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2AF2BEC-55C2-F245-8C5C-A9B521331B47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0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F6B8C0E-3655-3342-A998-9CC07F99CFF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1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EA8DF13-6270-834D-B7EE-3A1273FA5A3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8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96D41A7-E7BE-BC47-A82D-63AE3253CBB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9D98BF7-0D2F-FC42-9EB7-B4A1AD35AB1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6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6EA6CBB-666C-1346-9436-471D3C6B7DB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1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809F5B7-9D69-874D-AB34-31640A6718AB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5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5A2307-AEA3-754C-8311-CD554DB9A90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E386FCD-68FB-114C-831E-D198DF8E3C0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39DE404-340E-DD49-B494-D55D14E27BB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  <a:lvl2pPr lvl="1" eaLnBrk="1" hangingPunct="1">
              <a:defRPr>
                <a:latin typeface="Times New Roman" panose="02020603050405020304" pitchFamily="18" charset="0"/>
              </a:defRPr>
            </a:lvl2pPr>
          </a:lstStyle>
          <a:p>
            <a:pPr lvl="1">
              <a:defRPr/>
            </a:pPr>
            <a:fld id="{47726F59-94A4-D24A-8839-9A09E621407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33" r:id="rId10"/>
    <p:sldLayoutId id="2147484334" r:id="rId11"/>
    <p:sldLayoutId id="2147484346" r:id="rId12"/>
    <p:sldLayoutId id="2147484335" r:id="rId13"/>
    <p:sldLayoutId id="2147484347" r:id="rId14"/>
    <p:sldLayoutId id="2147484336" r:id="rId15"/>
    <p:sldLayoutId id="2147484348" r:id="rId16"/>
    <p:sldLayoutId id="2147484349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Professional Diploma in Commercial Web Design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Lesson </a:t>
            </a:r>
            <a:r>
              <a:rPr lang="en-US" altLang="zh-TW" dirty="0" smtClean="0"/>
              <a:t>6</a:t>
            </a:r>
            <a:endParaRPr lang="en-US" altLang="zh-TW" dirty="0"/>
          </a:p>
          <a:p>
            <a:r>
              <a:rPr lang="en-US" altLang="zh-TW" dirty="0"/>
              <a:t>PHP</a:t>
            </a:r>
          </a:p>
          <a:p>
            <a:r>
              <a:rPr lang="en-US" altLang="zh-TW" dirty="0"/>
              <a:t>By Raymond Tsang in </a:t>
            </a:r>
            <a:r>
              <a:rPr lang="en-US" altLang="zh-TW" dirty="0" err="1" smtClean="0"/>
              <a:t>Fevaworks</a:t>
            </a:r>
            <a:endParaRPr lang="en-US" altLang="zh-TW" dirty="0" smtClean="0"/>
          </a:p>
          <a:p>
            <a:r>
              <a:rPr lang="en-US" altLang="zh-TW" dirty="0" err="1" smtClean="0"/>
              <a:t>t-raymond.tsang@fevaworks.com</a:t>
            </a:r>
            <a:endParaRPr lang="en-US" altLang="zh-TW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Break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37669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File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Read files/directory from the current directory on the server</a:t>
            </a:r>
          </a:p>
          <a:p>
            <a:r>
              <a:rPr lang="en-US" altLang="zh-TW" smtClean="0"/>
              <a:t>fopen() – open a file</a:t>
            </a:r>
          </a:p>
          <a:p>
            <a:r>
              <a:rPr lang="en-US" altLang="zh-TW" smtClean="0"/>
              <a:t>fclose() – close an opened file</a:t>
            </a:r>
          </a:p>
          <a:p>
            <a:r>
              <a:rPr lang="en-US" altLang="zh-TW" smtClean="0"/>
              <a:t>fgets() – read file content</a:t>
            </a:r>
          </a:p>
          <a:p>
            <a:r>
              <a:rPr lang="en-US" altLang="zh-TW" smtClean="0"/>
              <a:t>fwrite() – write data to the file</a:t>
            </a:r>
          </a:p>
          <a:p>
            <a:r>
              <a:rPr lang="en-US" altLang="zh-TW" smtClean="0"/>
              <a:t>w - </a:t>
            </a:r>
            <a:r>
              <a:rPr lang="zh-TW" altLang="en-US" smtClean="0"/>
              <a:t>寫入</a:t>
            </a:r>
            <a:endParaRPr lang="en-US" altLang="zh-TW" smtClean="0"/>
          </a:p>
          <a:p>
            <a:r>
              <a:rPr lang="en-US" altLang="zh-TW" smtClean="0"/>
              <a:t>a - </a:t>
            </a:r>
            <a:r>
              <a:rPr lang="zh-TW" altLang="en-US" smtClean="0"/>
              <a:t>附加在檔案後面</a:t>
            </a:r>
            <a:endParaRPr lang="en-US" altLang="zh-TW" smtClean="0"/>
          </a:p>
          <a:p>
            <a:r>
              <a:rPr lang="en-US" altLang="zh-TW" smtClean="0"/>
              <a:t>r - </a:t>
            </a:r>
            <a:r>
              <a:rPr lang="zh-TW" altLang="en-US" smtClean="0"/>
              <a:t>只有讀取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49679747"/>
      </p:ext>
    </p:extLst>
  </p:cSld>
  <p:clrMapOvr>
    <a:masterClrMapping/>
  </p:clrMapOvr>
  <p:transition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Read a file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fopen(filename, attribute)</a:t>
            </a:r>
          </a:p>
          <a:p>
            <a:r>
              <a:rPr lang="en-US" altLang="zh-TW" smtClean="0"/>
              <a:t>fclose($filePointer)</a:t>
            </a:r>
          </a:p>
          <a:p>
            <a:r>
              <a:rPr lang="en-US" altLang="zh-TW" smtClean="0"/>
              <a:t>fgets($filePointer)</a:t>
            </a:r>
          </a:p>
          <a:p>
            <a:r>
              <a:rPr lang="en-US" altLang="zh-TW" smtClean="0"/>
              <a:t>fwrite($filePointer, data)</a:t>
            </a:r>
          </a:p>
          <a:p>
            <a:r>
              <a:rPr lang="en-US" altLang="zh-TW" smtClean="0"/>
              <a:t>fgets.php, text.txt</a:t>
            </a:r>
          </a:p>
          <a:p>
            <a:r>
              <a:rPr lang="en-US" altLang="zh-TW" smtClean="0"/>
              <a:t>fwrite.php, write.txt</a:t>
            </a:r>
          </a:p>
        </p:txBody>
      </p:sp>
    </p:spTree>
    <p:extLst>
      <p:ext uri="{BB962C8B-B14F-4D97-AF65-F5344CB8AC3E}">
        <p14:creationId xmlns:p14="http://schemas.microsoft.com/office/powerpoint/2010/main" val="1825809329"/>
      </p:ext>
    </p:extLst>
  </p:cSld>
  <p:clrMapOvr>
    <a:masterClrMapping/>
  </p:clrMapOvr>
  <p:transition>
    <p:check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Counter</a:t>
            </a:r>
            <a:endParaRPr lang="en-US" altLang="zh-TW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Update hit counter</a:t>
            </a:r>
          </a:p>
          <a:p>
            <a:r>
              <a:rPr lang="en-US" altLang="zh-TW" smtClean="0"/>
              <a:t>fopen() – open the file</a:t>
            </a:r>
          </a:p>
          <a:p>
            <a:r>
              <a:rPr lang="en-US" altLang="zh-TW" smtClean="0"/>
              <a:t>fgets() – read file data</a:t>
            </a:r>
          </a:p>
          <a:p>
            <a:r>
              <a:rPr lang="en-US" altLang="zh-TW" smtClean="0"/>
              <a:t>fwrite() – write data to the file</a:t>
            </a:r>
          </a:p>
          <a:p>
            <a:r>
              <a:rPr lang="en-US" altLang="zh-TW" smtClean="0"/>
              <a:t>fclose() – close the opened file</a:t>
            </a:r>
          </a:p>
          <a:p>
            <a:r>
              <a:rPr lang="en-US" altLang="zh-TW" smtClean="0"/>
              <a:t>hitscounter.php, counter.txt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20028681"/>
      </p:ext>
    </p:extLst>
  </p:cSld>
  <p:clrMapOvr>
    <a:masterClrMapping/>
  </p:clrMapOvr>
  <p:transition>
    <p:check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Read a remote server content</a:t>
            </a:r>
            <a:endParaRPr lang="en-US" altLang="zh-TW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file_get_contents(“site”);</a:t>
            </a:r>
          </a:p>
          <a:p>
            <a:r>
              <a:rPr lang="en-US" altLang="zh-TW" smtClean="0"/>
              <a:t>fgets3.php</a:t>
            </a:r>
          </a:p>
        </p:txBody>
      </p:sp>
    </p:spTree>
    <p:extLst>
      <p:ext uri="{BB962C8B-B14F-4D97-AF65-F5344CB8AC3E}">
        <p14:creationId xmlns:p14="http://schemas.microsoft.com/office/powerpoint/2010/main" val="1316223699"/>
      </p:ext>
    </p:extLst>
  </p:cSld>
  <p:clrMapOvr>
    <a:masterClrMapping/>
  </p:clrMapOvr>
  <p:transition>
    <p:check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fgetss</a:t>
            </a:r>
            <a:endParaRPr lang="en-US" altLang="zh-TW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Gets line from file pointer and strip HTML tags</a:t>
            </a:r>
            <a:endParaRPr lang="en-US" altLang="zh-TW" smtClean="0"/>
          </a:p>
          <a:p>
            <a:r>
              <a:rPr lang="en-US" altLang="zh-TW" smtClean="0"/>
              <a:t>fgetss.php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6193413"/>
      </p:ext>
    </p:extLst>
  </p:cSld>
  <p:clrMapOvr>
    <a:masterClrMapping/>
  </p:clrMapOvr>
  <p:transition>
    <p:check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Upload file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Upload a file from a web page</a:t>
            </a:r>
          </a:p>
          <a:p>
            <a:r>
              <a:rPr lang="en-US" altLang="zh-TW" dirty="0" err="1" smtClean="0"/>
              <a:t>Eg</a:t>
            </a:r>
            <a:r>
              <a:rPr lang="en-US" altLang="zh-TW" dirty="0" smtClean="0"/>
              <a:t>. Attach a file to your email</a:t>
            </a:r>
          </a:p>
          <a:p>
            <a:r>
              <a:rPr lang="en-US" altLang="zh-TW" dirty="0" smtClean="0"/>
              <a:t>Open a new html file</a:t>
            </a:r>
          </a:p>
          <a:p>
            <a:r>
              <a:rPr lang="en-US" altLang="zh-TW" dirty="0" smtClean="0"/>
              <a:t>Create a form with file field</a:t>
            </a:r>
          </a:p>
          <a:p>
            <a:r>
              <a:rPr lang="en-US" altLang="zh-TW" dirty="0" smtClean="0"/>
              <a:t>Save as upload.html</a:t>
            </a:r>
          </a:p>
        </p:txBody>
      </p:sp>
    </p:spTree>
    <p:extLst>
      <p:ext uri="{BB962C8B-B14F-4D97-AF65-F5344CB8AC3E}">
        <p14:creationId xmlns:p14="http://schemas.microsoft.com/office/powerpoint/2010/main" val="401838011"/>
      </p:ext>
    </p:extLst>
  </p:cSld>
  <p:clrMapOvr>
    <a:masterClrMapping/>
  </p:clrMapOvr>
  <p:transition>
    <p:check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Upload folder</a:t>
            </a:r>
            <a:endParaRPr lang="en-US" altLang="zh-TW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Usually we will create a folder to store the upload files in case they upload a “index.html” to hijack our website.</a:t>
            </a:r>
          </a:p>
          <a:p>
            <a:r>
              <a:rPr lang="en-US" altLang="zh-TW" smtClean="0"/>
              <a:t>In ftp, right click -&gt; New -&gt; Folder -&gt; Create an “upload” folder in ftp.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0997438"/>
      </p:ext>
    </p:extLst>
  </p:cSld>
  <p:clrMapOvr>
    <a:masterClrMapping/>
  </p:clrMapOvr>
  <p:transition>
    <p:check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Upload file php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Create a 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file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upfile</a:t>
            </a:r>
            <a:r>
              <a:rPr lang="en-US" altLang="zh-TW" dirty="0" smtClean="0"/>
              <a:t>=uploads/".$</a:t>
            </a:r>
            <a:r>
              <a:rPr lang="en-US" altLang="zh-TW" dirty="0" err="1" smtClean="0"/>
              <a:t>file_name</a:t>
            </a:r>
            <a:r>
              <a:rPr lang="en-US" altLang="zh-TW" dirty="0" smtClean="0"/>
              <a:t>;</a:t>
            </a:r>
          </a:p>
          <a:p>
            <a:r>
              <a:rPr lang="en-US" altLang="zh-TW" dirty="0" err="1" smtClean="0"/>
              <a:t>move_uploaded_file</a:t>
            </a:r>
            <a:r>
              <a:rPr lang="en-US" altLang="zh-TW" dirty="0" smtClean="0"/>
              <a:t>($file, $</a:t>
            </a:r>
            <a:r>
              <a:rPr lang="en-US" altLang="zh-TW" dirty="0" err="1" smtClean="0"/>
              <a:t>upfile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Save as </a:t>
            </a:r>
            <a:r>
              <a:rPr lang="en-US" altLang="zh-TW" dirty="0" err="1" smtClean="0"/>
              <a:t>upload.php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If no file uploaded</a:t>
            </a:r>
            <a:r>
              <a:rPr lang="en-US" altLang="zh-TW" dirty="0" smtClean="0"/>
              <a:t>, </a:t>
            </a:r>
            <a:r>
              <a:rPr lang="en-US" altLang="zh-TW" dirty="0" smtClean="0"/>
              <a:t>check LINUX/MAC PERMISSION!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5659006"/>
      </p:ext>
    </p:extLst>
  </p:cSld>
  <p:clrMapOvr>
    <a:masterClrMapping/>
  </p:clrMapOvr>
  <p:transition>
    <p:check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Upload file php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Create a 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file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upfile</a:t>
            </a:r>
            <a:r>
              <a:rPr lang="en-US" altLang="zh-TW" dirty="0" smtClean="0"/>
              <a:t>=uploads/".$</a:t>
            </a:r>
            <a:r>
              <a:rPr lang="en-US" altLang="zh-TW" dirty="0" err="1" smtClean="0"/>
              <a:t>file_name</a:t>
            </a:r>
            <a:r>
              <a:rPr lang="en-US" altLang="zh-TW" dirty="0" smtClean="0"/>
              <a:t>;</a:t>
            </a:r>
          </a:p>
          <a:p>
            <a:r>
              <a:rPr lang="en-US" altLang="zh-TW" dirty="0" err="1" smtClean="0"/>
              <a:t>move_uploaded_file</a:t>
            </a:r>
            <a:r>
              <a:rPr lang="en-US" altLang="zh-TW" dirty="0" smtClean="0"/>
              <a:t>($file, $</a:t>
            </a:r>
            <a:r>
              <a:rPr lang="en-US" altLang="zh-TW" dirty="0" err="1" smtClean="0"/>
              <a:t>upfile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Save as </a:t>
            </a:r>
            <a:r>
              <a:rPr lang="en-US" altLang="zh-TW" dirty="0" err="1" smtClean="0"/>
              <a:t>upload.php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If no file uploaded</a:t>
            </a:r>
            <a:r>
              <a:rPr lang="en-US" altLang="zh-TW" dirty="0" smtClean="0"/>
              <a:t>, </a:t>
            </a:r>
            <a:r>
              <a:rPr lang="en-US" altLang="zh-TW" dirty="0" smtClean="0"/>
              <a:t>check LINUX/MAC PERMISSION!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07123429"/>
      </p:ext>
    </p:extLst>
  </p:cSld>
  <p:clrMapOvr>
    <a:masterClrMapping/>
  </p:clrMapOvr>
  <p:transition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Overview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Sorting an array</a:t>
            </a:r>
          </a:p>
          <a:p>
            <a:r>
              <a:rPr lang="en-US" altLang="zh-TW" smtClean="0"/>
              <a:t>Associative array</a:t>
            </a:r>
          </a:p>
          <a:p>
            <a:r>
              <a:rPr lang="en-US" altLang="zh-TW" smtClean="0"/>
              <a:t>Randomized array</a:t>
            </a:r>
          </a:p>
          <a:p>
            <a:r>
              <a:rPr lang="en-US" altLang="zh-TW" smtClean="0"/>
              <a:t>Counter</a:t>
            </a:r>
          </a:p>
          <a:p>
            <a:r>
              <a:rPr lang="en-US" altLang="zh-TW" smtClean="0"/>
              <a:t>Upload File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78070246"/>
      </p:ext>
    </p:extLst>
  </p:cSld>
  <p:clrMapOvr>
    <a:masterClrMapping/>
  </p:clrMapOvr>
  <p:transition>
    <p:check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Check uploaded file</a:t>
            </a:r>
            <a:endParaRPr lang="en-US" altLang="zh-TW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Check file type</a:t>
            </a:r>
          </a:p>
          <a:p>
            <a:r>
              <a:rPr lang="en-US" altLang="zh-TW" dirty="0"/>
              <a:t>Check file max size</a:t>
            </a:r>
          </a:p>
          <a:p>
            <a:r>
              <a:rPr lang="en-US" altLang="zh-TW" dirty="0"/>
              <a:t>Check file </a:t>
            </a:r>
            <a:r>
              <a:rPr lang="en-US" altLang="zh-TW" dirty="0" smtClean="0"/>
              <a:t>min </a:t>
            </a:r>
            <a:r>
              <a:rPr lang="en-US" altLang="zh-TW" dirty="0"/>
              <a:t>size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upload_1.php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07123429"/>
      </p:ext>
    </p:extLst>
  </p:cSld>
  <p:clrMapOvr>
    <a:masterClrMapping/>
  </p:clrMapOvr>
  <p:transition>
    <p:check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File path</a:t>
            </a:r>
            <a:endParaRPr lang="en-US" altLang="zh-TW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basename</a:t>
            </a:r>
          </a:p>
          <a:p>
            <a:r>
              <a:rPr lang="en-US" altLang="zh-TW" smtClean="0"/>
              <a:t>dirname</a:t>
            </a:r>
          </a:p>
          <a:p>
            <a:r>
              <a:rPr lang="en-US" altLang="zh-TW" smtClean="0"/>
              <a:t>pathinfo</a:t>
            </a:r>
          </a:p>
          <a:p>
            <a:r>
              <a:rPr lang="en-US" altLang="zh-TW" smtClean="0"/>
              <a:t>realpath</a:t>
            </a:r>
          </a:p>
          <a:p>
            <a:endParaRPr lang="en-US" altLang="zh-TW" smtClean="0"/>
          </a:p>
          <a:p>
            <a:r>
              <a:rPr lang="en-US" altLang="zh-TW" smtClean="0"/>
              <a:t>path.php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84829411"/>
      </p:ext>
    </p:extLst>
  </p:cSld>
  <p:clrMapOvr>
    <a:masterClrMapping/>
  </p:clrMapOvr>
  <p:transition>
    <p:check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Create a product page layout by these files.</a:t>
            </a:r>
          </a:p>
          <a:p>
            <a:pPr lvl="1"/>
            <a:r>
              <a:rPr lang="en-US" altLang="zh-TW" dirty="0" smtClean="0"/>
              <a:t>products-</a:t>
            </a:r>
            <a:r>
              <a:rPr lang="en-US" altLang="zh-TW" dirty="0" err="1" smtClean="0"/>
              <a:t>design.php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header.inc.php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products.css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products-</a:t>
            </a:r>
            <a:r>
              <a:rPr lang="en-US" altLang="zh-TW" dirty="0" err="1" smtClean="0"/>
              <a:t>array.inc.php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83318613"/>
      </p:ext>
    </p:extLst>
  </p:cSld>
  <p:clrMapOvr>
    <a:masterClrMapping/>
  </p:clrMapOvr>
  <p:transition>
    <p:check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QUESTIONS</a:t>
            </a:r>
          </a:p>
        </p:txBody>
      </p:sp>
      <p:sp>
        <p:nvSpPr>
          <p:cNvPr id="24579" name="Subtitle 2"/>
          <p:cNvSpPr>
            <a:spLocks noGrp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Sorting an array 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Sort an array into ascending order</a:t>
            </a:r>
          </a:p>
          <a:p>
            <a:r>
              <a:rPr lang="en-US" altLang="zh-TW" dirty="0" smtClean="0"/>
              <a:t>1&lt;2&lt;3&lt;…</a:t>
            </a:r>
          </a:p>
          <a:p>
            <a:r>
              <a:rPr lang="en-US" altLang="zh-TW" dirty="0" smtClean="0"/>
              <a:t>A&lt;Z&lt;…&lt;a&lt;z</a:t>
            </a:r>
            <a:endParaRPr lang="en-US" altLang="zh-TW" dirty="0" smtClean="0"/>
          </a:p>
          <a:p>
            <a:r>
              <a:rPr lang="en-US" altLang="zh-TW" dirty="0" err="1" smtClean="0"/>
              <a:t>sort.php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91522985"/>
      </p:ext>
    </p:extLst>
  </p:cSld>
  <p:clrMapOvr>
    <a:masterClrMapping/>
  </p:clrMapOvr>
  <p:transition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Sorting an array II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asort() – sort the value</a:t>
            </a:r>
          </a:p>
          <a:p>
            <a:r>
              <a:rPr lang="en-US" altLang="zh-TW" smtClean="0"/>
              <a:t>ksort() – sort the key</a:t>
            </a:r>
          </a:p>
          <a:p>
            <a:r>
              <a:rPr lang="en-US" altLang="zh-TW" smtClean="0"/>
              <a:t>rsort(), arsort(), krsort() – reverse sorting order</a:t>
            </a:r>
          </a:p>
          <a:p>
            <a:r>
              <a:rPr lang="en-US" altLang="zh-TW" smtClean="0"/>
              <a:t>sort2.php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26421524"/>
      </p:ext>
    </p:extLst>
  </p:cSld>
  <p:clrMapOvr>
    <a:masterClrMapping/>
  </p:clrMapOvr>
  <p:transition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Classwork 1</a:t>
            </a:r>
            <a:endParaRPr lang="en-US" altLang="zh-TW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Download </a:t>
            </a:r>
            <a:r>
              <a:rPr lang="en-US" altLang="zh-TW" dirty="0" err="1" smtClean="0"/>
              <a:t>sortstudent.php</a:t>
            </a:r>
            <a:r>
              <a:rPr lang="en-US" altLang="zh-TW" dirty="0" smtClean="0"/>
              <a:t> </a:t>
            </a:r>
            <a:r>
              <a:rPr lang="en-US" altLang="zh-TW" dirty="0" smtClean="0"/>
              <a:t>from </a:t>
            </a:r>
            <a:r>
              <a:rPr lang="en-US" altLang="zh-TW" dirty="0" smtClean="0"/>
              <a:t>share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Sort student name in ascending order without class number (</a:t>
            </a:r>
            <a:r>
              <a:rPr lang="en-US" altLang="zh-TW" b="1" dirty="0" smtClean="0"/>
              <a:t>sort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Display the result by </a:t>
            </a:r>
            <a:r>
              <a:rPr lang="en-US" altLang="zh-TW" dirty="0" err="1" smtClean="0"/>
              <a:t>print_r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Sort student name in ascending with class </a:t>
            </a:r>
            <a:r>
              <a:rPr lang="en-US" altLang="zh-TW" dirty="0" smtClean="0"/>
              <a:t>number (</a:t>
            </a:r>
            <a:r>
              <a:rPr lang="en-US" altLang="zh-TW" b="1" dirty="0" err="1" smtClean="0"/>
              <a:t>asort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Display the result by </a:t>
            </a:r>
            <a:r>
              <a:rPr lang="en-US" altLang="zh-TW" dirty="0" err="1" smtClean="0"/>
              <a:t>print_r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40696254"/>
      </p:ext>
    </p:extLst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Classwork2</a:t>
            </a:r>
            <a:endParaRPr lang="en-US" altLang="zh-TW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Sort </a:t>
            </a:r>
            <a:r>
              <a:rPr lang="en-US" altLang="zh-TW" dirty="0" smtClean="0"/>
              <a:t>student </a:t>
            </a:r>
            <a:r>
              <a:rPr lang="en-US" altLang="zh-TW" dirty="0" smtClean="0"/>
              <a:t>mark (</a:t>
            </a:r>
            <a:r>
              <a:rPr lang="en-US" altLang="zh-TW" b="1" dirty="0" smtClean="0"/>
              <a:t>sort</a:t>
            </a:r>
            <a:r>
              <a:rPr lang="en-US" altLang="zh-TW" dirty="0" smtClean="0"/>
              <a:t> or </a:t>
            </a:r>
            <a:r>
              <a:rPr lang="en-US" altLang="zh-TW" b="1" dirty="0" err="1" smtClean="0"/>
              <a:t>asort</a:t>
            </a:r>
            <a:r>
              <a:rPr lang="en-US" altLang="zh-TW" dirty="0" smtClean="0"/>
              <a:t>?)</a:t>
            </a:r>
          </a:p>
          <a:p>
            <a:r>
              <a:rPr lang="en-US" altLang="zh-TW" dirty="0"/>
              <a:t>Display the result by </a:t>
            </a:r>
            <a:r>
              <a:rPr lang="en-US" altLang="zh-TW" dirty="0" err="1" smtClean="0"/>
              <a:t>print_r</a:t>
            </a:r>
            <a:endParaRPr lang="en-US" altLang="zh-TW" dirty="0" smtClean="0"/>
          </a:p>
          <a:p>
            <a:r>
              <a:rPr lang="en-US" altLang="zh-TW" dirty="0" smtClean="0"/>
              <a:t>Display the result by for loop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Display the name and mark in one line for each student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3651350"/>
      </p:ext>
    </p:extLst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Randomized array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shuffle() randomly reorders the elements of an array</a:t>
            </a:r>
          </a:p>
          <a:p>
            <a:r>
              <a:rPr lang="en-US" altLang="zh-TW" dirty="0" err="1" smtClean="0"/>
              <a:t>Eg</a:t>
            </a:r>
            <a:r>
              <a:rPr lang="en-US" altLang="zh-TW" dirty="0" smtClean="0"/>
              <a:t>. Large </a:t>
            </a:r>
            <a:r>
              <a:rPr lang="en-US" altLang="zh-TW" dirty="0" smtClean="0"/>
              <a:t>number of products in stock and want randomly select one item to show on a </a:t>
            </a:r>
            <a:r>
              <a:rPr lang="en-US" altLang="zh-TW" dirty="0" smtClean="0"/>
              <a:t>page</a:t>
            </a:r>
          </a:p>
          <a:p>
            <a:r>
              <a:rPr lang="en-US" altLang="zh-TW" dirty="0" smtClean="0"/>
              <a:t>hk.yahoo.com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Copy the images folder to www from share</a:t>
            </a:r>
            <a:endParaRPr lang="en-US" altLang="zh-TW" dirty="0" smtClean="0"/>
          </a:p>
          <a:p>
            <a:r>
              <a:rPr lang="en-US" altLang="zh-TW" dirty="0" err="1" smtClean="0"/>
              <a:t>shuffle.php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0185674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Random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Randomly give you a number between min to max;</a:t>
            </a:r>
          </a:p>
          <a:p>
            <a:r>
              <a:rPr lang="en-US" altLang="zh-TW" smtClean="0"/>
              <a:t>rand(min,max);</a:t>
            </a:r>
          </a:p>
          <a:p>
            <a:r>
              <a:rPr lang="en-US" altLang="zh-TW" smtClean="0"/>
              <a:t>rand.php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86329578"/>
      </p:ext>
    </p:extLst>
  </p:cSld>
  <p:clrMapOvr>
    <a:masterClrMapping/>
  </p:clrMapOvr>
  <p:transition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Exercise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Write a mark 6 php program</a:t>
            </a:r>
          </a:p>
          <a:p>
            <a:r>
              <a:rPr lang="en-US" altLang="zh-TW" smtClean="0"/>
              <a:t>Use rand, sort and for loop</a:t>
            </a:r>
          </a:p>
          <a:p>
            <a:r>
              <a:rPr lang="en-US" altLang="zh-TW" smtClean="0"/>
              <a:t>See mark6.php</a:t>
            </a:r>
          </a:p>
          <a:p>
            <a:r>
              <a:rPr lang="en-US" altLang="zh-TW" smtClean="0"/>
              <a:t>Use while to check repeat numbers</a:t>
            </a:r>
          </a:p>
          <a:p>
            <a:r>
              <a:rPr lang="en-US" altLang="zh-TW" smtClean="0"/>
              <a:t>mark6NoRepeat.php</a:t>
            </a:r>
          </a:p>
        </p:txBody>
      </p:sp>
    </p:spTree>
    <p:extLst>
      <p:ext uri="{BB962C8B-B14F-4D97-AF65-F5344CB8AC3E}">
        <p14:creationId xmlns:p14="http://schemas.microsoft.com/office/powerpoint/2010/main" val="150973605"/>
      </p:ext>
    </p:extLst>
  </p:cSld>
  <p:clrMapOvr>
    <a:masterClrMapping/>
  </p:clrMapOvr>
  <p:transition>
    <p:check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6375</TotalTime>
  <Words>546</Words>
  <Application>Microsoft Office PowerPoint</Application>
  <PresentationFormat>On-screen Show (4:3)</PresentationFormat>
  <Paragraphs>147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Parallax</vt:lpstr>
      <vt:lpstr>Professional Diploma in Commercial Web Design</vt:lpstr>
      <vt:lpstr>Overview</vt:lpstr>
      <vt:lpstr>Sorting an array I</vt:lpstr>
      <vt:lpstr>Sorting an array II</vt:lpstr>
      <vt:lpstr>Classwork 1</vt:lpstr>
      <vt:lpstr>Classwork2</vt:lpstr>
      <vt:lpstr>Randomized array</vt:lpstr>
      <vt:lpstr>Random</vt:lpstr>
      <vt:lpstr>Exercise</vt:lpstr>
      <vt:lpstr>Break</vt:lpstr>
      <vt:lpstr>File</vt:lpstr>
      <vt:lpstr>Read a file</vt:lpstr>
      <vt:lpstr>Counter</vt:lpstr>
      <vt:lpstr>Read a remote server content</vt:lpstr>
      <vt:lpstr>fgetss</vt:lpstr>
      <vt:lpstr>Upload file</vt:lpstr>
      <vt:lpstr>Upload folder</vt:lpstr>
      <vt:lpstr>Upload file php</vt:lpstr>
      <vt:lpstr>Upload file php</vt:lpstr>
      <vt:lpstr>Check uploaded file</vt:lpstr>
      <vt:lpstr>File path</vt:lpstr>
      <vt:lpstr>Homework</vt:lpstr>
      <vt:lpstr>QUESTIONS</vt:lpstr>
    </vt:vector>
  </TitlesOfParts>
  <Company>hatcom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Fevaworks</cp:lastModifiedBy>
  <cp:revision>197</cp:revision>
  <cp:lastPrinted>2016-12-12T01:09:39Z</cp:lastPrinted>
  <dcterms:created xsi:type="dcterms:W3CDTF">2004-06-06T12:03:14Z</dcterms:created>
  <dcterms:modified xsi:type="dcterms:W3CDTF">2017-04-03T05:40:32Z</dcterms:modified>
</cp:coreProperties>
</file>