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15"/>
  </p:notesMasterIdLst>
  <p:handoutMasterIdLst>
    <p:handoutMasterId r:id="rId16"/>
  </p:handoutMasterIdLst>
  <p:sldIdLst>
    <p:sldId id="256" r:id="rId2"/>
    <p:sldId id="404" r:id="rId3"/>
    <p:sldId id="405" r:id="rId4"/>
    <p:sldId id="406" r:id="rId5"/>
    <p:sldId id="408" r:id="rId6"/>
    <p:sldId id="409" r:id="rId7"/>
    <p:sldId id="412" r:id="rId8"/>
    <p:sldId id="413" r:id="rId9"/>
    <p:sldId id="414" r:id="rId10"/>
    <p:sldId id="410" r:id="rId11"/>
    <p:sldId id="411" r:id="rId12"/>
    <p:sldId id="407" r:id="rId13"/>
    <p:sldId id="398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48" autoAdjust="0"/>
    <p:restoredTop sz="50000" autoAdjust="0"/>
  </p:normalViewPr>
  <p:slideViewPr>
    <p:cSldViewPr>
      <p:cViewPr>
        <p:scale>
          <a:sx n="100" d="100"/>
          <a:sy n="100" d="100"/>
        </p:scale>
        <p:origin x="2440" y="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5654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480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13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10</a:t>
            </a:r>
            <a:endParaRPr lang="en-US" altLang="zh-TW" dirty="0"/>
          </a:p>
          <a:p>
            <a:r>
              <a:rPr lang="en-US" altLang="zh-TW" dirty="0" smtClean="0"/>
              <a:t>MySQL</a:t>
            </a:r>
            <a:endParaRPr lang="en-US" altLang="zh-TW" dirty="0"/>
          </a:p>
          <a:p>
            <a:r>
              <a:rPr lang="en-US" altLang="zh-TW" dirty="0"/>
              <a:t>By Raymond Tsang in </a:t>
            </a:r>
            <a:r>
              <a:rPr lang="en-US" altLang="zh-TW" dirty="0" err="1"/>
              <a:t>Fevaworks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 smtClean="0"/>
              <a:t>db.inc.php</a:t>
            </a:r>
            <a:endParaRPr lang="en-US" dirty="0" smtClean="0"/>
          </a:p>
          <a:p>
            <a:r>
              <a:rPr lang="en-US" dirty="0" err="1" smtClean="0"/>
              <a:t>sms_readall.php</a:t>
            </a:r>
            <a:endParaRPr lang="en-US" dirty="0" smtClean="0"/>
          </a:p>
          <a:p>
            <a:r>
              <a:rPr lang="en-US" dirty="0" err="1" smtClean="0"/>
              <a:t>sms_read.php</a:t>
            </a:r>
            <a:endParaRPr lang="en-US" dirty="0"/>
          </a:p>
          <a:p>
            <a:r>
              <a:rPr lang="en-US" dirty="0" err="1" smtClean="0"/>
              <a:t>sms_create.php</a:t>
            </a:r>
            <a:endParaRPr lang="en-US" dirty="0" smtClean="0"/>
          </a:p>
          <a:p>
            <a:r>
              <a:rPr lang="en-US" dirty="0" smtClean="0"/>
              <a:t>sms_create2.php</a:t>
            </a:r>
          </a:p>
          <a:p>
            <a:r>
              <a:rPr lang="en-US" dirty="0" err="1"/>
              <a:t>sms_delete.php</a:t>
            </a:r>
            <a:endParaRPr lang="en-US" dirty="0"/>
          </a:p>
          <a:p>
            <a:r>
              <a:rPr lang="en-US" dirty="0"/>
              <a:t>sms_delete2.php</a:t>
            </a:r>
          </a:p>
          <a:p>
            <a:r>
              <a:rPr lang="en-US" dirty="0" err="1"/>
              <a:t>sms_update.php</a:t>
            </a:r>
            <a:endParaRPr lang="en-US" dirty="0"/>
          </a:p>
          <a:p>
            <a:r>
              <a:rPr lang="en-US" dirty="0" smtClean="0"/>
              <a:t>sms_update2.php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7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copy SQL </a:t>
            </a:r>
            <a:r>
              <a:rPr lang="en-US" smtClean="0"/>
              <a:t>from phpmyadmin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12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lesson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 </a:t>
            </a:r>
            <a:r>
              <a:rPr lang="en-US" dirty="0" err="1" smtClean="0"/>
              <a:t>Fevaworks</a:t>
            </a:r>
            <a:r>
              <a:rPr lang="en-US" dirty="0" smtClean="0"/>
              <a:t> notes lesson 24 and 26.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0816" y="2124869"/>
            <a:ext cx="4337248" cy="375285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If no “test” database, then create one “test” database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5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7960" y="2629694"/>
            <a:ext cx="3507581" cy="216745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Then import the </a:t>
            </a:r>
            <a:r>
              <a:rPr lang="en-US" dirty="0" err="1" smtClean="0"/>
              <a:t>sms</a:t>
            </a:r>
            <a:r>
              <a:rPr lang="en-US" dirty="0" smtClean="0"/>
              <a:t> table by Choose File “</a:t>
            </a:r>
            <a:r>
              <a:rPr lang="en-US" dirty="0" err="1" smtClean="0"/>
              <a:t>sms.sql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3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successfully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9539" y="1825625"/>
            <a:ext cx="2624423" cy="43513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Check means import successfully.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6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create, read, update and </a:t>
            </a:r>
            <a:r>
              <a:rPr lang="en-US" dirty="0" smtClean="0"/>
              <a:t>delete</a:t>
            </a:r>
          </a:p>
          <a:p>
            <a:r>
              <a:rPr lang="en-US" dirty="0" smtClean="0"/>
              <a:t>Facebook, </a:t>
            </a:r>
            <a:r>
              <a:rPr lang="en-US" dirty="0" err="1" smtClean="0"/>
              <a:t>Whatsapp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0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115426"/>
              </p:ext>
            </p:extLst>
          </p:nvPr>
        </p:nvGraphicFramePr>
        <p:xfrm>
          <a:off x="982663" y="2667000"/>
          <a:ext cx="7704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046"/>
                <a:gridCol w="2568046"/>
                <a:gridCol w="2568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0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db.php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4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db.inc.php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9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sms_readall.php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49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3798</TotalTime>
  <Words>113</Words>
  <Application>Microsoft Macintosh PowerPoint</Application>
  <PresentationFormat>On-screen Show (4:3)</PresentationFormat>
  <Paragraphs>50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Corbel</vt:lpstr>
      <vt:lpstr>Gill Sans MT</vt:lpstr>
      <vt:lpstr>Times New Roman</vt:lpstr>
      <vt:lpstr>新細明體</vt:lpstr>
      <vt:lpstr>Arial</vt:lpstr>
      <vt:lpstr>Parallax</vt:lpstr>
      <vt:lpstr>Professional Diploma in Commercial Web Design</vt:lpstr>
      <vt:lpstr>Database</vt:lpstr>
      <vt:lpstr>Import</vt:lpstr>
      <vt:lpstr>Import successfully</vt:lpstr>
      <vt:lpstr>CRUD</vt:lpstr>
      <vt:lpstr>CRUD</vt:lpstr>
      <vt:lpstr>db.php</vt:lpstr>
      <vt:lpstr>db.inc.php</vt:lpstr>
      <vt:lpstr>Read all</vt:lpstr>
      <vt:lpstr>Files</vt:lpstr>
      <vt:lpstr>SQL</vt:lpstr>
      <vt:lpstr>Next lesson</vt:lpstr>
      <vt:lpstr>QUESTIONS</vt:lpstr>
    </vt:vector>
  </TitlesOfParts>
  <Company>hatcom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191</cp:revision>
  <cp:lastPrinted>1601-01-01T00:00:00Z</cp:lastPrinted>
  <dcterms:created xsi:type="dcterms:W3CDTF">2004-06-06T12:03:14Z</dcterms:created>
  <dcterms:modified xsi:type="dcterms:W3CDTF">2017-04-03T02:44:30Z</dcterms:modified>
</cp:coreProperties>
</file>