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8" r:id="rId3"/>
    <p:sldId id="362" r:id="rId4"/>
    <p:sldId id="367" r:id="rId5"/>
    <p:sldId id="410" r:id="rId6"/>
    <p:sldId id="360" r:id="rId7"/>
    <p:sldId id="361" r:id="rId8"/>
    <p:sldId id="355" r:id="rId9"/>
    <p:sldId id="420" r:id="rId10"/>
    <p:sldId id="399" r:id="rId11"/>
    <p:sldId id="390" r:id="rId12"/>
    <p:sldId id="408" r:id="rId13"/>
    <p:sldId id="391" r:id="rId14"/>
    <p:sldId id="392" r:id="rId15"/>
    <p:sldId id="393" r:id="rId16"/>
    <p:sldId id="394" r:id="rId17"/>
    <p:sldId id="395" r:id="rId18"/>
    <p:sldId id="400" r:id="rId19"/>
    <p:sldId id="401" r:id="rId20"/>
    <p:sldId id="412" r:id="rId21"/>
    <p:sldId id="415" r:id="rId22"/>
    <p:sldId id="414" r:id="rId23"/>
    <p:sldId id="413" r:id="rId24"/>
    <p:sldId id="416" r:id="rId25"/>
    <p:sldId id="417" r:id="rId26"/>
    <p:sldId id="411" r:id="rId27"/>
    <p:sldId id="402" r:id="rId28"/>
    <p:sldId id="404" r:id="rId29"/>
    <p:sldId id="405" r:id="rId30"/>
    <p:sldId id="406" r:id="rId31"/>
    <p:sldId id="418" r:id="rId32"/>
    <p:sldId id="419" r:id="rId33"/>
    <p:sldId id="409" r:id="rId34"/>
    <p:sldId id="39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0945"/>
  </p:normalViewPr>
  <p:slideViewPr>
    <p:cSldViewPr>
      <p:cViewPr varScale="1">
        <p:scale>
          <a:sx n="108" d="100"/>
          <a:sy n="108" d="100"/>
        </p:scale>
        <p:origin x="-7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673FC46-41DA-4C73-BC0D-C20BEA096B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78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8D41D04-6839-4D44-8E98-C057969DB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1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BFBFC4-1FD9-4C88-ADF7-158A160D8478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960BD-ED5F-458F-A72C-E818ECB1CADF}" type="slidenum">
              <a:rPr lang="zh-TW" altLang="en-US" sz="1200" smtClean="0"/>
              <a:pPr/>
              <a:t>26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4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A8E3D-DFAF-4581-B154-A5B16700A529}" type="slidenum">
              <a:rPr lang="zh-TW" altLang="en-US" sz="1200" smtClean="0"/>
              <a:pPr/>
              <a:t>34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8FA1E-60E5-4232-A9BB-BBE64D50FD4C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55E796-893F-41D6-9CA2-2EFF27E5D71C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394C9F-5E2C-4AA4-BD72-C86298444187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7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0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8A81B2-8D52-47E0-BFDF-A88EEED1BA44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6F792F1E-94E6-461B-9B7A-112308230B4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97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3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6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2A08C1-60FC-4935-9FC9-7DAC85FF4F4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20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ACF412-91C8-4DD0-809C-F552AB9E0BD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7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5200EE8A-EEB1-4172-ABEF-F854F53FC1D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BE61F5E7-25DD-4E3E-B303-ECD551B4DF24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5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74A3A360-6D49-472E-9757-E84861192F8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46E62DE-B799-4E54-9188-DF21606C3AB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B934AC9-46F0-4F51-9D2E-2B2DDA9219B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90147-87C7-42C4-8189-E1F940FE117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EC95901-10B3-49E2-9D70-BBE037EBE21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4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4077F2-B2F8-418F-8975-37FFB7671FA1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2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  <p:sp>
        <p:nvSpPr>
          <p:cNvPr id="2150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Array is coming next…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  <a:p>
            <a:r>
              <a:rPr lang="en-US" altLang="zh-TW" smtClean="0"/>
              <a:t>What are arrays</a:t>
            </a:r>
          </a:p>
          <a:p>
            <a:r>
              <a:rPr lang="en-US" altLang="zh-TW" smtClean="0"/>
              <a:t>How to declare arrays</a:t>
            </a:r>
          </a:p>
          <a:p>
            <a:r>
              <a:rPr lang="en-US" altLang="zh-TW" smtClean="0"/>
              <a:t>Multidimensional array</a:t>
            </a:r>
          </a:p>
          <a:p>
            <a:r>
              <a:rPr lang="en-US" altLang="zh-TW" smtClean="0"/>
              <a:t>Inspecting array</a:t>
            </a: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3429000"/>
            <a:ext cx="1571625" cy="857250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92717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$name1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71688" y="3429000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14563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$name2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57625" y="3429000"/>
            <a:ext cx="1571625" cy="857250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000500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$name3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643688" y="2786063"/>
            <a:ext cx="1571625" cy="857250"/>
          </a:xfrm>
          <a:prstGeom prst="rect">
            <a:avLst/>
          </a:prstGeom>
          <a:solidFill>
            <a:srgbClr val="FFCC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715125" y="2143125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$name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3688" y="3643313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43688" y="4500563"/>
            <a:ext cx="1571625" cy="857250"/>
          </a:xfrm>
          <a:prstGeom prst="rect">
            <a:avLst/>
          </a:prstGeom>
          <a:solidFill>
            <a:srgbClr val="00CCFF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091238" y="2928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6091238" y="378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614362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15063" y="1071563"/>
            <a:ext cx="2547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endParaRPr 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many variables in one variable name</a:t>
            </a:r>
          </a:p>
          <a:p>
            <a:r>
              <a:rPr lang="en-US" altLang="zh-TW" smtClean="0"/>
              <a:t>No difference in data entry, but save a lot of time in generating a result</a:t>
            </a:r>
          </a:p>
          <a:p>
            <a:endParaRPr lang="en-US" altLang="zh-TW" smtClean="0"/>
          </a:p>
          <a:p>
            <a:r>
              <a:rPr lang="en-US" altLang="zh-TW" smtClean="0"/>
              <a:t>How to write that in PHP?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are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orderly arrangement</a:t>
            </a:r>
          </a:p>
          <a:p>
            <a:r>
              <a:rPr lang="en-US" altLang="zh-TW" smtClean="0"/>
              <a:t>indexed collection of data values</a:t>
            </a:r>
          </a:p>
          <a:p>
            <a:r>
              <a:rPr lang="en-US" altLang="zh-TW" smtClean="0"/>
              <a:t>A series of variables (or objects) that are of the same size and type</a:t>
            </a: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declare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array[0]=</a:t>
            </a:r>
            <a:r>
              <a:rPr lang="mr-IN" altLang="zh-TW" dirty="0" smtClean="0"/>
              <a:t>"</a:t>
            </a:r>
            <a:r>
              <a:rPr lang="en-US" altLang="zh-TW" dirty="0" smtClean="0"/>
              <a:t>first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second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$array['green']=</a:t>
            </a:r>
            <a:r>
              <a:rPr lang="mr-IN" altLang="zh-TW" dirty="0" smtClean="0"/>
              <a:t>"</a:t>
            </a:r>
            <a:r>
              <a:rPr lang="en-US" altLang="zh-TW" dirty="0" smtClean="0"/>
              <a:t>john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Array key is 0, 1 green</a:t>
            </a:r>
          </a:p>
          <a:p>
            <a:r>
              <a:rPr lang="en-US" altLang="zh-TW" dirty="0" smtClean="0"/>
              <a:t>Array value first thing, second thing, john</a:t>
            </a: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Set student info to an array from student.php</a:t>
            </a:r>
          </a:p>
          <a:p>
            <a:r>
              <a:rPr lang="en-US" altLang="zh-TW" smtClean="0"/>
              <a:t>Student.php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Multidimensional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use two dimensional array but no limit of x-dimensional array</a:t>
            </a:r>
          </a:p>
          <a:p>
            <a:r>
              <a:rPr lang="en-US" altLang="zh-TW" dirty="0" smtClean="0"/>
              <a:t>Two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Three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['sheet1']['A'][1]=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car.xls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  <a:p>
            <a:r>
              <a:rPr lang="en-US" altLang="zh-TW" smtClean="0"/>
              <a:t>While loop</a:t>
            </a:r>
          </a:p>
          <a:p>
            <a:r>
              <a:rPr lang="en-US" altLang="zh-TW" smtClean="0"/>
              <a:t>Do while loop</a:t>
            </a:r>
          </a:p>
          <a:p>
            <a:r>
              <a:rPr lang="en-US" altLang="zh-TW" smtClean="0"/>
              <a:t>For loop</a:t>
            </a:r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a special condition, use if for making a decision</a:t>
            </a:r>
          </a:p>
          <a:p>
            <a:r>
              <a:rPr lang="en-US" altLang="zh-TW" smtClean="0"/>
              <a:t>if only</a:t>
            </a:r>
          </a:p>
          <a:p>
            <a:r>
              <a:rPr lang="en-US" altLang="zh-TW" smtClean="0"/>
              <a:t>if {} else {}</a:t>
            </a:r>
          </a:p>
          <a:p>
            <a:r>
              <a:rPr lang="en-US" altLang="zh-TW" smtClean="0"/>
              <a:t>if {} elseif {} else {}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operators</a:t>
            </a:r>
          </a:p>
          <a:p>
            <a:r>
              <a:rPr lang="en-US" altLang="zh-TW" dirty="0" smtClean="0"/>
              <a:t>Use a period(.) to combine a variable and a string</a:t>
            </a:r>
          </a:p>
          <a:p>
            <a:r>
              <a:rPr lang="en-US" altLang="zh-TW" dirty="0" smtClean="0"/>
              <a:t>$a=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mary</a:t>
            </a:r>
            <a:r>
              <a:rPr lang="mr-IN" altLang="zh-TW" dirty="0" smtClean="0"/>
              <a:t>"</a:t>
            </a:r>
            <a:r>
              <a:rPr lang="en-US" altLang="zh-TW" dirty="0" smtClean="0"/>
              <a:t>;$b=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chan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$name=$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Operands2.php</a:t>
            </a:r>
          </a:p>
        </p:txBody>
      </p:sp>
    </p:spTree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 (condition){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 ($marks&lt;60){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402835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if (condition){</a:t>
            </a:r>
          </a:p>
          <a:p>
            <a:r>
              <a:rPr lang="en-US" altLang="zh-TW" sz="1800" dirty="0" smtClean="0"/>
              <a:t>	statment1;</a:t>
            </a:r>
          </a:p>
          <a:p>
            <a:r>
              <a:rPr lang="en-US" altLang="zh-TW" sz="1800" dirty="0" smtClean="0"/>
              <a:t>}else{</a:t>
            </a:r>
          </a:p>
          <a:p>
            <a:r>
              <a:rPr lang="en-US" altLang="zh-TW" sz="1800" dirty="0" smtClean="0"/>
              <a:t>	statment2;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($marks&gt;=60){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pass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 else 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fail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5930877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873087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}else{</a:t>
            </a:r>
          </a:p>
          <a:p>
            <a:r>
              <a:rPr lang="en-US" altLang="zh-TW" smtClean="0"/>
              <a:t>	statement4;</a:t>
            </a:r>
          </a:p>
          <a:p>
            <a:r>
              <a:rPr lang="en-US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936503"/>
      </p:ext>
    </p:extLst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($marks&gt;=60){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pass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859916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full marks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&gt;90=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&gt;80=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&gt;70=</a:t>
            </a:r>
            <a:r>
              <a:rPr lang="mr-IN" altLang="zh-TW" dirty="0" smtClean="0"/>
              <a:t>"</a:t>
            </a:r>
            <a:r>
              <a:rPr lang="en-US" altLang="zh-TW" dirty="0" smtClean="0"/>
              <a:t>C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&gt;=60=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D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&lt;60=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359767041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137"/>
              </p:ext>
            </p:extLst>
          </p:nvPr>
        </p:nvGraphicFramePr>
        <p:xfrm>
          <a:off x="1547664" y="276385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type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Easier for </a:t>
            </a:r>
            <a:r>
              <a:rPr lang="en-US" altLang="zh-TW" dirty="0" err="1" smtClean="0"/>
              <a:t>dubugging</a:t>
            </a:r>
            <a:endParaRPr lang="en-US" altLang="zh-TW" dirty="0" smtClean="0"/>
          </a:p>
          <a:p>
            <a:r>
              <a:rPr lang="en-US" altLang="zh-TW" dirty="0" smtClean="0"/>
              <a:t>Usually use tab for under each blanket</a:t>
            </a:r>
          </a:p>
          <a:p>
            <a:r>
              <a:rPr lang="en-US" altLang="zh-TW" dirty="0" smtClean="0"/>
              <a:t>Highlight the code</a:t>
            </a:r>
          </a:p>
          <a:p>
            <a:r>
              <a:rPr lang="en-US" altLang="zh-TW" dirty="0" smtClean="0"/>
              <a:t>Use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or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+&lt;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for formatting</a:t>
            </a:r>
          </a:p>
        </p:txBody>
      </p:sp>
    </p:spTree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 loop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Also relies on a condition, but it executes repeatedly for as long as the condition is true</a:t>
            </a:r>
          </a:p>
          <a:p>
            <a:r>
              <a:rPr lang="en-US" altLang="zh-TW" smtClean="0"/>
              <a:t>See while.php</a:t>
            </a:r>
          </a:p>
          <a:p>
            <a:r>
              <a:rPr lang="en-US" altLang="zh-TW" smtClean="0"/>
              <a:t>Loop forever if this has been setup incorrectly</a:t>
            </a:r>
          </a:p>
          <a:p>
            <a:r>
              <a:rPr lang="en-US" altLang="zh-TW" smtClean="0"/>
              <a:t>$num=6;</a:t>
            </a:r>
          </a:p>
          <a:p>
            <a:r>
              <a:rPr lang="en-US" altLang="zh-TW" smtClean="0"/>
              <a:t>IE -&gt; Stop</a:t>
            </a:r>
          </a:p>
        </p:txBody>
      </p:sp>
    </p:spTree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while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Very similar to while loop, but it executes at least once before checking the condition</a:t>
            </a:r>
          </a:p>
          <a:p>
            <a:r>
              <a:rPr lang="en-US" altLang="zh-TW" smtClean="0"/>
              <a:t>See dowhile.php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operators</a:t>
            </a:r>
          </a:p>
          <a:p>
            <a:r>
              <a:rPr lang="en-US" altLang="zh-TW" dirty="0" smtClean="0"/>
              <a:t>$a=000;</a:t>
            </a:r>
          </a:p>
          <a:p>
            <a:r>
              <a:rPr lang="en-US" altLang="zh-TW" dirty="0" smtClean="0"/>
              <a:t>$b=</a:t>
            </a:r>
            <a:r>
              <a:rPr lang="mr-IN" altLang="zh-TW" dirty="0" smtClean="0"/>
              <a:t>"</a:t>
            </a:r>
            <a:r>
              <a:rPr lang="en-US" altLang="zh-TW" dirty="0" smtClean="0"/>
              <a:t>000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operand3.php</a:t>
            </a:r>
          </a:p>
        </p:txBody>
      </p:sp>
    </p:spTree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Similar to while loop. Also relies on a condition, but we set a counter to begin. </a:t>
            </a:r>
          </a:p>
          <a:p>
            <a:endParaRPr lang="en-US" altLang="zh-TW" smtClean="0"/>
          </a:p>
          <a:p>
            <a:r>
              <a:rPr lang="en-US" altLang="zh-TW" smtClean="0"/>
              <a:t>Initialize a counter</a:t>
            </a:r>
          </a:p>
          <a:p>
            <a:r>
              <a:rPr lang="en-US" altLang="zh-TW" smtClean="0"/>
              <a:t>Set condition</a:t>
            </a:r>
          </a:p>
          <a:p>
            <a:r>
              <a:rPr lang="en-US" altLang="zh-TW" smtClean="0"/>
              <a:t>At the end of each iteration, we modified the counter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; condition; update){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pt-BR" altLang="zh-TW" dirty="0" smtClean="0"/>
              <a:t>for ($num=1; $num&lt;=5; $num++) {</a:t>
            </a:r>
          </a:p>
          <a:p>
            <a:r>
              <a:rPr lang="pt-BR" altLang="zh-TW" dirty="0" smtClean="0"/>
              <a:t>	</a:t>
            </a:r>
            <a:r>
              <a:rPr lang="pt-BR" altLang="zh-TW" dirty="0" err="1" smtClean="0"/>
              <a:t>echo</a:t>
            </a:r>
            <a:r>
              <a:rPr lang="pt-BR" altLang="zh-TW" dirty="0" smtClean="0"/>
              <a:t> $num.</a:t>
            </a:r>
            <a:r>
              <a:rPr lang="mr-IN" altLang="zh-TW" dirty="0" smtClean="0"/>
              <a:t>"</a:t>
            </a:r>
            <a:r>
              <a:rPr lang="pt-BR" altLang="zh-TW" dirty="0" smtClean="0"/>
              <a:t>&lt;</a:t>
            </a:r>
            <a:r>
              <a:rPr lang="pt-BR" altLang="zh-TW" dirty="0" err="1" smtClean="0"/>
              <a:t>br</a:t>
            </a:r>
            <a:r>
              <a:rPr lang="pt-BR" altLang="zh-TW" dirty="0" smtClean="0"/>
              <a:t>&gt;</a:t>
            </a:r>
            <a:r>
              <a:rPr lang="mr-IN" altLang="zh-TW" dirty="0" smtClean="0"/>
              <a:t>"</a:t>
            </a:r>
            <a:r>
              <a:rPr lang="pt-BR" altLang="zh-TW" dirty="0" smtClean="0"/>
              <a:t>;</a:t>
            </a:r>
          </a:p>
          <a:p>
            <a:r>
              <a:rPr lang="pt-BR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1441426"/>
      </p:ext>
    </p:extLst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find all numbers from 11-20	//fora.php</a:t>
            </a:r>
          </a:p>
          <a:p>
            <a:r>
              <a:rPr lang="en-US" altLang="zh-TW" smtClean="0"/>
              <a:t>find all odd numbers from 1-10	 //forb.php</a:t>
            </a:r>
          </a:p>
          <a:p>
            <a:r>
              <a:rPr lang="en-US" altLang="zh-TW" smtClean="0"/>
              <a:t>find all even numbers from 1-10 //forc.php</a:t>
            </a:r>
          </a:p>
          <a:p>
            <a:r>
              <a:rPr lang="en-US" altLang="zh-TW" smtClean="0"/>
              <a:t>find all multiple of 5 numbers from 1-100 //ford.php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9485203"/>
      </p:ext>
    </p:extLst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Show multiple of 7 within 100 and 200</a:t>
            </a:r>
          </a:p>
          <a:p>
            <a:r>
              <a:rPr lang="en-US" altLang="zh-TW" smtClean="0"/>
              <a:t>	fore.php</a:t>
            </a:r>
          </a:p>
          <a:p>
            <a:r>
              <a:rPr lang="en-US" altLang="zh-TW" smtClean="0"/>
              <a:t>Show 1-100 for 10 numbers in one row</a:t>
            </a:r>
          </a:p>
          <a:p>
            <a:r>
              <a:rPr lang="en-US" altLang="zh-TW" smtClean="0"/>
              <a:t>	forf.php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6046"/>
              </p:ext>
            </p:extLst>
          </p:nvPr>
        </p:nvGraphicFramePr>
        <p:xfrm>
          <a:off x="2771800" y="5013176"/>
          <a:ext cx="60960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and, &amp;&amp; – both true</a:t>
            </a:r>
          </a:p>
          <a:p>
            <a:r>
              <a:rPr lang="en-US" altLang="zh-TW" smtClean="0"/>
              <a:t>or, || – either true</a:t>
            </a:r>
          </a:p>
          <a:p>
            <a:r>
              <a:rPr lang="en-US" altLang="zh-TW" smtClean="0"/>
              <a:t>! – not, opposite</a:t>
            </a:r>
          </a:p>
          <a:p>
            <a:r>
              <a:rPr lang="en-US" altLang="zh-TW" smtClean="0"/>
              <a:t>!=, &lt;&gt; - not equal</a:t>
            </a:r>
          </a:p>
          <a:p>
            <a:r>
              <a:rPr lang="en-US" altLang="zh-TW" smtClean="0"/>
              <a:t>xor </a:t>
            </a:r>
          </a:p>
          <a:p>
            <a:endParaRPr lang="en-US" altLang="zh-TW" smtClean="0"/>
          </a:p>
          <a:p>
            <a:r>
              <a:rPr lang="en-US" altLang="zh-TW" smtClean="0"/>
              <a:t>&amp;, |, ~(not), ^(xor), &gt;&gt;, &lt;&lt;(move left/right) - for bit checking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9023"/>
              </p:ext>
            </p:extLst>
          </p:nvPr>
        </p:nvGraphicFramePr>
        <p:xfrm>
          <a:off x="395536" y="4149080"/>
          <a:ext cx="2714625" cy="17145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04875"/>
                <a:gridCol w="904875"/>
                <a:gridCol w="9048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85161"/>
              </p:ext>
            </p:extLst>
          </p:nvPr>
        </p:nvGraphicFramePr>
        <p:xfrm>
          <a:off x="3491880" y="4149080"/>
          <a:ext cx="2714625" cy="171450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38083"/>
              </p:ext>
            </p:extLst>
          </p:nvPr>
        </p:nvGraphicFramePr>
        <p:xfrm>
          <a:off x="6732240" y="429309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!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65857"/>
              </p:ext>
            </p:extLst>
          </p:nvPr>
        </p:nvGraphicFramePr>
        <p:xfrm>
          <a:off x="3923928" y="177281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Combination 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 += $b; same as $a=$a+$b</a:t>
            </a:r>
          </a:p>
          <a:p>
            <a:r>
              <a:rPr lang="en-US" altLang="zh-TW" dirty="0" smtClean="0"/>
              <a:t>$a -= $b; same as $a=$a-$b</a:t>
            </a:r>
          </a:p>
          <a:p>
            <a:r>
              <a:rPr lang="en-US" altLang="zh-TW" dirty="0" smtClean="0"/>
              <a:t>$a *= $b; same as $a=$a*$b</a:t>
            </a:r>
          </a:p>
          <a:p>
            <a:r>
              <a:rPr lang="en-US" altLang="zh-TW" dirty="0" smtClean="0"/>
              <a:t>$a /= $b; same as $a=$a/$b</a:t>
            </a:r>
          </a:p>
          <a:p>
            <a:r>
              <a:rPr lang="en-US" altLang="zh-TW" dirty="0" smtClean="0"/>
              <a:t>$a %= $b; same as $a=$a%$b</a:t>
            </a:r>
          </a:p>
          <a:p>
            <a:r>
              <a:rPr lang="en-US" altLang="zh-TW" dirty="0" smtClean="0"/>
              <a:t>$a .= $b; same as $a=$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Pre.txt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 and Post-Increment and Decrement</a:t>
            </a:r>
            <a:endParaRPr lang="en-US" altLang="zh-TW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a=1;</a:t>
            </a:r>
          </a:p>
          <a:p>
            <a:r>
              <a:rPr lang="en-US" altLang="zh-TW" dirty="0" smtClean="0"/>
              <a:t>echo ++$a; same as $a+=1;</a:t>
            </a:r>
          </a:p>
          <a:p>
            <a:r>
              <a:rPr lang="en-US" altLang="zh-TW" dirty="0" smtClean="0"/>
              <a:t>echo --$a; same as $a-=1;</a:t>
            </a:r>
          </a:p>
          <a:p>
            <a:r>
              <a:rPr lang="en-US" altLang="zh-TW" dirty="0" smtClean="0"/>
              <a:t>echo $a++; same as $a+=1;</a:t>
            </a:r>
          </a:p>
          <a:p>
            <a:r>
              <a:rPr lang="en-US" altLang="zh-TW" dirty="0" smtClean="0"/>
              <a:t>echo $a--; same as $a-=1;</a:t>
            </a:r>
          </a:p>
          <a:p>
            <a:r>
              <a:rPr lang="en-US" altLang="zh-TW" dirty="0" smtClean="0"/>
              <a:t>incremental.txt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that cannot be changed after setup</a:t>
            </a:r>
          </a:p>
          <a:p>
            <a:r>
              <a:rPr lang="en-US" altLang="zh-TW" dirty="0" smtClean="0"/>
              <a:t>Define (</a:t>
            </a:r>
            <a:r>
              <a:rPr lang="mr-IN" altLang="zh-TW" dirty="0" smtClean="0"/>
              <a:t>"</a:t>
            </a:r>
            <a:r>
              <a:rPr lang="en-US" altLang="zh-TW" dirty="0" smtClean="0"/>
              <a:t>CAR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honda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Usually use all upper-case letter to distinguish from function name</a:t>
            </a:r>
          </a:p>
          <a:p>
            <a:r>
              <a:rPr lang="en-US" altLang="zh-TW" dirty="0" smtClean="0"/>
              <a:t>No dollar sign</a:t>
            </a:r>
          </a:p>
          <a:p>
            <a:r>
              <a:rPr lang="en-US" altLang="zh-TW" dirty="0" err="1" smtClean="0"/>
              <a:t>constant.php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Predefined 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constants has already been predefined in PHP.</a:t>
            </a:r>
          </a:p>
          <a:p>
            <a:endParaRPr lang="en-US" altLang="zh-TW" smtClean="0"/>
          </a:p>
          <a:p>
            <a:r>
              <a:rPr lang="en-US" altLang="zh-TW" smtClean="0"/>
              <a:t>predefindedConstant.php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291617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3212</TotalTime>
  <Words>848</Words>
  <Application>Microsoft Office PowerPoint</Application>
  <PresentationFormat>On-screen Show (4:3)</PresentationFormat>
  <Paragraphs>289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Parallax</vt:lpstr>
      <vt:lpstr>Professional Diploma in Commercial Web Design</vt:lpstr>
      <vt:lpstr>Operands II</vt:lpstr>
      <vt:lpstr>Operands III</vt:lpstr>
      <vt:lpstr>Operands IV</vt:lpstr>
      <vt:lpstr>Operands V</vt:lpstr>
      <vt:lpstr>Combination Assignment Operators</vt:lpstr>
      <vt:lpstr>Pre- and Post-Increment and Decrement</vt:lpstr>
      <vt:lpstr>Constants</vt:lpstr>
      <vt:lpstr>Predefined Constants</vt:lpstr>
      <vt:lpstr>Break</vt:lpstr>
      <vt:lpstr>Overview</vt:lpstr>
      <vt:lpstr>Variable</vt:lpstr>
      <vt:lpstr>The uses of arrays</vt:lpstr>
      <vt:lpstr>What are arrays</vt:lpstr>
      <vt:lpstr>How to declare arrays</vt:lpstr>
      <vt:lpstr>Exercise</vt:lpstr>
      <vt:lpstr>Multidimensional array</vt:lpstr>
      <vt:lpstr>Overview</vt:lpstr>
      <vt:lpstr>If statement</vt:lpstr>
      <vt:lpstr>If statement</vt:lpstr>
      <vt:lpstr>If statement</vt:lpstr>
      <vt:lpstr>If statement</vt:lpstr>
      <vt:lpstr>If statement</vt:lpstr>
      <vt:lpstr>If statement</vt:lpstr>
      <vt:lpstr>Classwork</vt:lpstr>
      <vt:lpstr>Operands V</vt:lpstr>
      <vt:lpstr>White spacing</vt:lpstr>
      <vt:lpstr>While loop</vt:lpstr>
      <vt:lpstr>Do while loop</vt:lpstr>
      <vt:lpstr>For loop</vt:lpstr>
      <vt:lpstr>For loop</vt:lpstr>
      <vt:lpstr>Classwork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203</cp:revision>
  <cp:lastPrinted>1601-01-01T00:00:00Z</cp:lastPrinted>
  <dcterms:created xsi:type="dcterms:W3CDTF">2004-06-06T12:03:14Z</dcterms:created>
  <dcterms:modified xsi:type="dcterms:W3CDTF">2016-11-09T06:35:30Z</dcterms:modified>
</cp:coreProperties>
</file>