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4" r:id="rId21"/>
    <p:sldId id="344" r:id="rId22"/>
    <p:sldId id="345" r:id="rId23"/>
    <p:sldId id="371" r:id="rId24"/>
    <p:sldId id="346" r:id="rId25"/>
    <p:sldId id="347" r:id="rId26"/>
    <p:sldId id="348" r:id="rId27"/>
    <p:sldId id="350" r:id="rId28"/>
    <p:sldId id="381" r:id="rId29"/>
    <p:sldId id="372" r:id="rId30"/>
    <p:sldId id="392" r:id="rId31"/>
    <p:sldId id="397" r:id="rId32"/>
    <p:sldId id="369" r:id="rId33"/>
    <p:sldId id="398" r:id="rId34"/>
    <p:sldId id="380" r:id="rId35"/>
    <p:sldId id="351" r:id="rId36"/>
    <p:sldId id="366" r:id="rId37"/>
    <p:sldId id="374" r:id="rId38"/>
    <p:sldId id="353" r:id="rId39"/>
    <p:sldId id="399" r:id="rId40"/>
    <p:sldId id="356" r:id="rId41"/>
    <p:sldId id="357" r:id="rId42"/>
    <p:sldId id="376" r:id="rId43"/>
    <p:sldId id="396" r:id="rId44"/>
    <p:sldId id="375" r:id="rId45"/>
    <p:sldId id="329" r:id="rId46"/>
    <p:sldId id="383" r:id="rId47"/>
    <p:sldId id="400" r:id="rId48"/>
    <p:sldId id="409" r:id="rId49"/>
    <p:sldId id="377" r:id="rId50"/>
    <p:sldId id="382" r:id="rId51"/>
    <p:sldId id="407" r:id="rId52"/>
    <p:sldId id="269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89081" autoAdjust="0"/>
  </p:normalViewPr>
  <p:slideViewPr>
    <p:cSldViewPr>
      <p:cViewPr varScale="1">
        <p:scale>
          <a:sx n="77" d="100"/>
          <a:sy n="77" d="100"/>
        </p:scale>
        <p:origin x="4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gif"/><Relationship Id="rId3" Type="http://schemas.openxmlformats.org/officeDocument/2006/relationships/image" Target="../media/image5.gif"/><Relationship Id="rId21" Type="http://schemas.openxmlformats.org/officeDocument/2006/relationships/image" Target="../media/image23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gif"/><Relationship Id="rId20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</a:t>
            </a:r>
            <a:r>
              <a:rPr lang="en-US" altLang="zh-TW" dirty="0" smtClean="0"/>
              <a:t>:\(Windows)  or  /Application/(MAC)</a:t>
            </a:r>
            <a:endParaRPr lang="en-US" altLang="zh-TW" dirty="0" smtClean="0"/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</a:t>
            </a:r>
            <a:r>
              <a:rPr lang="en-US" altLang="zh-TW" dirty="0" smtClean="0"/>
              <a:t>\(Windows)  /Application/XAMPP/</a:t>
            </a:r>
            <a:r>
              <a:rPr lang="en-US" altLang="zh-TW" dirty="0" err="1" smtClean="0"/>
              <a:t>htdocs</a:t>
            </a:r>
            <a:r>
              <a:rPr lang="en-US" altLang="zh-TW" smtClean="0"/>
              <a:t>/(MAC)</a:t>
            </a:r>
            <a:endParaRPr lang="en-US" altLang="zh-TW" dirty="0" smtClean="0"/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smtClean="0"/>
              <a:t>19900911</a:t>
            </a:r>
            <a:r>
              <a:rPr lang="mr-IN" altLang="zh-TW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4482</TotalTime>
  <Words>1355</Words>
  <Application>Microsoft Office PowerPoint</Application>
  <PresentationFormat>On-screen Show (4:3)</PresentationFormat>
  <Paragraphs>302</Paragraphs>
  <Slides>52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Corbel</vt:lpstr>
      <vt:lpstr>Mangal</vt:lpstr>
      <vt:lpstr>Times New Roman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296</cp:revision>
  <cp:lastPrinted>1601-01-01T00:00:00Z</cp:lastPrinted>
  <dcterms:created xsi:type="dcterms:W3CDTF">2004-06-06T12:03:14Z</dcterms:created>
  <dcterms:modified xsi:type="dcterms:W3CDTF">2017-04-10T12:42:58Z</dcterms:modified>
</cp:coreProperties>
</file>