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7"/>
  </p:notesMasterIdLst>
  <p:handoutMasterIdLst>
    <p:handoutMasterId r:id="rId8"/>
  </p:handoutMasterIdLst>
  <p:sldIdLst>
    <p:sldId id="256" r:id="rId2"/>
    <p:sldId id="404" r:id="rId3"/>
    <p:sldId id="405" r:id="rId4"/>
    <p:sldId id="406" r:id="rId5"/>
    <p:sldId id="39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29" autoAdjust="0"/>
    <p:restoredTop sz="50000" autoAdjust="0"/>
  </p:normalViewPr>
  <p:slideViewPr>
    <p:cSldViewPr>
      <p:cViewPr>
        <p:scale>
          <a:sx n="100" d="100"/>
          <a:sy n="100" d="100"/>
        </p:scale>
        <p:origin x="-8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5654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80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5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en-US" sz="8000" dirty="0"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10</a:t>
            </a:r>
            <a:endParaRPr lang="en-US" altLang="zh-TW" dirty="0"/>
          </a:p>
          <a:p>
            <a:r>
              <a:rPr lang="en-US" altLang="zh-TW" dirty="0" smtClean="0"/>
              <a:t>MySQL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/>
              <a:t>Fevaworks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816" y="2124869"/>
            <a:ext cx="4337248" cy="37528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If no “test” database, then create one “test” database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5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7960" y="2629694"/>
            <a:ext cx="3507581" cy="216745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Then import the </a:t>
            </a:r>
            <a:r>
              <a:rPr lang="en-US" dirty="0" err="1" smtClean="0"/>
              <a:t>sms</a:t>
            </a:r>
            <a:r>
              <a:rPr lang="en-US" dirty="0" smtClean="0"/>
              <a:t> table by Choose File “</a:t>
            </a:r>
            <a:r>
              <a:rPr lang="en-US" dirty="0" err="1" smtClean="0"/>
              <a:t>sms.sql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successfully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539" y="1825625"/>
            <a:ext cx="2624423" cy="43513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Check means import successfully.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6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2593</TotalTime>
  <Words>53</Words>
  <Application>Microsoft Office PowerPoint</Application>
  <PresentationFormat>On-screen Show (4:3)</PresentationFormat>
  <Paragraphs>13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Professional Diploma in Commercial Web Design</vt:lpstr>
      <vt:lpstr>Database</vt:lpstr>
      <vt:lpstr>Import</vt:lpstr>
      <vt:lpstr>Import successfully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187</cp:revision>
  <cp:lastPrinted>1601-01-01T00:00:00Z</cp:lastPrinted>
  <dcterms:created xsi:type="dcterms:W3CDTF">2004-06-06T12:03:14Z</dcterms:created>
  <dcterms:modified xsi:type="dcterms:W3CDTF">2016-11-23T08:21:11Z</dcterms:modified>
</cp:coreProperties>
</file>