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02" r:id="rId1"/>
  </p:sldMasterIdLst>
  <p:notesMasterIdLst>
    <p:notesMasterId r:id="rId25"/>
  </p:notesMasterIdLst>
  <p:handoutMasterIdLst>
    <p:handoutMasterId r:id="rId26"/>
  </p:handoutMasterIdLst>
  <p:sldIdLst>
    <p:sldId id="256" r:id="rId2"/>
    <p:sldId id="452" r:id="rId3"/>
    <p:sldId id="453" r:id="rId4"/>
    <p:sldId id="454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72" r:id="rId14"/>
    <p:sldId id="463" r:id="rId15"/>
    <p:sldId id="464" r:id="rId16"/>
    <p:sldId id="465" r:id="rId17"/>
    <p:sldId id="466" r:id="rId18"/>
    <p:sldId id="467" r:id="rId19"/>
    <p:sldId id="468" r:id="rId20"/>
    <p:sldId id="469" r:id="rId21"/>
    <p:sldId id="470" r:id="rId22"/>
    <p:sldId id="471" r:id="rId23"/>
    <p:sldId id="398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58" autoAdjust="0"/>
    <p:restoredTop sz="50000" autoAdjust="0"/>
  </p:normalViewPr>
  <p:slideViewPr>
    <p:cSldViewPr>
      <p:cViewPr varScale="1">
        <p:scale>
          <a:sx n="74" d="100"/>
          <a:sy n="74" d="100"/>
        </p:scale>
        <p:origin x="24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A205F8-2B3A-4D12-80F9-A4A8A7B0AE80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1DD0A2-F289-4C14-9397-6AB9961743A5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require.php</a:t>
          </a:r>
          <a:endParaRPr lang="en-US" dirty="0"/>
        </a:p>
      </dgm:t>
    </dgm:pt>
    <dgm:pt modelId="{3370C492-D38B-4AEE-8F13-09BAD9135237}" type="parTrans" cxnId="{699F7352-0E16-4CDA-B96D-F7979008D593}">
      <dgm:prSet/>
      <dgm:spPr/>
      <dgm:t>
        <a:bodyPr/>
        <a:lstStyle/>
        <a:p>
          <a:endParaRPr lang="en-US"/>
        </a:p>
      </dgm:t>
    </dgm:pt>
    <dgm:pt modelId="{EDDBA2C8-7E17-447F-8F45-898D5970B491}" type="sibTrans" cxnId="{699F7352-0E16-4CDA-B96D-F7979008D593}">
      <dgm:prSet/>
      <dgm:spPr/>
      <dgm:t>
        <a:bodyPr/>
        <a:lstStyle/>
        <a:p>
          <a:endParaRPr lang="en-US"/>
        </a:p>
      </dgm:t>
    </dgm:pt>
    <dgm:pt modelId="{2D3D10E5-EA78-4199-8671-3CC231A5F709}">
      <dgm:prSet phldrT="[Text]"/>
      <dgm:spPr/>
      <dgm:t>
        <a:bodyPr/>
        <a:lstStyle/>
        <a:p>
          <a:r>
            <a:rPr lang="en-US" dirty="0" smtClean="0"/>
            <a:t>require.inc</a:t>
          </a:r>
          <a:endParaRPr lang="en-US" dirty="0"/>
        </a:p>
      </dgm:t>
    </dgm:pt>
    <dgm:pt modelId="{38ADED50-3018-4687-A582-3FC82D1464D2}" type="parTrans" cxnId="{E7823492-5D11-463C-96ED-D01305FAD609}">
      <dgm:prSet/>
      <dgm:spPr/>
      <dgm:t>
        <a:bodyPr/>
        <a:lstStyle/>
        <a:p>
          <a:endParaRPr lang="en-US"/>
        </a:p>
      </dgm:t>
    </dgm:pt>
    <dgm:pt modelId="{9A6D3013-0B11-439F-8874-C82EB9AFBF9A}" type="sibTrans" cxnId="{E7823492-5D11-463C-96ED-D01305FAD609}">
      <dgm:prSet/>
      <dgm:spPr/>
      <dgm:t>
        <a:bodyPr/>
        <a:lstStyle/>
        <a:p>
          <a:endParaRPr lang="en-US"/>
        </a:p>
      </dgm:t>
    </dgm:pt>
    <dgm:pt modelId="{64B1E00C-69B0-401F-B108-A3F3269C85F6}" type="pres">
      <dgm:prSet presAssocID="{09A205F8-2B3A-4D12-80F9-A4A8A7B0AE80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8555B2-9233-416B-89EC-9F1509ED92DE}" type="pres">
      <dgm:prSet presAssocID="{09A205F8-2B3A-4D12-80F9-A4A8A7B0AE80}" presName="cycle" presStyleCnt="0"/>
      <dgm:spPr/>
    </dgm:pt>
    <dgm:pt modelId="{8152559B-3403-47B2-8694-FB797456599B}" type="pres">
      <dgm:prSet presAssocID="{09A205F8-2B3A-4D12-80F9-A4A8A7B0AE80}" presName="centerShape" presStyleCnt="0"/>
      <dgm:spPr/>
    </dgm:pt>
    <dgm:pt modelId="{94D7B618-E050-4A4B-A7C3-CF78BDDD7A07}" type="pres">
      <dgm:prSet presAssocID="{09A205F8-2B3A-4D12-80F9-A4A8A7B0AE80}" presName="connSite" presStyleLbl="node1" presStyleIdx="0" presStyleCnt="2"/>
      <dgm:spPr/>
    </dgm:pt>
    <dgm:pt modelId="{2BB2BAC1-C69B-4113-B310-76512E564906}" type="pres">
      <dgm:prSet presAssocID="{09A205F8-2B3A-4D12-80F9-A4A8A7B0AE80}" presName="visible" presStyleLbl="node1" presStyleIdx="0" presStyleCnt="2" custScaleX="60354" custScaleY="6035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76200">
          <a:solidFill>
            <a:schemeClr val="accent3"/>
          </a:solidFill>
        </a:ln>
        <a:effectLst/>
      </dgm:spPr>
    </dgm:pt>
    <dgm:pt modelId="{AE7A25BF-05BE-4294-8C78-B343A39F5802}" type="pres">
      <dgm:prSet presAssocID="{3370C492-D38B-4AEE-8F13-09BAD9135237}" presName="Name25" presStyleLbl="parChTrans1D1" presStyleIdx="0" presStyleCnt="1"/>
      <dgm:spPr/>
      <dgm:t>
        <a:bodyPr/>
        <a:lstStyle/>
        <a:p>
          <a:endParaRPr lang="en-US"/>
        </a:p>
      </dgm:t>
    </dgm:pt>
    <dgm:pt modelId="{A42F9EBD-EE2B-4593-8782-62F8680D3832}" type="pres">
      <dgm:prSet presAssocID="{691DD0A2-F289-4C14-9397-6AB9961743A5}" presName="node" presStyleCnt="0"/>
      <dgm:spPr/>
    </dgm:pt>
    <dgm:pt modelId="{41924F06-34CF-46EC-8297-73C28D89DAED}" type="pres">
      <dgm:prSet presAssocID="{691DD0A2-F289-4C14-9397-6AB9961743A5}" presName="parentNode" presStyleLbl="node1" presStyleIdx="1" presStyleCnt="2" custScaleX="97931" custScaleY="6112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193733-95DC-44E5-9984-B3499F1799D0}" type="pres">
      <dgm:prSet presAssocID="{691DD0A2-F289-4C14-9397-6AB9961743A5}" presName="childNod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EAE525-576C-0C4C-BD1E-35014CD581FC}" type="presOf" srcId="{09A205F8-2B3A-4D12-80F9-A4A8A7B0AE80}" destId="{64B1E00C-69B0-401F-B108-A3F3269C85F6}" srcOrd="0" destOrd="0" presId="urn:microsoft.com/office/officeart/2005/8/layout/radial2"/>
    <dgm:cxn modelId="{576AE994-425D-F242-A776-2DDDC62D454E}" type="presOf" srcId="{3370C492-D38B-4AEE-8F13-09BAD9135237}" destId="{AE7A25BF-05BE-4294-8C78-B343A39F5802}" srcOrd="0" destOrd="0" presId="urn:microsoft.com/office/officeart/2005/8/layout/radial2"/>
    <dgm:cxn modelId="{E7823492-5D11-463C-96ED-D01305FAD609}" srcId="{691DD0A2-F289-4C14-9397-6AB9961743A5}" destId="{2D3D10E5-EA78-4199-8671-3CC231A5F709}" srcOrd="0" destOrd="0" parTransId="{38ADED50-3018-4687-A582-3FC82D1464D2}" sibTransId="{9A6D3013-0B11-439F-8874-C82EB9AFBF9A}"/>
    <dgm:cxn modelId="{699F7352-0E16-4CDA-B96D-F7979008D593}" srcId="{09A205F8-2B3A-4D12-80F9-A4A8A7B0AE80}" destId="{691DD0A2-F289-4C14-9397-6AB9961743A5}" srcOrd="0" destOrd="0" parTransId="{3370C492-D38B-4AEE-8F13-09BAD9135237}" sibTransId="{EDDBA2C8-7E17-447F-8F45-898D5970B491}"/>
    <dgm:cxn modelId="{64D58723-D82E-A748-86D2-9CF7CE4CADF6}" type="presOf" srcId="{2D3D10E5-EA78-4199-8671-3CC231A5F709}" destId="{88193733-95DC-44E5-9984-B3499F1799D0}" srcOrd="0" destOrd="0" presId="urn:microsoft.com/office/officeart/2005/8/layout/radial2"/>
    <dgm:cxn modelId="{7B77318D-71A7-DB40-85FB-949F941BDF17}" type="presOf" srcId="{691DD0A2-F289-4C14-9397-6AB9961743A5}" destId="{41924F06-34CF-46EC-8297-73C28D89DAED}" srcOrd="0" destOrd="0" presId="urn:microsoft.com/office/officeart/2005/8/layout/radial2"/>
    <dgm:cxn modelId="{4F42DBAD-E7FB-3D4E-B358-275D63694571}" type="presParOf" srcId="{64B1E00C-69B0-401F-B108-A3F3269C85F6}" destId="{2C8555B2-9233-416B-89EC-9F1509ED92DE}" srcOrd="0" destOrd="0" presId="urn:microsoft.com/office/officeart/2005/8/layout/radial2"/>
    <dgm:cxn modelId="{7F6EE51D-3EBE-0340-92B2-6FCE53DC4F8A}" type="presParOf" srcId="{2C8555B2-9233-416B-89EC-9F1509ED92DE}" destId="{8152559B-3403-47B2-8694-FB797456599B}" srcOrd="0" destOrd="0" presId="urn:microsoft.com/office/officeart/2005/8/layout/radial2"/>
    <dgm:cxn modelId="{B530155A-A7F2-EB4B-9C59-B5DB006C02AB}" type="presParOf" srcId="{8152559B-3403-47B2-8694-FB797456599B}" destId="{94D7B618-E050-4A4B-A7C3-CF78BDDD7A07}" srcOrd="0" destOrd="0" presId="urn:microsoft.com/office/officeart/2005/8/layout/radial2"/>
    <dgm:cxn modelId="{AB4BC021-E710-884D-8E23-739B0FF53590}" type="presParOf" srcId="{8152559B-3403-47B2-8694-FB797456599B}" destId="{2BB2BAC1-C69B-4113-B310-76512E564906}" srcOrd="1" destOrd="0" presId="urn:microsoft.com/office/officeart/2005/8/layout/radial2"/>
    <dgm:cxn modelId="{75536CD4-3ADA-4A49-AF56-E22B91838D7C}" type="presParOf" srcId="{2C8555B2-9233-416B-89EC-9F1509ED92DE}" destId="{AE7A25BF-05BE-4294-8C78-B343A39F5802}" srcOrd="1" destOrd="0" presId="urn:microsoft.com/office/officeart/2005/8/layout/radial2"/>
    <dgm:cxn modelId="{AC36EC91-3594-AD4D-A26D-0C30F7345DB9}" type="presParOf" srcId="{2C8555B2-9233-416B-89EC-9F1509ED92DE}" destId="{A42F9EBD-EE2B-4593-8782-62F8680D3832}" srcOrd="2" destOrd="0" presId="urn:microsoft.com/office/officeart/2005/8/layout/radial2"/>
    <dgm:cxn modelId="{1C4EF9B3-2DEB-344D-BBB9-580E4C04A21C}" type="presParOf" srcId="{A42F9EBD-EE2B-4593-8782-62F8680D3832}" destId="{41924F06-34CF-46EC-8297-73C28D89DAED}" srcOrd="0" destOrd="0" presId="urn:microsoft.com/office/officeart/2005/8/layout/radial2"/>
    <dgm:cxn modelId="{E8CACE64-86B3-3044-B70B-A1C859F2B964}" type="presParOf" srcId="{A42F9EBD-EE2B-4593-8782-62F8680D3832}" destId="{88193733-95DC-44E5-9984-B3499F1799D0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A25BF-05BE-4294-8C78-B343A39F5802}">
      <dsp:nvSpPr>
        <dsp:cNvPr id="0" name=""/>
        <dsp:cNvSpPr/>
      </dsp:nvSpPr>
      <dsp:spPr>
        <a:xfrm>
          <a:off x="2197324" y="2366462"/>
          <a:ext cx="723615" cy="67675"/>
        </a:xfrm>
        <a:custGeom>
          <a:avLst/>
          <a:gdLst/>
          <a:ahLst/>
          <a:cxnLst/>
          <a:rect l="0" t="0" r="0" b="0"/>
          <a:pathLst>
            <a:path>
              <a:moveTo>
                <a:pt x="0" y="33837"/>
              </a:moveTo>
              <a:lnTo>
                <a:pt x="723615" y="3383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B2BAC1-C69B-4113-B310-76512E564906}">
      <dsp:nvSpPr>
        <dsp:cNvPr id="0" name=""/>
        <dsp:cNvSpPr/>
      </dsp:nvSpPr>
      <dsp:spPr>
        <a:xfrm>
          <a:off x="359606" y="1549435"/>
          <a:ext cx="1701729" cy="170172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76200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24F06-34CF-46EC-8297-73C28D89DAED}">
      <dsp:nvSpPr>
        <dsp:cNvPr id="0" name=""/>
        <dsp:cNvSpPr/>
      </dsp:nvSpPr>
      <dsp:spPr>
        <a:xfrm>
          <a:off x="2920940" y="1883293"/>
          <a:ext cx="1656745" cy="1034013"/>
        </a:xfrm>
        <a:prstGeom prst="ellipse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solidFill>
                <a:schemeClr val="bg1"/>
              </a:solidFill>
            </a:rPr>
            <a:t>require.php</a:t>
          </a:r>
          <a:endParaRPr lang="en-US" sz="1800" kern="1200" dirty="0"/>
        </a:p>
      </dsp:txBody>
      <dsp:txXfrm>
        <a:off x="3163565" y="2034721"/>
        <a:ext cx="1171495" cy="731157"/>
      </dsp:txXfrm>
    </dsp:sp>
    <dsp:sp modelId="{88193733-95DC-44E5-9984-B3499F1799D0}">
      <dsp:nvSpPr>
        <dsp:cNvPr id="0" name=""/>
        <dsp:cNvSpPr/>
      </dsp:nvSpPr>
      <dsp:spPr>
        <a:xfrm>
          <a:off x="4790613" y="1883293"/>
          <a:ext cx="2485118" cy="1034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dirty="0" smtClean="0"/>
            <a:t>require.inc</a:t>
          </a:r>
          <a:endParaRPr lang="en-US" sz="3900" kern="1200" dirty="0"/>
        </a:p>
      </dsp:txBody>
      <dsp:txXfrm>
        <a:off x="4790613" y="1883293"/>
        <a:ext cx="2485118" cy="1034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8F4FABE-40AC-004E-A9FF-A79079C085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6657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ADFCE24-A300-0449-A46D-F6AE821824B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230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83498A5-2F93-3347-A547-480FFDCC2978}" type="slidenum">
              <a:rPr kumimoji="0" lang="zh-TW" altLang="en-US"/>
              <a:pPr>
                <a:spcBef>
                  <a:spcPct val="0"/>
                </a:spcBef>
              </a:pPr>
              <a:t>1</a:t>
            </a:fld>
            <a:endParaRPr kumimoji="0" lang="en-US" altLang="zh-TW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573332-66B1-4FE4-A8DF-1B97D8A40468}" type="slidenum">
              <a:rPr lang="zh-TW" altLang="en-US" sz="1200" smtClean="0"/>
              <a:pPr/>
              <a:t>12</a:t>
            </a:fld>
            <a:endParaRPr lang="en-US" altLang="zh-TW" sz="120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625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DA4CBAF-7D65-4830-9C9A-5D04B36DDFFE}" type="slidenum">
              <a:rPr lang="zh-TW" altLang="en-US" sz="1200" smtClean="0"/>
              <a:pPr/>
              <a:t>14</a:t>
            </a:fld>
            <a:endParaRPr lang="en-US" altLang="zh-TW" sz="12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203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CDD3B90-DC1C-4BA1-A1E6-25DED54A6220}" type="slidenum">
              <a:rPr lang="zh-TW" altLang="en-US" sz="1200" smtClean="0"/>
              <a:pPr/>
              <a:t>15</a:t>
            </a:fld>
            <a:endParaRPr lang="en-US" altLang="zh-TW" sz="120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099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FF70C03-30AD-4535-9163-8F4E03D2321B}" type="slidenum">
              <a:rPr lang="zh-TW" altLang="en-US" sz="1200" smtClean="0"/>
              <a:pPr/>
              <a:t>16</a:t>
            </a:fld>
            <a:endParaRPr lang="en-US" altLang="zh-TW" sz="120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341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09CEF1-FBDE-4610-B558-6D9E356B01C7}" type="slidenum">
              <a:rPr lang="zh-TW" altLang="en-US" sz="1200" smtClean="0"/>
              <a:pPr/>
              <a:t>17</a:t>
            </a:fld>
            <a:endParaRPr lang="en-US" altLang="zh-TW" sz="120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24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46D90E4-3FBF-4917-82CE-F44C7C7AC77B}" type="slidenum">
              <a:rPr lang="zh-TW" altLang="en-US" sz="1200" smtClean="0"/>
              <a:pPr/>
              <a:t>18</a:t>
            </a:fld>
            <a:endParaRPr lang="en-US" altLang="zh-TW" sz="120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32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4D305C4-E85A-4E4B-974E-1177D61F5ACE}" type="slidenum">
              <a:rPr lang="zh-TW" altLang="en-US" sz="1200" smtClean="0"/>
              <a:pPr/>
              <a:t>19</a:t>
            </a:fld>
            <a:endParaRPr lang="en-US" altLang="zh-TW" sz="120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42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8D8D494-3F01-4E4D-A445-95D2324D4F77}" type="slidenum">
              <a:rPr lang="zh-TW" altLang="en-US" sz="1200" smtClean="0"/>
              <a:pPr/>
              <a:t>20</a:t>
            </a:fld>
            <a:endParaRPr lang="en-US" altLang="zh-TW" sz="12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509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F43EBF-5C12-4160-AFBE-BD92368EC4B7}" type="slidenum">
              <a:rPr lang="zh-TW" altLang="en-US" sz="1200" smtClean="0"/>
              <a:pPr/>
              <a:t>21</a:t>
            </a:fld>
            <a:endParaRPr lang="en-US" altLang="zh-TW" sz="120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6616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3EB39216-9369-2048-931A-5337EA1777B6}" type="slidenum">
              <a:rPr kumimoji="0" lang="zh-TW" altLang="en-US"/>
              <a:pPr>
                <a:spcBef>
                  <a:spcPct val="0"/>
                </a:spcBef>
              </a:pPr>
              <a:t>23</a:t>
            </a:fld>
            <a:endParaRPr kumimoji="0" lang="en-US" altLang="zh-TW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61285DC-5E65-4FA9-8491-83F3C882019E}" type="slidenum">
              <a:rPr lang="zh-TW" altLang="en-US" sz="1200" smtClean="0"/>
              <a:pPr/>
              <a:t>2</a:t>
            </a:fld>
            <a:endParaRPr lang="en-US" altLang="zh-TW" sz="120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877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74C3BAA-5ADC-4256-972F-A6496B029C10}" type="slidenum">
              <a:rPr lang="zh-TW" altLang="en-US" sz="1200" smtClean="0"/>
              <a:pPr/>
              <a:t>3</a:t>
            </a:fld>
            <a:endParaRPr lang="en-US" altLang="zh-TW" sz="12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222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D0436E8-8108-4255-9038-58AA67BB83F9}" type="slidenum">
              <a:rPr lang="zh-TW" altLang="en-US" sz="1200" smtClean="0"/>
              <a:pPr/>
              <a:t>4</a:t>
            </a:fld>
            <a:endParaRPr lang="en-US" altLang="zh-TW" sz="12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07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1B3F0B4-D744-4B03-A732-96AAA1F5E3B4}" type="slidenum">
              <a:rPr lang="zh-TW" altLang="en-US" sz="1200" smtClean="0"/>
              <a:pPr/>
              <a:t>6</a:t>
            </a:fld>
            <a:endParaRPr lang="en-US" altLang="zh-TW" sz="12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69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63926B-F377-410C-A3C6-347039EE8B43}" type="slidenum">
              <a:rPr lang="zh-TW" altLang="en-US" sz="1200" smtClean="0"/>
              <a:pPr/>
              <a:t>7</a:t>
            </a:fld>
            <a:endParaRPr lang="en-US" altLang="zh-TW" sz="12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93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C8D76C-19FD-4823-8558-B41ADB2926BB}" type="slidenum">
              <a:rPr lang="zh-TW" altLang="en-US" sz="1200" smtClean="0"/>
              <a:pPr/>
              <a:t>9</a:t>
            </a:fld>
            <a:endParaRPr lang="en-US" altLang="zh-TW" sz="120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723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F1C083-92F4-4F59-8B66-D322BFCB28FE}" type="slidenum">
              <a:rPr lang="zh-TW" altLang="en-US" sz="1200" smtClean="0"/>
              <a:pPr/>
              <a:t>10</a:t>
            </a:fld>
            <a:endParaRPr lang="en-US" altLang="zh-TW" sz="120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44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5CB5FEA-4A8E-4A31-96CB-2539191A2722}" type="slidenum">
              <a:rPr lang="zh-TW" altLang="en-US" sz="1200" smtClean="0"/>
              <a:pPr/>
              <a:t>11</a:t>
            </a:fld>
            <a:endParaRPr lang="en-US" altLang="zh-TW" sz="120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505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445 h 2502"/>
                <a:gd name="T2" fmla="*/ 228 w 860"/>
                <a:gd name="T3" fmla="*/ 2502 h 2502"/>
                <a:gd name="T4" fmla="*/ 860 w 860"/>
                <a:gd name="T5" fmla="*/ 0 h 2502"/>
                <a:gd name="T6" fmla="*/ 620 w 860"/>
                <a:gd name="T7" fmla="*/ 0 h 2502"/>
                <a:gd name="T8" fmla="*/ 0 w 860"/>
                <a:gd name="T9" fmla="*/ 2445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/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/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/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/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/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7184F88-89FC-1D4D-92D7-338BB797DD95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857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A0CAEA6-A93D-CA43-8129-5F55C9E193CD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71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B943DCF-3662-9946-B5B1-6D1C074C5B59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8433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BA7E15F-CF75-1540-9D5C-4B8BEF013B4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4008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9F97AAB-1F07-C947-9FAC-E3C4C3D5652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78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D8CF95B-2DC3-1C44-A798-23112959A5F6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0464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840C052-0803-AE4B-9F1C-D517DEF5238F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9683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2AF2BEC-55C2-F245-8C5C-A9B521331B47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0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F6B8C0E-3655-3342-A998-9CC07F99CFF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1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EA8DF13-6270-834D-B7EE-3A1273FA5A3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8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96D41A7-E7BE-BC47-A82D-63AE3253CBB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9D98BF7-0D2F-FC42-9EB7-B4A1AD35AB1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6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6EA6CBB-666C-1346-9436-471D3C6B7DB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1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809F5B7-9D69-874D-AB34-31640A6718AB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5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5A2307-AEA3-754C-8311-CD554DB9A90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E386FCD-68FB-114C-831E-D198DF8E3C0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39DE404-340E-DD49-B494-D55D14E27BB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  <a:lvl2pPr lvl="1" eaLnBrk="1" hangingPunct="1">
              <a:defRPr>
                <a:latin typeface="Times New Roman" panose="02020603050405020304" pitchFamily="18" charset="0"/>
              </a:defRPr>
            </a:lvl2pPr>
          </a:lstStyle>
          <a:p>
            <a:pPr lvl="1">
              <a:defRPr/>
            </a:pPr>
            <a:fld id="{47726F59-94A4-D24A-8839-9A09E621407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33" r:id="rId10"/>
    <p:sldLayoutId id="2147484334" r:id="rId11"/>
    <p:sldLayoutId id="2147484346" r:id="rId12"/>
    <p:sldLayoutId id="2147484335" r:id="rId13"/>
    <p:sldLayoutId id="2147484347" r:id="rId14"/>
    <p:sldLayoutId id="2147484336" r:id="rId15"/>
    <p:sldLayoutId id="2147484348" r:id="rId16"/>
    <p:sldLayoutId id="2147484349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Professional Diploma in Commercial Web Design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Lesson 5</a:t>
            </a:r>
          </a:p>
          <a:p>
            <a:r>
              <a:rPr lang="en-US" altLang="zh-TW" dirty="0"/>
              <a:t>PHP</a:t>
            </a:r>
          </a:p>
          <a:p>
            <a:r>
              <a:rPr lang="en-US" altLang="zh-TW" dirty="0"/>
              <a:t>By Raymond Tsang in </a:t>
            </a:r>
            <a:r>
              <a:rPr lang="en-US" altLang="zh-TW" dirty="0" err="1" smtClean="0"/>
              <a:t>Fevaworks</a:t>
            </a:r>
            <a:endParaRPr lang="en-US" altLang="zh-TW" dirty="0" smtClean="0"/>
          </a:p>
          <a:p>
            <a:r>
              <a:rPr lang="en-US" altLang="zh-TW" smtClean="0"/>
              <a:t>t-raymond.tsang@fevaworks.com</a:t>
            </a:r>
            <a:endParaRPr lang="en-US" altLang="zh-TW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err="1" smtClean="0">
                <a:latin typeface="Times New Roman" charset="0"/>
                <a:ea typeface="新細明體" charset="-120"/>
              </a:rPr>
              <a:t>Include_once</a:t>
            </a:r>
            <a:r>
              <a:rPr lang="en-US" altLang="zh-TW" dirty="0" smtClean="0">
                <a:latin typeface="Times New Roman" charset="0"/>
                <a:ea typeface="新細明體" charset="-120"/>
              </a:rPr>
              <a:t> and </a:t>
            </a:r>
            <a:r>
              <a:rPr lang="en-US" altLang="zh-TW" dirty="0" err="1" smtClean="0">
                <a:latin typeface="Times New Roman" charset="0"/>
                <a:ea typeface="新細明體" charset="-120"/>
              </a:rPr>
              <a:t>require_once</a:t>
            </a:r>
            <a:endParaRPr lang="en-US" altLang="zh-TW" dirty="0" smtClean="0">
              <a:latin typeface="Times New Roman" charset="0"/>
              <a:ea typeface="新細明體" charset="-12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_once only call another file one time.  If it has been called before, the main php does not recall the same file again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require_once is better since it checks if the file is present; otherwise, php halted.  Also better for security.</a:t>
            </a:r>
          </a:p>
        </p:txBody>
      </p:sp>
    </p:spTree>
    <p:extLst>
      <p:ext uri="{BB962C8B-B14F-4D97-AF65-F5344CB8AC3E}">
        <p14:creationId xmlns:p14="http://schemas.microsoft.com/office/powerpoint/2010/main" val="1123659519"/>
      </p:ext>
    </p:extLst>
  </p:cSld>
  <p:clrMapOvr>
    <a:masterClrMapping/>
  </p:clrMapOvr>
  <p:transition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charset="0"/>
                <a:ea typeface="新細明體" charset="-120"/>
              </a:rPr>
              <a:t>Break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Function is coming……</a:t>
            </a:r>
          </a:p>
        </p:txBody>
      </p:sp>
    </p:spTree>
    <p:extLst>
      <p:ext uri="{BB962C8B-B14F-4D97-AF65-F5344CB8AC3E}">
        <p14:creationId xmlns:p14="http://schemas.microsoft.com/office/powerpoint/2010/main" val="1621938742"/>
      </p:ext>
    </p:extLst>
  </p:cSld>
  <p:clrMapOvr>
    <a:masterClrMapping/>
  </p:clrMapOvr>
  <p:transition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latin typeface="Times New Roman" charset="0"/>
                <a:ea typeface="新細明體" charset="-120"/>
              </a:rPr>
              <a:t>Function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A procedure defined by user for his own uses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Pos for using functions. Reuse, easy debug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Copy from others and ignore the coding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See function1.php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See function2.php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See function3.php</a:t>
            </a:r>
          </a:p>
        </p:txBody>
      </p:sp>
    </p:spTree>
    <p:extLst>
      <p:ext uri="{BB962C8B-B14F-4D97-AF65-F5344CB8AC3E}">
        <p14:creationId xmlns:p14="http://schemas.microsoft.com/office/powerpoint/2010/main" val="134516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gist.github.com/eagleon/1702129</a:t>
            </a:r>
          </a:p>
          <a:p>
            <a:r>
              <a:rPr lang="en-US" smtClean="0"/>
              <a:t>function2b.php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53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charset="0"/>
                <a:ea typeface="新細明體" charset="-120"/>
              </a:rPr>
              <a:t>Check Function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To test if a function exist, use function_exists(function_name);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See function_exists.php</a:t>
            </a:r>
          </a:p>
        </p:txBody>
      </p:sp>
    </p:spTree>
    <p:extLst>
      <p:ext uri="{BB962C8B-B14F-4D97-AF65-F5344CB8AC3E}">
        <p14:creationId xmlns:p14="http://schemas.microsoft.com/office/powerpoint/2010/main" val="2126123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charset="0"/>
                <a:ea typeface="新細明體" charset="-120"/>
              </a:rPr>
              <a:t>Object Oriented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Since we do not only want functions to be reused, we also want variables to be reused.  So we use object.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Will be in details in next lesson/ powerpoint.</a:t>
            </a:r>
          </a:p>
        </p:txBody>
      </p:sp>
    </p:spTree>
    <p:extLst>
      <p:ext uri="{BB962C8B-B14F-4D97-AF65-F5344CB8AC3E}">
        <p14:creationId xmlns:p14="http://schemas.microsoft.com/office/powerpoint/2010/main" val="477442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charset="0"/>
                <a:ea typeface="新細明體" charset="-120"/>
              </a:rPr>
              <a:t>Cookie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Built-in PHP environment variables are in the form of arrays, eg. $_COOKIE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Most database functions transport their info via arrays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Passing entire sets of html form arguments from one page to another</a:t>
            </a:r>
          </a:p>
        </p:txBody>
      </p:sp>
    </p:spTree>
    <p:extLst>
      <p:ext uri="{BB962C8B-B14F-4D97-AF65-F5344CB8AC3E}">
        <p14:creationId xmlns:p14="http://schemas.microsoft.com/office/powerpoint/2010/main" val="1858834828"/>
      </p:ext>
    </p:extLst>
  </p:cSld>
  <p:clrMapOvr>
    <a:masterClrMapping/>
  </p:clrMapOvr>
  <p:transition>
    <p:check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latin typeface="Times New Roman" charset="0"/>
                <a:ea typeface="新細明體" charset="-120"/>
              </a:rPr>
              <a:t>Set Cookie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>
                <a:ea typeface="新細明體" pitchFamily="18" charset="-120"/>
              </a:rPr>
              <a:t>setcookie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mr-IN" altLang="zh-TW" dirty="0" smtClean="0">
                <a:ea typeface="新細明體" pitchFamily="18" charset="-120"/>
              </a:rPr>
              <a:t>"</a:t>
            </a:r>
            <a:r>
              <a:rPr lang="en-US" altLang="zh-TW" dirty="0" smtClean="0">
                <a:ea typeface="新細明體" pitchFamily="18" charset="-120"/>
              </a:rPr>
              <a:t>name</a:t>
            </a:r>
            <a:r>
              <a:rPr lang="mr-IN" altLang="zh-TW" dirty="0" smtClean="0">
                <a:ea typeface="新細明體" pitchFamily="18" charset="-120"/>
              </a:rPr>
              <a:t>"</a:t>
            </a:r>
            <a:r>
              <a:rPr lang="en-US" altLang="zh-TW" dirty="0" smtClean="0">
                <a:ea typeface="新細明體" pitchFamily="18" charset="-120"/>
              </a:rPr>
              <a:t>, </a:t>
            </a:r>
            <a:r>
              <a:rPr lang="mr-IN" altLang="zh-TW" dirty="0" smtClean="0">
                <a:ea typeface="新細明體" pitchFamily="18" charset="-120"/>
              </a:rPr>
              <a:t>"</a:t>
            </a:r>
            <a:r>
              <a:rPr lang="en-US" altLang="zh-TW" dirty="0" smtClean="0">
                <a:ea typeface="新細明體" pitchFamily="18" charset="-120"/>
              </a:rPr>
              <a:t>value</a:t>
            </a:r>
            <a:r>
              <a:rPr lang="mr-IN" altLang="zh-TW" dirty="0" smtClean="0">
                <a:ea typeface="新細明體" pitchFamily="18" charset="-120"/>
              </a:rPr>
              <a:t>"</a:t>
            </a:r>
            <a:r>
              <a:rPr lang="en-US" altLang="zh-TW" dirty="0" smtClean="0">
                <a:ea typeface="新細明體" pitchFamily="18" charset="-120"/>
              </a:rPr>
              <a:t>, </a:t>
            </a:r>
            <a:r>
              <a:rPr lang="en-US" altLang="zh-TW" dirty="0" err="1" smtClean="0">
                <a:ea typeface="新細明體" pitchFamily="18" charset="-120"/>
              </a:rPr>
              <a:t>exp</a:t>
            </a:r>
            <a:r>
              <a:rPr lang="en-US" altLang="zh-TW" dirty="0" smtClean="0">
                <a:ea typeface="新細明體" pitchFamily="18" charset="-120"/>
              </a:rPr>
              <a:t>);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cookie1.php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cookie2.php</a:t>
            </a:r>
          </a:p>
        </p:txBody>
      </p:sp>
    </p:spTree>
    <p:extLst>
      <p:ext uri="{BB962C8B-B14F-4D97-AF65-F5344CB8AC3E}">
        <p14:creationId xmlns:p14="http://schemas.microsoft.com/office/powerpoint/2010/main" val="1714986585"/>
      </p:ext>
    </p:extLst>
  </p:cSld>
  <p:clrMapOvr>
    <a:masterClrMapping/>
  </p:clrMapOvr>
  <p:transition>
    <p:check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charset="0"/>
                <a:ea typeface="新細明體" charset="-120"/>
              </a:rPr>
              <a:t>Remove Cookie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>
                <a:ea typeface="新細明體" pitchFamily="18" charset="-120"/>
              </a:rPr>
              <a:t>setcookie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mr-IN" altLang="zh-TW" dirty="0" smtClean="0">
                <a:ea typeface="新細明體" pitchFamily="18" charset="-120"/>
              </a:rPr>
              <a:t>"</a:t>
            </a:r>
            <a:r>
              <a:rPr lang="en-US" altLang="zh-TW" dirty="0" smtClean="0">
                <a:ea typeface="新細明體" pitchFamily="18" charset="-120"/>
              </a:rPr>
              <a:t>name</a:t>
            </a:r>
            <a:r>
              <a:rPr lang="mr-IN" altLang="zh-TW" dirty="0" smtClean="0">
                <a:ea typeface="新細明體" pitchFamily="18" charset="-120"/>
              </a:rPr>
              <a:t>"</a:t>
            </a:r>
            <a:r>
              <a:rPr lang="en-US" altLang="zh-TW" dirty="0" smtClean="0">
                <a:ea typeface="新細明體" pitchFamily="18" charset="-120"/>
              </a:rPr>
              <a:t>, </a:t>
            </a:r>
            <a:r>
              <a:rPr lang="mr-IN" altLang="zh-TW" dirty="0" smtClean="0">
                <a:ea typeface="新細明體" pitchFamily="18" charset="-120"/>
              </a:rPr>
              <a:t>""</a:t>
            </a:r>
            <a:r>
              <a:rPr lang="en-US" altLang="zh-TW" dirty="0" smtClean="0">
                <a:ea typeface="新細明體" pitchFamily="18" charset="-120"/>
              </a:rPr>
              <a:t>, time()-10);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cookieReset1.php</a:t>
            </a:r>
          </a:p>
        </p:txBody>
      </p:sp>
    </p:spTree>
    <p:extLst>
      <p:ext uri="{BB962C8B-B14F-4D97-AF65-F5344CB8AC3E}">
        <p14:creationId xmlns:p14="http://schemas.microsoft.com/office/powerpoint/2010/main" val="184902991"/>
      </p:ext>
    </p:extLst>
  </p:cSld>
  <p:clrMapOvr>
    <a:masterClrMapping/>
  </p:clrMapOvr>
  <p:transition>
    <p:check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charset="0"/>
                <a:ea typeface="新細明體" charset="-120"/>
              </a:rPr>
              <a:t>Remove all Cookies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setcookie();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cookieReset2.php</a:t>
            </a:r>
          </a:p>
        </p:txBody>
      </p:sp>
    </p:spTree>
    <p:extLst>
      <p:ext uri="{BB962C8B-B14F-4D97-AF65-F5344CB8AC3E}">
        <p14:creationId xmlns:p14="http://schemas.microsoft.com/office/powerpoint/2010/main" val="981820449"/>
      </p:ext>
    </p:extLst>
  </p:cSld>
  <p:clrMapOvr>
    <a:masterClrMapping/>
  </p:clrMapOvr>
  <p:transition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latin typeface="Times New Roman" charset="0"/>
                <a:ea typeface="新細明體" charset="-120"/>
              </a:rPr>
              <a:t>Overview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Quotations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Require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Include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Function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Cookie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Session</a:t>
            </a:r>
            <a:endParaRPr lang="en-US" altLang="zh-TW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643246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latin typeface="Times New Roman" charset="0"/>
                <a:ea typeface="新細明體" charset="-120"/>
              </a:rPr>
              <a:t>Session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A random number generated by the server to check user concurrent connection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Similar to cookie, but the information stored on server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sessionstart.php, session2.php, session3.php</a:t>
            </a:r>
          </a:p>
        </p:txBody>
      </p:sp>
    </p:spTree>
    <p:extLst>
      <p:ext uri="{BB962C8B-B14F-4D97-AF65-F5344CB8AC3E}">
        <p14:creationId xmlns:p14="http://schemas.microsoft.com/office/powerpoint/2010/main" val="462117771"/>
      </p:ext>
    </p:extLst>
  </p:cSld>
  <p:clrMapOvr>
    <a:masterClrMapping/>
  </p:clrMapOvr>
  <p:transition>
    <p:check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charset="0"/>
                <a:ea typeface="新細明體" charset="-120"/>
              </a:rPr>
              <a:t>Create snippet</a:t>
            </a:r>
          </a:p>
        </p:txBody>
      </p:sp>
      <p:sp>
        <p:nvSpPr>
          <p:cNvPr id="4096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For those you use it repeatedly, you may want to save it as a snippet to load the code by one click.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Highlight the codes, right click, </a:t>
            </a:r>
            <a:r>
              <a:rPr lang="mr-IN" altLang="zh-TW" dirty="0" smtClean="0">
                <a:ea typeface="新細明體" pitchFamily="18" charset="-120"/>
              </a:rPr>
              <a:t>"</a:t>
            </a:r>
            <a:r>
              <a:rPr lang="en-US" altLang="zh-TW" dirty="0" smtClean="0">
                <a:ea typeface="新細明體" pitchFamily="18" charset="-120"/>
              </a:rPr>
              <a:t>Create New Snippet</a:t>
            </a:r>
            <a:r>
              <a:rPr lang="mr-IN" altLang="zh-TW" dirty="0" smtClean="0">
                <a:ea typeface="新細明體" pitchFamily="18" charset="-120"/>
              </a:rPr>
              <a:t>"</a:t>
            </a:r>
            <a:r>
              <a:rPr lang="en-US" altLang="zh-TW" dirty="0" smtClean="0">
                <a:ea typeface="新細明體" pitchFamily="18" charset="-120"/>
              </a:rPr>
              <a:t>, name it, OK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Windows -&gt; Snippet -&gt; double click to load</a:t>
            </a:r>
          </a:p>
        </p:txBody>
      </p:sp>
    </p:spTree>
    <p:extLst>
      <p:ext uri="{BB962C8B-B14F-4D97-AF65-F5344CB8AC3E}">
        <p14:creationId xmlns:p14="http://schemas.microsoft.com/office/powerpoint/2010/main" val="985673976"/>
      </p:ext>
    </p:extLst>
  </p:cSld>
  <p:clrMapOvr>
    <a:masterClrMapping/>
  </p:clrMapOvr>
  <p:transition>
    <p:check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1" dirty="0">
                <a:latin typeface="Times New Roman" charset="0"/>
                <a:ea typeface="新細明體" charset="-120"/>
              </a:rPr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www.zaturday.com/homework/login.html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45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QUESTIONS</a:t>
            </a:r>
          </a:p>
        </p:txBody>
      </p:sp>
      <p:sp>
        <p:nvSpPr>
          <p:cNvPr id="24579" name="Subtitle 2"/>
          <p:cNvSpPr>
            <a:spLocks noGrp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mtClean="0">
                <a:latin typeface="Times New Roman" charset="0"/>
                <a:ea typeface="新細明體" charset="-120"/>
              </a:rPr>
              <a:t>Single quotation and double quotation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'  '</a:t>
            </a:r>
            <a:r>
              <a:rPr lang="zh-TW" altLang="en-US" dirty="0" smtClean="0">
                <a:ea typeface="新細明體" pitchFamily="18" charset="-120"/>
              </a:rPr>
              <a:t> – </a:t>
            </a:r>
            <a:r>
              <a:rPr lang="en-US" altLang="zh-TW" dirty="0" smtClean="0">
                <a:ea typeface="新細明體" pitchFamily="18" charset="-120"/>
              </a:rPr>
              <a:t>for exact value</a:t>
            </a:r>
          </a:p>
          <a:p>
            <a:pPr eaLnBrk="1" hangingPunct="1"/>
            <a:r>
              <a:rPr lang="mr-IN" altLang="zh-TW" dirty="0" smtClean="0">
                <a:ea typeface="新細明體" pitchFamily="18" charset="-120"/>
              </a:rPr>
              <a:t>"</a:t>
            </a:r>
            <a:r>
              <a:rPr lang="zh-TW" altLang="en-US" dirty="0" smtClean="0">
                <a:ea typeface="新細明體" pitchFamily="18" charset="-120"/>
              </a:rPr>
              <a:t> </a:t>
            </a:r>
            <a:r>
              <a:rPr lang="mr-IN" altLang="zh-TW" dirty="0" smtClean="0">
                <a:ea typeface="新細明體" pitchFamily="18" charset="-120"/>
              </a:rPr>
              <a:t>"</a:t>
            </a:r>
            <a:r>
              <a:rPr lang="zh-TW" altLang="en-US" dirty="0" smtClean="0">
                <a:ea typeface="新細明體" pitchFamily="18" charset="-120"/>
              </a:rPr>
              <a:t> – </a:t>
            </a:r>
            <a:r>
              <a:rPr lang="en-US" altLang="zh-TW" dirty="0" smtClean="0">
                <a:ea typeface="新細明體" pitchFamily="18" charset="-120"/>
              </a:rPr>
              <a:t>for dynamic value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See </a:t>
            </a:r>
            <a:r>
              <a:rPr lang="en-US" altLang="zh-TW" dirty="0" err="1" smtClean="0">
                <a:ea typeface="新細明體" pitchFamily="18" charset="-120"/>
              </a:rPr>
              <a:t>quotation.php</a:t>
            </a:r>
            <a:endParaRPr lang="en-US" altLang="zh-TW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761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charset="0"/>
                <a:ea typeface="新細明體" charset="-120"/>
              </a:rPr>
              <a:t>Require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includes and evaluates a specific file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Work only once in a loop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Using as a template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When the require file cannot be found, it display an error and stop the script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See require.php and require.inc</a:t>
            </a:r>
          </a:p>
        </p:txBody>
      </p:sp>
    </p:spTree>
    <p:extLst>
      <p:ext uri="{BB962C8B-B14F-4D97-AF65-F5344CB8AC3E}">
        <p14:creationId xmlns:p14="http://schemas.microsoft.com/office/powerpoint/2010/main" val="70042372"/>
      </p:ext>
    </p:extLst>
  </p:cSld>
  <p:clrMapOvr>
    <a:masterClrMapping/>
  </p:clrMapOvr>
  <p:transition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000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charset="0"/>
                <a:ea typeface="新細明體" charset="-120"/>
              </a:rPr>
              <a:t>Require .inc security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Since if you type filename.inc can download the file, people can download your id/password.  So for security reason, you should only use filename.inc.php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require2.php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require.inc.php</a:t>
            </a:r>
          </a:p>
        </p:txBody>
      </p:sp>
    </p:spTree>
    <p:extLst>
      <p:ext uri="{BB962C8B-B14F-4D97-AF65-F5344CB8AC3E}">
        <p14:creationId xmlns:p14="http://schemas.microsoft.com/office/powerpoint/2010/main" val="133926473"/>
      </p:ext>
    </p:extLst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charset="0"/>
                <a:ea typeface="新細明體" charset="-120"/>
              </a:rPr>
              <a:t>Require menu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www.sony.com.hk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hk.yahoo.com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sicav.chinaamc.com</a:t>
            </a:r>
          </a:p>
          <a:p>
            <a:pPr eaLnBrk="1" hangingPunct="1"/>
            <a:endParaRPr lang="en-US" altLang="zh-TW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Create  </a:t>
            </a:r>
            <a:r>
              <a:rPr lang="en-US" altLang="zh-TW" dirty="0" err="1" smtClean="0">
                <a:ea typeface="新細明體" pitchFamily="18" charset="-120"/>
              </a:rPr>
              <a:t>home.php</a:t>
            </a:r>
            <a:r>
              <a:rPr lang="en-US" altLang="zh-TW" dirty="0" smtClean="0">
                <a:ea typeface="新細明體" pitchFamily="18" charset="-120"/>
              </a:rPr>
              <a:t>  </a:t>
            </a:r>
            <a:r>
              <a:rPr lang="en-US" altLang="zh-TW" dirty="0" err="1" smtClean="0">
                <a:ea typeface="新細明體" pitchFamily="18" charset="-120"/>
              </a:rPr>
              <a:t>aboutus.php</a:t>
            </a:r>
            <a:r>
              <a:rPr lang="en-US" altLang="zh-TW" dirty="0" smtClean="0">
                <a:ea typeface="新細明體" pitchFamily="18" charset="-120"/>
              </a:rPr>
              <a:t>  </a:t>
            </a:r>
            <a:r>
              <a:rPr lang="en-US" altLang="zh-TW" dirty="0" err="1" smtClean="0">
                <a:ea typeface="新細明體" pitchFamily="18" charset="-120"/>
              </a:rPr>
              <a:t>contactus.php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+ </a:t>
            </a:r>
            <a:r>
              <a:rPr lang="en-US" altLang="zh-TW" dirty="0" err="1" smtClean="0">
                <a:ea typeface="新細明體" pitchFamily="18" charset="-120"/>
              </a:rPr>
              <a:t>header.inc.php</a:t>
            </a:r>
            <a:r>
              <a:rPr lang="en-US" altLang="zh-TW" dirty="0" smtClean="0">
                <a:ea typeface="新細明體" pitchFamily="18" charset="-120"/>
              </a:rPr>
              <a:t>  </a:t>
            </a:r>
            <a:r>
              <a:rPr lang="en-US" altLang="zh-TW" dirty="0" err="1" smtClean="0">
                <a:ea typeface="新細明體" pitchFamily="18" charset="-120"/>
              </a:rPr>
              <a:t>footer.inc.php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/>
            <a:endParaRPr lang="en-US" altLang="zh-TW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225153"/>
      </p:ext>
    </p:extLst>
  </p:cSld>
  <p:clrMapOvr>
    <a:masterClrMapping/>
  </p:clrMapOvr>
  <p:transition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5715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 descr="Yahoo! Hong Kong - 雅虎香港 - Google 瀏覽器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73"/>
          <a:stretch/>
        </p:blipFill>
        <p:spPr>
          <a:xfrm>
            <a:off x="107504" y="260647"/>
            <a:ext cx="8870844" cy="6417293"/>
          </a:xfrm>
        </p:spPr>
      </p:pic>
      <p:sp>
        <p:nvSpPr>
          <p:cNvPr id="5" name="Rounded Rectangle 4"/>
          <p:cNvSpPr/>
          <p:nvPr/>
        </p:nvSpPr>
        <p:spPr>
          <a:xfrm>
            <a:off x="1475656" y="404664"/>
            <a:ext cx="6192688" cy="43204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450901" y="841326"/>
            <a:ext cx="960859" cy="244365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290245" y="831801"/>
            <a:ext cx="2378099" cy="71546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483767" y="908720"/>
            <a:ext cx="2736305" cy="715466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290245" y="1622698"/>
            <a:ext cx="2378099" cy="654174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318423" y="3495838"/>
            <a:ext cx="2378099" cy="50405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317653" y="2780928"/>
            <a:ext cx="2378099" cy="648072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465858" y="1949785"/>
            <a:ext cx="2754214" cy="90315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452910" y="2852936"/>
            <a:ext cx="2754214" cy="623455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311998" y="4077072"/>
            <a:ext cx="2378099" cy="432048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337076" y="2276872"/>
            <a:ext cx="2378099" cy="43204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311997" y="4581128"/>
            <a:ext cx="2378099" cy="72008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452910" y="3511651"/>
            <a:ext cx="2754214" cy="142951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531293" y="6379890"/>
            <a:ext cx="6192688" cy="43204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26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latin typeface="Times New Roman" charset="0"/>
                <a:ea typeface="新細明體" charset="-120"/>
              </a:rPr>
              <a:t>Include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identical in every way with require() except how they handle failure. include() produces a Warning but not stop the php while require() results in a Fatal Error and stop the php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Include() can be used in a loop for repeating the function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See include.php, a.inc, b.inc, c.inc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Template folder</a:t>
            </a:r>
          </a:p>
        </p:txBody>
      </p:sp>
    </p:spTree>
    <p:extLst>
      <p:ext uri="{BB962C8B-B14F-4D97-AF65-F5344CB8AC3E}">
        <p14:creationId xmlns:p14="http://schemas.microsoft.com/office/powerpoint/2010/main" val="78523751"/>
      </p:ext>
    </p:extLst>
  </p:cSld>
  <p:clrMapOvr>
    <a:masterClrMapping/>
  </p:clrMapOvr>
  <p:transition>
    <p:check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2792</TotalTime>
  <Words>500</Words>
  <Application>Microsoft Office PowerPoint</Application>
  <PresentationFormat>On-screen Show (4:3)</PresentationFormat>
  <Paragraphs>105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新細明體</vt:lpstr>
      <vt:lpstr>Arial</vt:lpstr>
      <vt:lpstr>Corbel</vt:lpstr>
      <vt:lpstr>Gill Sans MT</vt:lpstr>
      <vt:lpstr>Mangal</vt:lpstr>
      <vt:lpstr>Times New Roman</vt:lpstr>
      <vt:lpstr>Parallax</vt:lpstr>
      <vt:lpstr>Professional Diploma in Commercial Web Design</vt:lpstr>
      <vt:lpstr>Overview</vt:lpstr>
      <vt:lpstr>Single quotation and double quotation</vt:lpstr>
      <vt:lpstr>Require</vt:lpstr>
      <vt:lpstr>PowerPoint Presentation</vt:lpstr>
      <vt:lpstr>Require .inc security</vt:lpstr>
      <vt:lpstr>Require menu</vt:lpstr>
      <vt:lpstr>PowerPoint Presentation</vt:lpstr>
      <vt:lpstr>Include</vt:lpstr>
      <vt:lpstr>Include_once and require_once</vt:lpstr>
      <vt:lpstr>Break</vt:lpstr>
      <vt:lpstr>Function</vt:lpstr>
      <vt:lpstr>Function example</vt:lpstr>
      <vt:lpstr>Check Function</vt:lpstr>
      <vt:lpstr>Object Oriented</vt:lpstr>
      <vt:lpstr>Cookie</vt:lpstr>
      <vt:lpstr>Set Cookie</vt:lpstr>
      <vt:lpstr>Remove Cookie</vt:lpstr>
      <vt:lpstr>Remove all Cookies</vt:lpstr>
      <vt:lpstr>Session</vt:lpstr>
      <vt:lpstr>Create snippet</vt:lpstr>
      <vt:lpstr>Assignment</vt:lpstr>
      <vt:lpstr>QUESTIONS</vt:lpstr>
    </vt:vector>
  </TitlesOfParts>
  <Company>hatcom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FevaWorks</cp:lastModifiedBy>
  <cp:revision>191</cp:revision>
  <cp:lastPrinted>1601-01-01T00:00:00Z</cp:lastPrinted>
  <dcterms:created xsi:type="dcterms:W3CDTF">2004-06-06T12:03:14Z</dcterms:created>
  <dcterms:modified xsi:type="dcterms:W3CDTF">2016-12-23T14:00:57Z</dcterms:modified>
</cp:coreProperties>
</file>