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9"/>
  </p:notesMasterIdLst>
  <p:handoutMasterIdLst>
    <p:handoutMasterId r:id="rId10"/>
  </p:handoutMasterIdLst>
  <p:sldIdLst>
    <p:sldId id="256" r:id="rId2"/>
    <p:sldId id="411" r:id="rId3"/>
    <p:sldId id="407" r:id="rId4"/>
    <p:sldId id="408" r:id="rId5"/>
    <p:sldId id="409" r:id="rId6"/>
    <p:sldId id="410" r:id="rId7"/>
    <p:sldId id="398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5" autoAdjust="0"/>
    <p:restoredTop sz="50000" autoAdjust="0"/>
  </p:normalViewPr>
  <p:slideViewPr>
    <p:cSldViewPr>
      <p:cViewPr varScale="1">
        <p:scale>
          <a:sx n="56" d="100"/>
          <a:sy n="56" d="100"/>
        </p:scale>
        <p:origin x="184" y="18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F7144-1E12-884B-95A7-734ED95560FA}" type="doc">
      <dgm:prSet loTypeId="urn:microsoft.com/office/officeart/2005/8/layout/pyramid2" loCatId="" qsTypeId="urn:microsoft.com/office/officeart/2005/8/quickstyle/simple4" qsCatId="simple" csTypeId="urn:microsoft.com/office/officeart/2005/8/colors/accent2_3" csCatId="accent2" phldr="1"/>
      <dgm:spPr/>
    </dgm:pt>
    <dgm:pt modelId="{81FDF275-7254-A94A-AEC2-4B00E1908302}">
      <dgm:prSet phldrT="[Text]"/>
      <dgm:spPr/>
      <dgm:t>
        <a:bodyPr/>
        <a:lstStyle/>
        <a:p>
          <a:r>
            <a:rPr lang="en-US" dirty="0" smtClean="0"/>
            <a:t>&lt;18.5</a:t>
          </a:r>
          <a:endParaRPr lang="en-US" dirty="0"/>
        </a:p>
      </dgm:t>
    </dgm:pt>
    <dgm:pt modelId="{306B6C42-AE8C-C14E-B5B1-49AF6921385D}" type="parTrans" cxnId="{0C7D96B5-CB42-A74F-B317-C425CB4D8B05}">
      <dgm:prSet/>
      <dgm:spPr/>
      <dgm:t>
        <a:bodyPr/>
        <a:lstStyle/>
        <a:p>
          <a:endParaRPr lang="en-US"/>
        </a:p>
      </dgm:t>
    </dgm:pt>
    <dgm:pt modelId="{7E8BFAA2-10F5-5A4B-AE41-9AAFAACD4C69}" type="sibTrans" cxnId="{0C7D96B5-CB42-A74F-B317-C425CB4D8B05}">
      <dgm:prSet/>
      <dgm:spPr/>
      <dgm:t>
        <a:bodyPr/>
        <a:lstStyle/>
        <a:p>
          <a:endParaRPr lang="en-US"/>
        </a:p>
      </dgm:t>
    </dgm:pt>
    <dgm:pt modelId="{40428372-00B6-C34D-AD90-6C4F5EAF7A7F}">
      <dgm:prSet phldrT="[Text]"/>
      <dgm:spPr/>
      <dgm:t>
        <a:bodyPr/>
        <a:lstStyle/>
        <a:p>
          <a:r>
            <a:rPr lang="en-US" dirty="0" smtClean="0"/>
            <a:t>18.5-25</a:t>
          </a:r>
          <a:endParaRPr lang="en-US" dirty="0"/>
        </a:p>
      </dgm:t>
    </dgm:pt>
    <dgm:pt modelId="{47765042-9BC0-9D41-9416-4CABA83DFBB8}" type="parTrans" cxnId="{B295AAC3-9ACB-6B47-B2B9-677B94B97318}">
      <dgm:prSet/>
      <dgm:spPr/>
      <dgm:t>
        <a:bodyPr/>
        <a:lstStyle/>
        <a:p>
          <a:endParaRPr lang="en-US"/>
        </a:p>
      </dgm:t>
    </dgm:pt>
    <dgm:pt modelId="{2056D573-1DF9-6A48-9156-38DCB006F37A}" type="sibTrans" cxnId="{B295AAC3-9ACB-6B47-B2B9-677B94B97318}">
      <dgm:prSet/>
      <dgm:spPr/>
      <dgm:t>
        <a:bodyPr/>
        <a:lstStyle/>
        <a:p>
          <a:endParaRPr lang="en-US"/>
        </a:p>
      </dgm:t>
    </dgm:pt>
    <dgm:pt modelId="{5F559AF1-37E9-2941-A0DE-65F7D1902F16}">
      <dgm:prSet phldrT="[Text]"/>
      <dgm:spPr/>
      <dgm:t>
        <a:bodyPr/>
        <a:lstStyle/>
        <a:p>
          <a:r>
            <a:rPr lang="en-US" smtClean="0"/>
            <a:t>&gt;25</a:t>
          </a:r>
          <a:endParaRPr lang="en-US"/>
        </a:p>
      </dgm:t>
    </dgm:pt>
    <dgm:pt modelId="{8BB2901F-FF70-9D47-8856-FA1D60E8A82A}" type="parTrans" cxnId="{E6317AEF-2360-2F4B-8913-9ADB520A4029}">
      <dgm:prSet/>
      <dgm:spPr/>
      <dgm:t>
        <a:bodyPr/>
        <a:lstStyle/>
        <a:p>
          <a:endParaRPr lang="en-US"/>
        </a:p>
      </dgm:t>
    </dgm:pt>
    <dgm:pt modelId="{63E8A89B-C06B-FC4F-9BEA-5394D58E11B6}" type="sibTrans" cxnId="{E6317AEF-2360-2F4B-8913-9ADB520A4029}">
      <dgm:prSet/>
      <dgm:spPr/>
      <dgm:t>
        <a:bodyPr/>
        <a:lstStyle/>
        <a:p>
          <a:endParaRPr lang="en-US"/>
        </a:p>
      </dgm:t>
    </dgm:pt>
    <dgm:pt modelId="{C97421ED-9C67-6241-B179-2A91CCBAFA48}" type="pres">
      <dgm:prSet presAssocID="{9C1F7144-1E12-884B-95A7-734ED95560FA}" presName="compositeShape" presStyleCnt="0">
        <dgm:presLayoutVars>
          <dgm:dir/>
          <dgm:resizeHandles/>
        </dgm:presLayoutVars>
      </dgm:prSet>
      <dgm:spPr/>
    </dgm:pt>
    <dgm:pt modelId="{404EAA4E-956E-5348-8DB1-5C2DBF1319D8}" type="pres">
      <dgm:prSet presAssocID="{9C1F7144-1E12-884B-95A7-734ED95560FA}" presName="pyramid" presStyleLbl="node1" presStyleIdx="0" presStyleCnt="1"/>
      <dgm:spPr/>
    </dgm:pt>
    <dgm:pt modelId="{172099B9-120A-304F-8072-FEAD9D92AD34}" type="pres">
      <dgm:prSet presAssocID="{9C1F7144-1E12-884B-95A7-734ED95560FA}" presName="theList" presStyleCnt="0"/>
      <dgm:spPr/>
    </dgm:pt>
    <dgm:pt modelId="{6C49C256-0F74-1E41-B528-511078B472C4}" type="pres">
      <dgm:prSet presAssocID="{81FDF275-7254-A94A-AEC2-4B00E1908302}" presName="aNode" presStyleLbl="fgAcc1" presStyleIdx="0" presStyleCnt="3">
        <dgm:presLayoutVars>
          <dgm:bulletEnabled val="1"/>
        </dgm:presLayoutVars>
      </dgm:prSet>
      <dgm:spPr/>
    </dgm:pt>
    <dgm:pt modelId="{C7A3F325-B32E-7A4B-8D06-14B36BEBB6AD}" type="pres">
      <dgm:prSet presAssocID="{81FDF275-7254-A94A-AEC2-4B00E1908302}" presName="aSpace" presStyleCnt="0"/>
      <dgm:spPr/>
    </dgm:pt>
    <dgm:pt modelId="{486B622B-2AE7-6E40-86E0-B85E07B15E57}" type="pres">
      <dgm:prSet presAssocID="{40428372-00B6-C34D-AD90-6C4F5EAF7A7F}" presName="aNode" presStyleLbl="fgAcc1" presStyleIdx="1" presStyleCnt="3">
        <dgm:presLayoutVars>
          <dgm:bulletEnabled val="1"/>
        </dgm:presLayoutVars>
      </dgm:prSet>
      <dgm:spPr/>
    </dgm:pt>
    <dgm:pt modelId="{6968BD99-C476-5642-8015-9F5357D110C3}" type="pres">
      <dgm:prSet presAssocID="{40428372-00B6-C34D-AD90-6C4F5EAF7A7F}" presName="aSpace" presStyleCnt="0"/>
      <dgm:spPr/>
    </dgm:pt>
    <dgm:pt modelId="{99640548-C84B-C84D-85CE-E48151BE2DC6}" type="pres">
      <dgm:prSet presAssocID="{5F559AF1-37E9-2941-A0DE-65F7D1902F16}" presName="aNode" presStyleLbl="fgAcc1" presStyleIdx="2" presStyleCnt="3">
        <dgm:presLayoutVars>
          <dgm:bulletEnabled val="1"/>
        </dgm:presLayoutVars>
      </dgm:prSet>
      <dgm:spPr/>
    </dgm:pt>
    <dgm:pt modelId="{981BD79E-FF1F-6348-8D9D-FADAE441BA75}" type="pres">
      <dgm:prSet presAssocID="{5F559AF1-37E9-2941-A0DE-65F7D1902F16}" presName="aSpace" presStyleCnt="0"/>
      <dgm:spPr/>
    </dgm:pt>
  </dgm:ptLst>
  <dgm:cxnLst>
    <dgm:cxn modelId="{E6317AEF-2360-2F4B-8913-9ADB520A4029}" srcId="{9C1F7144-1E12-884B-95A7-734ED95560FA}" destId="{5F559AF1-37E9-2941-A0DE-65F7D1902F16}" srcOrd="2" destOrd="0" parTransId="{8BB2901F-FF70-9D47-8856-FA1D60E8A82A}" sibTransId="{63E8A89B-C06B-FC4F-9BEA-5394D58E11B6}"/>
    <dgm:cxn modelId="{D99E12BE-1438-8D47-81BE-2D3127E758B8}" type="presOf" srcId="{81FDF275-7254-A94A-AEC2-4B00E1908302}" destId="{6C49C256-0F74-1E41-B528-511078B472C4}" srcOrd="0" destOrd="0" presId="urn:microsoft.com/office/officeart/2005/8/layout/pyramid2"/>
    <dgm:cxn modelId="{00FC8B3C-3B69-B74D-A07B-FF660387BC9C}" type="presOf" srcId="{40428372-00B6-C34D-AD90-6C4F5EAF7A7F}" destId="{486B622B-2AE7-6E40-86E0-B85E07B15E57}" srcOrd="0" destOrd="0" presId="urn:microsoft.com/office/officeart/2005/8/layout/pyramid2"/>
    <dgm:cxn modelId="{0C7D96B5-CB42-A74F-B317-C425CB4D8B05}" srcId="{9C1F7144-1E12-884B-95A7-734ED95560FA}" destId="{81FDF275-7254-A94A-AEC2-4B00E1908302}" srcOrd="0" destOrd="0" parTransId="{306B6C42-AE8C-C14E-B5B1-49AF6921385D}" sibTransId="{7E8BFAA2-10F5-5A4B-AE41-9AAFAACD4C69}"/>
    <dgm:cxn modelId="{27490397-6D35-E547-A955-C0717619EB2E}" type="presOf" srcId="{5F559AF1-37E9-2941-A0DE-65F7D1902F16}" destId="{99640548-C84B-C84D-85CE-E48151BE2DC6}" srcOrd="0" destOrd="0" presId="urn:microsoft.com/office/officeart/2005/8/layout/pyramid2"/>
    <dgm:cxn modelId="{AF7CE18A-BAAE-704C-B973-1C974AB48D32}" type="presOf" srcId="{9C1F7144-1E12-884B-95A7-734ED95560FA}" destId="{C97421ED-9C67-6241-B179-2A91CCBAFA48}" srcOrd="0" destOrd="0" presId="urn:microsoft.com/office/officeart/2005/8/layout/pyramid2"/>
    <dgm:cxn modelId="{B295AAC3-9ACB-6B47-B2B9-677B94B97318}" srcId="{9C1F7144-1E12-884B-95A7-734ED95560FA}" destId="{40428372-00B6-C34D-AD90-6C4F5EAF7A7F}" srcOrd="1" destOrd="0" parTransId="{47765042-9BC0-9D41-9416-4CABA83DFBB8}" sibTransId="{2056D573-1DF9-6A48-9156-38DCB006F37A}"/>
    <dgm:cxn modelId="{FD4F349C-EA5E-0F45-BD60-2059566FCD4A}" type="presParOf" srcId="{C97421ED-9C67-6241-B179-2A91CCBAFA48}" destId="{404EAA4E-956E-5348-8DB1-5C2DBF1319D8}" srcOrd="0" destOrd="0" presId="urn:microsoft.com/office/officeart/2005/8/layout/pyramid2"/>
    <dgm:cxn modelId="{9FE0BDDC-7DCE-F34E-B9F9-40C4A97873D0}" type="presParOf" srcId="{C97421ED-9C67-6241-B179-2A91CCBAFA48}" destId="{172099B9-120A-304F-8072-FEAD9D92AD34}" srcOrd="1" destOrd="0" presId="urn:microsoft.com/office/officeart/2005/8/layout/pyramid2"/>
    <dgm:cxn modelId="{03BF5E91-D2BB-7048-B0E0-A055F8F75DDC}" type="presParOf" srcId="{172099B9-120A-304F-8072-FEAD9D92AD34}" destId="{6C49C256-0F74-1E41-B528-511078B472C4}" srcOrd="0" destOrd="0" presId="urn:microsoft.com/office/officeart/2005/8/layout/pyramid2"/>
    <dgm:cxn modelId="{7A955211-1DC4-4243-9383-51487AD148D6}" type="presParOf" srcId="{172099B9-120A-304F-8072-FEAD9D92AD34}" destId="{C7A3F325-B32E-7A4B-8D06-14B36BEBB6AD}" srcOrd="1" destOrd="0" presId="urn:microsoft.com/office/officeart/2005/8/layout/pyramid2"/>
    <dgm:cxn modelId="{B7D78A00-EAEC-C44C-B6F4-F5242760C33A}" type="presParOf" srcId="{172099B9-120A-304F-8072-FEAD9D92AD34}" destId="{486B622B-2AE7-6E40-86E0-B85E07B15E57}" srcOrd="2" destOrd="0" presId="urn:microsoft.com/office/officeart/2005/8/layout/pyramid2"/>
    <dgm:cxn modelId="{BC9990D7-6B56-1A46-A864-EBB92F88EEFC}" type="presParOf" srcId="{172099B9-120A-304F-8072-FEAD9D92AD34}" destId="{6968BD99-C476-5642-8015-9F5357D110C3}" srcOrd="3" destOrd="0" presId="urn:microsoft.com/office/officeart/2005/8/layout/pyramid2"/>
    <dgm:cxn modelId="{65E004CB-C848-D844-A89A-41511F67677B}" type="presParOf" srcId="{172099B9-120A-304F-8072-FEAD9D92AD34}" destId="{99640548-C84B-C84D-85CE-E48151BE2DC6}" srcOrd="4" destOrd="0" presId="urn:microsoft.com/office/officeart/2005/8/layout/pyramid2"/>
    <dgm:cxn modelId="{240F0B8A-DF7B-304E-B854-F40280280CC4}" type="presParOf" srcId="{172099B9-120A-304F-8072-FEAD9D92AD34}" destId="{981BD79E-FF1F-6348-8D9D-FADAE441BA75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EAA4E-956E-5348-8DB1-5C2DBF1319D8}">
      <dsp:nvSpPr>
        <dsp:cNvPr id="0" name=""/>
        <dsp:cNvSpPr/>
      </dsp:nvSpPr>
      <dsp:spPr>
        <a:xfrm>
          <a:off x="449210" y="0"/>
          <a:ext cx="1743968" cy="1743968"/>
        </a:xfrm>
        <a:prstGeom prst="triangl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49C256-0F74-1E41-B528-511078B472C4}">
      <dsp:nvSpPr>
        <dsp:cNvPr id="0" name=""/>
        <dsp:cNvSpPr/>
      </dsp:nvSpPr>
      <dsp:spPr>
        <a:xfrm>
          <a:off x="1321194" y="175333"/>
          <a:ext cx="1133579" cy="4128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&lt;18.5</a:t>
          </a:r>
          <a:endParaRPr lang="en-US" sz="1700" kern="1200" dirty="0"/>
        </a:p>
      </dsp:txBody>
      <dsp:txXfrm>
        <a:off x="1341347" y="195486"/>
        <a:ext cx="1093273" cy="372523"/>
      </dsp:txXfrm>
    </dsp:sp>
    <dsp:sp modelId="{486B622B-2AE7-6E40-86E0-B85E07B15E57}">
      <dsp:nvSpPr>
        <dsp:cNvPr id="0" name=""/>
        <dsp:cNvSpPr/>
      </dsp:nvSpPr>
      <dsp:spPr>
        <a:xfrm>
          <a:off x="1321194" y="639767"/>
          <a:ext cx="1133579" cy="4128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shade val="80000"/>
              <a:hueOff val="154781"/>
              <a:satOff val="-975"/>
              <a:lumOff val="126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18.5-25</a:t>
          </a:r>
          <a:endParaRPr lang="en-US" sz="1700" kern="1200" dirty="0"/>
        </a:p>
      </dsp:txBody>
      <dsp:txXfrm>
        <a:off x="1341347" y="659920"/>
        <a:ext cx="1093273" cy="372523"/>
      </dsp:txXfrm>
    </dsp:sp>
    <dsp:sp modelId="{99640548-C84B-C84D-85CE-E48151BE2DC6}">
      <dsp:nvSpPr>
        <dsp:cNvPr id="0" name=""/>
        <dsp:cNvSpPr/>
      </dsp:nvSpPr>
      <dsp:spPr>
        <a:xfrm>
          <a:off x="1321194" y="1104200"/>
          <a:ext cx="1133579" cy="4128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shade val="80000"/>
              <a:hueOff val="309562"/>
              <a:satOff val="-1950"/>
              <a:lumOff val="252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&gt;25</a:t>
          </a:r>
          <a:endParaRPr lang="en-US" sz="1700" kern="1200"/>
        </a:p>
      </dsp:txBody>
      <dsp:txXfrm>
        <a:off x="1341347" y="1124353"/>
        <a:ext cx="1093273" cy="372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65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7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r>
              <a:rPr lang="en-US" altLang="zh-TW"/>
              <a:t>Lesson 3</a:t>
            </a:r>
          </a:p>
          <a:p>
            <a:r>
              <a:rPr lang="en-US" altLang="zh-TW"/>
              <a:t>PHP</a:t>
            </a:r>
          </a:p>
          <a:p>
            <a:r>
              <a:rPr lang="en-US" altLang="zh-TW"/>
              <a:t>By Raymond Tsang in Fevaworks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Print out all student names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r>
              <a:rPr lang="nn-NO" altLang="zh-TW" dirty="0"/>
              <a:t>for ($i=1; $i&lt;=10; $i++) {</a:t>
            </a:r>
          </a:p>
          <a:p>
            <a:r>
              <a:rPr lang="nn-NO" altLang="zh-TW" dirty="0"/>
              <a:t>	</a:t>
            </a:r>
            <a:r>
              <a:rPr lang="nn-NO" altLang="zh-TW" dirty="0" err="1"/>
              <a:t>echo</a:t>
            </a:r>
            <a:r>
              <a:rPr lang="nn-NO" altLang="zh-TW" dirty="0"/>
              <a:t> "$</a:t>
            </a:r>
            <a:r>
              <a:rPr lang="nn-NO" altLang="zh-TW" dirty="0" err="1"/>
              <a:t>name</a:t>
            </a:r>
            <a:r>
              <a:rPr lang="nn-NO" altLang="zh-TW" dirty="0"/>
              <a:t>[$i] ";</a:t>
            </a:r>
          </a:p>
          <a:p>
            <a:r>
              <a:rPr lang="en-US" altLang="zh-TW" dirty="0"/>
              <a:t>}</a:t>
            </a: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Exercise 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r>
              <a:rPr lang="en-US" altLang="zh-TW" dirty="0"/>
              <a:t>Set student info to an array from </a:t>
            </a:r>
            <a:r>
              <a:rPr lang="en-US" altLang="zh-TW" dirty="0" err="1"/>
              <a:t>student.txt</a:t>
            </a:r>
            <a:endParaRPr lang="en-US" altLang="zh-TW" dirty="0"/>
          </a:p>
          <a:p>
            <a:r>
              <a:rPr lang="en-US" altLang="zh-TW" dirty="0"/>
              <a:t>Print out all student names, mark, grade</a:t>
            </a:r>
          </a:p>
          <a:p>
            <a:r>
              <a:rPr lang="en-US" altLang="zh-TW" dirty="0"/>
              <a:t>Find out the name of the students who are fail</a:t>
            </a:r>
          </a:p>
          <a:p>
            <a:r>
              <a:rPr lang="en-US" altLang="zh-TW" dirty="0"/>
              <a:t>Count how many students passed with 70</a:t>
            </a:r>
          </a:p>
          <a:p>
            <a:r>
              <a:rPr lang="en-US" altLang="zh-TW" dirty="0" smtClean="0"/>
              <a:t>Find highest, lowest and average mark</a:t>
            </a:r>
            <a:endParaRPr lang="en-US" altLang="zh-TW" dirty="0"/>
          </a:p>
        </p:txBody>
      </p:sp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Exercise 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Set employee info to an array from </a:t>
            </a:r>
            <a:r>
              <a:rPr lang="en-US" altLang="zh-TW" dirty="0" err="1" smtClean="0"/>
              <a:t>sales.txt</a:t>
            </a:r>
            <a:r>
              <a:rPr lang="en-US" altLang="zh-TW" dirty="0" smtClean="0"/>
              <a:t> (copy and paste)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Print out all employee names and sales in </a:t>
            </a:r>
            <a:r>
              <a:rPr lang="en-US" altLang="zh-TW" b="1" dirty="0" smtClean="0"/>
              <a:t>reverse order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b="1" dirty="0" smtClean="0"/>
              <a:t>Count</a:t>
            </a:r>
            <a:r>
              <a:rPr lang="en-US" altLang="zh-TW" dirty="0" smtClean="0"/>
              <a:t>  how many students passed 300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Find </a:t>
            </a:r>
            <a:r>
              <a:rPr lang="en-US" altLang="zh-TW" b="1" dirty="0" smtClean="0"/>
              <a:t>highest</a:t>
            </a:r>
            <a:r>
              <a:rPr lang="en-US" altLang="zh-TW" dirty="0" smtClean="0"/>
              <a:t> sales, </a:t>
            </a:r>
            <a:r>
              <a:rPr lang="en-US" altLang="zh-TW" b="1" dirty="0" smtClean="0"/>
              <a:t>lowest</a:t>
            </a:r>
            <a:r>
              <a:rPr lang="en-US" altLang="zh-TW" dirty="0" smtClean="0"/>
              <a:t> sales, </a:t>
            </a:r>
            <a:r>
              <a:rPr lang="en-US" altLang="zh-TW" b="1" dirty="0"/>
              <a:t>average</a:t>
            </a:r>
            <a:r>
              <a:rPr lang="en-US" altLang="zh-TW" dirty="0"/>
              <a:t> </a:t>
            </a:r>
            <a:r>
              <a:rPr lang="en-US" altLang="zh-TW" dirty="0" smtClean="0"/>
              <a:t>sales</a:t>
            </a:r>
            <a:r>
              <a:rPr lang="en-US" altLang="zh-TW" dirty="0"/>
              <a:t> , </a:t>
            </a:r>
            <a:r>
              <a:rPr lang="en-US" altLang="zh-TW" b="1" dirty="0"/>
              <a:t>total</a:t>
            </a:r>
            <a:r>
              <a:rPr lang="en-US" altLang="zh-TW" dirty="0"/>
              <a:t> sales</a:t>
            </a:r>
            <a:endParaRPr lang="en-US" altLang="zh-TW" dirty="0" smtClean="0"/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Find out the name of the employee who has sales </a:t>
            </a:r>
            <a:r>
              <a:rPr lang="en-US" altLang="zh-TW" b="1" dirty="0" smtClean="0"/>
              <a:t>lower than 300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Find out salary: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If sales&lt;300, salary=sales/2.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If sales&gt;=300, salary=sales*60%</a:t>
            </a: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797152"/>
            <a:ext cx="2202457" cy="1690563"/>
          </a:xfrm>
          <a:prstGeom prst="rect">
            <a:avLst/>
          </a:prstGeom>
        </p:spPr>
      </p:pic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HK">
                <a:ln>
                  <a:noFill/>
                </a:ln>
              </a:rPr>
              <a:t>Exit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r>
              <a:rPr lang="en-US" altLang="zh-TW"/>
              <a:t>If there is a case that you want to stop the PHP in a condition, you can use exit.</a:t>
            </a:r>
          </a:p>
          <a:p>
            <a:r>
              <a:rPr lang="en-US" altLang="zh-TW"/>
              <a:t>exit.php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HK">
                <a:ln>
                  <a:noFill/>
                </a:ln>
              </a:rPr>
              <a:t>Homework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&lt;</a:t>
            </a:r>
            <a:r>
              <a:rPr lang="en-US" altLang="zh-TW" dirty="0">
                <a:ea typeface="新細明體" pitchFamily="18" charset="-120"/>
              </a:rPr>
              <a:t>18.5 underweight, 18.5-25.0 normal, &gt;25.0 overweight</a:t>
            </a:r>
          </a:p>
          <a:p>
            <a:r>
              <a:rPr lang="en-US" altLang="zh-TW" dirty="0" smtClean="0"/>
              <a:t>Find out the BMI result of each student from </a:t>
            </a:r>
            <a:r>
              <a:rPr lang="en-US" altLang="zh-TW" dirty="0" err="1" smtClean="0"/>
              <a:t>BMI.xlsx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Find out the number of students in under weight, normal weight, over weight.</a:t>
            </a:r>
          </a:p>
          <a:p>
            <a:r>
              <a:rPr lang="en-US" altLang="zh-TW" dirty="0" smtClean="0"/>
              <a:t>Find out the average BMI.</a:t>
            </a:r>
            <a:endParaRPr lang="en-US" altLang="zh-TW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41747267"/>
              </p:ext>
            </p:extLst>
          </p:nvPr>
        </p:nvGraphicFramePr>
        <p:xfrm>
          <a:off x="6293356" y="1397000"/>
          <a:ext cx="2903984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2599</TotalTime>
  <Words>222</Words>
  <Application>Microsoft Macintosh PowerPoint</Application>
  <PresentationFormat>On-screen Show (4:3)</PresentationFormat>
  <Paragraphs>37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Corbel</vt:lpstr>
      <vt:lpstr>Gill Sans MT</vt:lpstr>
      <vt:lpstr>Times New Roman</vt:lpstr>
      <vt:lpstr>新細明體</vt:lpstr>
      <vt:lpstr>Arial</vt:lpstr>
      <vt:lpstr>Parallax</vt:lpstr>
      <vt:lpstr>Professional Diploma in Commercial Web Design</vt:lpstr>
      <vt:lpstr>Print out all student names</vt:lpstr>
      <vt:lpstr>Exercise 2</vt:lpstr>
      <vt:lpstr>Exercise 3</vt:lpstr>
      <vt:lpstr>Exit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188</cp:revision>
  <cp:lastPrinted>2016-12-09T13:20:20Z</cp:lastPrinted>
  <dcterms:created xsi:type="dcterms:W3CDTF">2004-06-06T12:03:14Z</dcterms:created>
  <dcterms:modified xsi:type="dcterms:W3CDTF">2017-05-30T08:21:10Z</dcterms:modified>
</cp:coreProperties>
</file>