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tmp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72" r:id="rId13"/>
    <p:sldId id="473" r:id="rId14"/>
    <p:sldId id="463" r:id="rId15"/>
    <p:sldId id="464" r:id="rId16"/>
    <p:sldId id="465" r:id="rId17"/>
    <p:sldId id="466" r:id="rId18"/>
    <p:sldId id="467" r:id="rId19"/>
    <p:sldId id="469" r:id="rId20"/>
    <p:sldId id="470" r:id="rId21"/>
    <p:sldId id="471" r:id="rId22"/>
    <p:sldId id="39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6" autoAdjust="0"/>
    <p:restoredTop sz="50000" autoAdjust="0"/>
  </p:normalViewPr>
  <p:slideViewPr>
    <p:cSldViewPr>
      <p:cViewPr varScale="1">
        <p:scale>
          <a:sx n="89" d="100"/>
          <a:sy n="89" d="100"/>
        </p:scale>
        <p:origin x="168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205F8-2B3A-4D12-80F9-A4A8A7B0AE8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DD0A2-F289-4C14-9397-6AB9961743A5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require.php</a:t>
          </a:r>
          <a:endParaRPr lang="en-US" dirty="0"/>
        </a:p>
      </dgm:t>
    </dgm:pt>
    <dgm:pt modelId="{3370C492-D38B-4AEE-8F13-09BAD9135237}" type="parTrans" cxnId="{699F7352-0E16-4CDA-B96D-F7979008D593}">
      <dgm:prSet/>
      <dgm:spPr/>
      <dgm:t>
        <a:bodyPr/>
        <a:lstStyle/>
        <a:p>
          <a:endParaRPr lang="en-US"/>
        </a:p>
      </dgm:t>
    </dgm:pt>
    <dgm:pt modelId="{EDDBA2C8-7E17-447F-8F45-898D5970B491}" type="sibTrans" cxnId="{699F7352-0E16-4CDA-B96D-F7979008D593}">
      <dgm:prSet/>
      <dgm:spPr/>
      <dgm:t>
        <a:bodyPr/>
        <a:lstStyle/>
        <a:p>
          <a:endParaRPr lang="en-US"/>
        </a:p>
      </dgm:t>
    </dgm:pt>
    <dgm:pt modelId="{2D3D10E5-EA78-4199-8671-3CC231A5F709}">
      <dgm:prSet phldrT="[Text]"/>
      <dgm:spPr/>
      <dgm:t>
        <a:bodyPr/>
        <a:lstStyle/>
        <a:p>
          <a:r>
            <a:rPr lang="en-US" dirty="0" smtClean="0"/>
            <a:t>require.inc</a:t>
          </a:r>
          <a:endParaRPr lang="en-US" dirty="0"/>
        </a:p>
      </dgm:t>
    </dgm:pt>
    <dgm:pt modelId="{38ADED50-3018-4687-A582-3FC82D1464D2}" type="parTrans" cxnId="{E7823492-5D11-463C-96ED-D01305FAD609}">
      <dgm:prSet/>
      <dgm:spPr/>
      <dgm:t>
        <a:bodyPr/>
        <a:lstStyle/>
        <a:p>
          <a:endParaRPr lang="en-US"/>
        </a:p>
      </dgm:t>
    </dgm:pt>
    <dgm:pt modelId="{9A6D3013-0B11-439F-8874-C82EB9AFBF9A}" type="sibTrans" cxnId="{E7823492-5D11-463C-96ED-D01305FAD609}">
      <dgm:prSet/>
      <dgm:spPr/>
      <dgm:t>
        <a:bodyPr/>
        <a:lstStyle/>
        <a:p>
          <a:endParaRPr lang="en-US"/>
        </a:p>
      </dgm:t>
    </dgm:pt>
    <dgm:pt modelId="{64B1E00C-69B0-401F-B108-A3F3269C85F6}" type="pres">
      <dgm:prSet presAssocID="{09A205F8-2B3A-4D12-80F9-A4A8A7B0AE8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555B2-9233-416B-89EC-9F1509ED92DE}" type="pres">
      <dgm:prSet presAssocID="{09A205F8-2B3A-4D12-80F9-A4A8A7B0AE80}" presName="cycle" presStyleCnt="0"/>
      <dgm:spPr/>
    </dgm:pt>
    <dgm:pt modelId="{8152559B-3403-47B2-8694-FB797456599B}" type="pres">
      <dgm:prSet presAssocID="{09A205F8-2B3A-4D12-80F9-A4A8A7B0AE80}" presName="centerShape" presStyleCnt="0"/>
      <dgm:spPr/>
    </dgm:pt>
    <dgm:pt modelId="{94D7B618-E050-4A4B-A7C3-CF78BDDD7A07}" type="pres">
      <dgm:prSet presAssocID="{09A205F8-2B3A-4D12-80F9-A4A8A7B0AE80}" presName="connSite" presStyleLbl="node1" presStyleIdx="0" presStyleCnt="2"/>
      <dgm:spPr/>
    </dgm:pt>
    <dgm:pt modelId="{2BB2BAC1-C69B-4113-B310-76512E564906}" type="pres">
      <dgm:prSet presAssocID="{09A205F8-2B3A-4D12-80F9-A4A8A7B0AE80}" presName="visible" presStyleLbl="node1" presStyleIdx="0" presStyleCnt="2" custScaleX="60354" custScaleY="603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>
          <a:solidFill>
            <a:schemeClr val="accent3"/>
          </a:solidFill>
        </a:ln>
        <a:effectLst/>
      </dgm:spPr>
    </dgm:pt>
    <dgm:pt modelId="{AE7A25BF-05BE-4294-8C78-B343A39F5802}" type="pres">
      <dgm:prSet presAssocID="{3370C492-D38B-4AEE-8F13-09BAD9135237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42F9EBD-EE2B-4593-8782-62F8680D3832}" type="pres">
      <dgm:prSet presAssocID="{691DD0A2-F289-4C14-9397-6AB9961743A5}" presName="node" presStyleCnt="0"/>
      <dgm:spPr/>
    </dgm:pt>
    <dgm:pt modelId="{41924F06-34CF-46EC-8297-73C28D89DAED}" type="pres">
      <dgm:prSet presAssocID="{691DD0A2-F289-4C14-9397-6AB9961743A5}" presName="parentNode" presStyleLbl="node1" presStyleIdx="1" presStyleCnt="2" custScaleX="97931" custScaleY="61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93733-95DC-44E5-9984-B3499F1799D0}" type="pres">
      <dgm:prSet presAssocID="{691DD0A2-F289-4C14-9397-6AB9961743A5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EAE525-576C-0C4C-BD1E-35014CD581FC}" type="presOf" srcId="{09A205F8-2B3A-4D12-80F9-A4A8A7B0AE80}" destId="{64B1E00C-69B0-401F-B108-A3F3269C85F6}" srcOrd="0" destOrd="0" presId="urn:microsoft.com/office/officeart/2005/8/layout/radial2"/>
    <dgm:cxn modelId="{576AE994-425D-F242-A776-2DDDC62D454E}" type="presOf" srcId="{3370C492-D38B-4AEE-8F13-09BAD9135237}" destId="{AE7A25BF-05BE-4294-8C78-B343A39F5802}" srcOrd="0" destOrd="0" presId="urn:microsoft.com/office/officeart/2005/8/layout/radial2"/>
    <dgm:cxn modelId="{E7823492-5D11-463C-96ED-D01305FAD609}" srcId="{691DD0A2-F289-4C14-9397-6AB9961743A5}" destId="{2D3D10E5-EA78-4199-8671-3CC231A5F709}" srcOrd="0" destOrd="0" parTransId="{38ADED50-3018-4687-A582-3FC82D1464D2}" sibTransId="{9A6D3013-0B11-439F-8874-C82EB9AFBF9A}"/>
    <dgm:cxn modelId="{699F7352-0E16-4CDA-B96D-F7979008D593}" srcId="{09A205F8-2B3A-4D12-80F9-A4A8A7B0AE80}" destId="{691DD0A2-F289-4C14-9397-6AB9961743A5}" srcOrd="0" destOrd="0" parTransId="{3370C492-D38B-4AEE-8F13-09BAD9135237}" sibTransId="{EDDBA2C8-7E17-447F-8F45-898D5970B491}"/>
    <dgm:cxn modelId="{64D58723-D82E-A748-86D2-9CF7CE4CADF6}" type="presOf" srcId="{2D3D10E5-EA78-4199-8671-3CC231A5F709}" destId="{88193733-95DC-44E5-9984-B3499F1799D0}" srcOrd="0" destOrd="0" presId="urn:microsoft.com/office/officeart/2005/8/layout/radial2"/>
    <dgm:cxn modelId="{7B77318D-71A7-DB40-85FB-949F941BDF17}" type="presOf" srcId="{691DD0A2-F289-4C14-9397-6AB9961743A5}" destId="{41924F06-34CF-46EC-8297-73C28D89DAED}" srcOrd="0" destOrd="0" presId="urn:microsoft.com/office/officeart/2005/8/layout/radial2"/>
    <dgm:cxn modelId="{4F42DBAD-E7FB-3D4E-B358-275D63694571}" type="presParOf" srcId="{64B1E00C-69B0-401F-B108-A3F3269C85F6}" destId="{2C8555B2-9233-416B-89EC-9F1509ED92DE}" srcOrd="0" destOrd="0" presId="urn:microsoft.com/office/officeart/2005/8/layout/radial2"/>
    <dgm:cxn modelId="{7F6EE51D-3EBE-0340-92B2-6FCE53DC4F8A}" type="presParOf" srcId="{2C8555B2-9233-416B-89EC-9F1509ED92DE}" destId="{8152559B-3403-47B2-8694-FB797456599B}" srcOrd="0" destOrd="0" presId="urn:microsoft.com/office/officeart/2005/8/layout/radial2"/>
    <dgm:cxn modelId="{B530155A-A7F2-EB4B-9C59-B5DB006C02AB}" type="presParOf" srcId="{8152559B-3403-47B2-8694-FB797456599B}" destId="{94D7B618-E050-4A4B-A7C3-CF78BDDD7A07}" srcOrd="0" destOrd="0" presId="urn:microsoft.com/office/officeart/2005/8/layout/radial2"/>
    <dgm:cxn modelId="{AB4BC021-E710-884D-8E23-739B0FF53590}" type="presParOf" srcId="{8152559B-3403-47B2-8694-FB797456599B}" destId="{2BB2BAC1-C69B-4113-B310-76512E564906}" srcOrd="1" destOrd="0" presId="urn:microsoft.com/office/officeart/2005/8/layout/radial2"/>
    <dgm:cxn modelId="{75536CD4-3ADA-4A49-AF56-E22B91838D7C}" type="presParOf" srcId="{2C8555B2-9233-416B-89EC-9F1509ED92DE}" destId="{AE7A25BF-05BE-4294-8C78-B343A39F5802}" srcOrd="1" destOrd="0" presId="urn:microsoft.com/office/officeart/2005/8/layout/radial2"/>
    <dgm:cxn modelId="{AC36EC91-3594-AD4D-A26D-0C30F7345DB9}" type="presParOf" srcId="{2C8555B2-9233-416B-89EC-9F1509ED92DE}" destId="{A42F9EBD-EE2B-4593-8782-62F8680D3832}" srcOrd="2" destOrd="0" presId="urn:microsoft.com/office/officeart/2005/8/layout/radial2"/>
    <dgm:cxn modelId="{1C4EF9B3-2DEB-344D-BBB9-580E4C04A21C}" type="presParOf" srcId="{A42F9EBD-EE2B-4593-8782-62F8680D3832}" destId="{41924F06-34CF-46EC-8297-73C28D89DAED}" srcOrd="0" destOrd="0" presId="urn:microsoft.com/office/officeart/2005/8/layout/radial2"/>
    <dgm:cxn modelId="{E8CACE64-86B3-3044-B70B-A1C859F2B964}" type="presParOf" srcId="{A42F9EBD-EE2B-4593-8782-62F8680D3832}" destId="{88193733-95DC-44E5-9984-B3499F1799D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A25BF-05BE-4294-8C78-B343A39F5802}">
      <dsp:nvSpPr>
        <dsp:cNvPr id="0" name=""/>
        <dsp:cNvSpPr/>
      </dsp:nvSpPr>
      <dsp:spPr>
        <a:xfrm>
          <a:off x="2260094" y="1632199"/>
          <a:ext cx="734664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734664" y="338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2BAC1-C69B-4113-B310-76512E564906}">
      <dsp:nvSpPr>
        <dsp:cNvPr id="0" name=""/>
        <dsp:cNvSpPr/>
      </dsp:nvSpPr>
      <dsp:spPr>
        <a:xfrm>
          <a:off x="369741" y="790846"/>
          <a:ext cx="1750469" cy="17504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24F06-34CF-46EC-8297-73C28D89DAED}">
      <dsp:nvSpPr>
        <dsp:cNvPr id="0" name=""/>
        <dsp:cNvSpPr/>
      </dsp:nvSpPr>
      <dsp:spPr>
        <a:xfrm>
          <a:off x="2994759" y="1134267"/>
          <a:ext cx="1704197" cy="1063628"/>
        </a:xfrm>
        <a:prstGeom prst="ellipse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bg1"/>
              </a:solidFill>
            </a:rPr>
            <a:t>require.php</a:t>
          </a:r>
          <a:endParaRPr lang="en-US" sz="1900" kern="1200" dirty="0"/>
        </a:p>
      </dsp:txBody>
      <dsp:txXfrm>
        <a:off x="3244333" y="1290032"/>
        <a:ext cx="1205049" cy="752098"/>
      </dsp:txXfrm>
    </dsp:sp>
    <dsp:sp modelId="{88193733-95DC-44E5-9984-B3499F1799D0}">
      <dsp:nvSpPr>
        <dsp:cNvPr id="0" name=""/>
        <dsp:cNvSpPr/>
      </dsp:nvSpPr>
      <dsp:spPr>
        <a:xfrm>
          <a:off x="4917982" y="1134267"/>
          <a:ext cx="2556295" cy="106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 smtClean="0"/>
            <a:t>require.inc</a:t>
          </a:r>
          <a:endParaRPr lang="en-US" sz="4000" kern="1200" dirty="0"/>
        </a:p>
      </dsp:txBody>
      <dsp:txXfrm>
        <a:off x="4917982" y="1134267"/>
        <a:ext cx="2556295" cy="106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65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230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573332-66B1-4FE4-A8DF-1B97D8A40468}" type="slidenum">
              <a:rPr lang="zh-TW" altLang="en-US" sz="1200" smtClean="0"/>
              <a:pPr/>
              <a:t>12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9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4CBAF-7D65-4830-9C9A-5D04B36DDFFE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0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DD3B90-DC1C-4BA1-A1E6-25DED54A6220}" type="slidenum">
              <a:rPr lang="zh-TW" altLang="en-US" sz="1200" smtClean="0"/>
              <a:pPr/>
              <a:t>15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9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70C03-30AD-4535-9163-8F4E03D2321B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4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9CEF1-FBDE-4610-B558-6D9E356B01C7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6D90E4-3FBF-4917-82CE-F44C7C7AC77B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8D494-3F01-4E4D-A445-95D2324D4F77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09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F43EBF-5C12-4160-AFBE-BD92368EC4B7}" type="slidenum">
              <a:rPr lang="zh-TW" altLang="en-US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6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22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1285DC-5E65-4FA9-8491-83F3C882019E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4C3BAA-5ADC-4256-972F-A6496B029C10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0436E8-8108-4255-9038-58AA67BB83F9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3F0B4-D744-4B03-A732-96AAA1F5E3B4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3926B-F377-410C-A3C6-347039EE8B43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8D76C-19FD-4823-8558-B41ADB2926BB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2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F1C083-92F4-4F59-8B66-D322BFCB28FE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CB5FEA-4A8E-4A31-96CB-2539191A2722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0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zaturday.com/homework/login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5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Include_once and require_once</a:t>
            </a:r>
            <a:endParaRPr lang="en-US" altLang="zh-TW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_once only call another file one time.  If it has been called before, the main php does not recall the same file again</a:t>
            </a:r>
          </a:p>
          <a:p>
            <a:r>
              <a:rPr lang="en-US" altLang="zh-TW" smtClean="0"/>
              <a:t>require_once is better since it checks if the file is present; otherwise, php halted.  Also better for security.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23659519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Break</a:t>
            </a:r>
            <a:endParaRPr lang="en-US" altLang="zh-TW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Function is coming……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21938742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74" y="4442729"/>
            <a:ext cx="2310888" cy="178568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</a:t>
            </a: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procedure defined by user for his own uses</a:t>
            </a:r>
          </a:p>
          <a:p>
            <a:r>
              <a:rPr lang="en-US" altLang="zh-TW" dirty="0" err="1" smtClean="0"/>
              <a:t>Pos</a:t>
            </a:r>
            <a:r>
              <a:rPr lang="en-US" altLang="zh-TW" dirty="0" smtClean="0"/>
              <a:t> for using functions. Reuse, easy debug</a:t>
            </a:r>
          </a:p>
          <a:p>
            <a:r>
              <a:rPr lang="en-US" altLang="zh-TW" dirty="0" smtClean="0"/>
              <a:t>Many existing built-in functions</a:t>
            </a:r>
          </a:p>
          <a:p>
            <a:r>
              <a:rPr lang="en-US" altLang="zh-TW" dirty="0" smtClean="0"/>
              <a:t>See function1.php</a:t>
            </a:r>
          </a:p>
          <a:p>
            <a:r>
              <a:rPr lang="en-US" altLang="zh-TW" dirty="0" smtClean="0"/>
              <a:t>See function2.php</a:t>
            </a:r>
          </a:p>
          <a:p>
            <a:r>
              <a:rPr lang="en-US" altLang="zh-TW" dirty="0" smtClean="0"/>
              <a:t>See function3.php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815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Copy from others and no need to understand the coding. Just need to know how to use.</a:t>
            </a:r>
            <a:endParaRPr lang="en-US" smtClean="0"/>
          </a:p>
          <a:p>
            <a:r>
              <a:rPr lang="en-US" smtClean="0"/>
              <a:t>https://gist.github.com/eagleon/1702129</a:t>
            </a:r>
          </a:p>
          <a:p>
            <a:r>
              <a:rPr lang="en-US" smtClean="0"/>
              <a:t>function4.php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9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Check Function</a:t>
            </a:r>
            <a:endParaRPr lang="en-US" altLang="zh-TW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To test if a function exist, use function_exists(function_name);</a:t>
            </a:r>
          </a:p>
          <a:p>
            <a:r>
              <a:rPr lang="en-US" altLang="zh-TW" smtClean="0"/>
              <a:t>See function_exists.php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2612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0" y="3285536"/>
            <a:ext cx="2310888" cy="119754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234" y="685801"/>
            <a:ext cx="7514035" cy="1185333"/>
          </a:xfrm>
        </p:spPr>
        <p:txBody>
          <a:bodyPr>
            <a:normAutofit/>
          </a:bodyPr>
          <a:lstStyle/>
          <a:p>
            <a:r>
              <a:rPr lang="en-US" altLang="zh-TW"/>
              <a:t>Object Oriented</a:t>
            </a:r>
            <a:endParaRPr lang="en-US" altLang="zh-TW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444536" y="1998134"/>
            <a:ext cx="5185115" cy="3793067"/>
          </a:xfrm>
        </p:spPr>
        <p:txBody>
          <a:bodyPr>
            <a:normAutofit/>
          </a:bodyPr>
          <a:lstStyle/>
          <a:p>
            <a:r>
              <a:rPr lang="en-US" altLang="zh-TW"/>
              <a:t>Since we do not only want functions to be reused, we also want variables to be reused.  So we use object.</a:t>
            </a:r>
          </a:p>
          <a:p>
            <a:r>
              <a:rPr lang="en-US" altLang="zh-TW"/>
              <a:t>Will be in details in next lesson/ powerpoint.</a:t>
            </a:r>
          </a:p>
        </p:txBody>
      </p:sp>
    </p:spTree>
    <p:extLst>
      <p:ext uri="{BB962C8B-B14F-4D97-AF65-F5344CB8AC3E}">
        <p14:creationId xmlns:p14="http://schemas.microsoft.com/office/powerpoint/2010/main" val="160092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Cookie</a:t>
            </a:r>
            <a:endParaRPr lang="en-US" altLang="zh-TW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Built-in PHP environment variables are in the form of arrays, eg. $_COOKIE</a:t>
            </a:r>
          </a:p>
          <a:p>
            <a:r>
              <a:rPr lang="en-US" altLang="zh-TW" smtClean="0"/>
              <a:t>Most database functions transport their info via arrays</a:t>
            </a:r>
          </a:p>
          <a:p>
            <a:r>
              <a:rPr lang="en-US" altLang="zh-TW" smtClean="0"/>
              <a:t>Passing entire sets of html form arguments from one page to another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58834828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Set Cookie</a:t>
            </a:r>
            <a:endParaRPr lang="en-US" altLang="zh-TW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setcookie(</a:t>
            </a:r>
            <a:r>
              <a:rPr lang="mr-IN" altLang="zh-TW" smtClean="0"/>
              <a:t>”</a:t>
            </a:r>
            <a:r>
              <a:rPr lang="en-US" altLang="zh-TW" smtClean="0"/>
              <a:t>variable</a:t>
            </a:r>
            <a:r>
              <a:rPr lang="mr-IN" altLang="zh-TW" smtClean="0"/>
              <a:t>"</a:t>
            </a:r>
            <a:r>
              <a:rPr lang="en-US" altLang="zh-TW" smtClean="0"/>
              <a:t>, </a:t>
            </a:r>
            <a:r>
              <a:rPr lang="mr-IN" altLang="zh-TW" smtClean="0"/>
              <a:t>"</a:t>
            </a:r>
            <a:r>
              <a:rPr lang="en-US" altLang="zh-TW" smtClean="0"/>
              <a:t>value</a:t>
            </a:r>
            <a:r>
              <a:rPr lang="mr-IN" altLang="zh-TW" smtClean="0"/>
              <a:t>"</a:t>
            </a:r>
            <a:r>
              <a:rPr lang="en-US" altLang="zh-TW" smtClean="0"/>
              <a:t>, expiry_second);</a:t>
            </a:r>
          </a:p>
          <a:p>
            <a:r>
              <a:rPr lang="en-US" altLang="zh-TW" smtClean="0"/>
              <a:t>cookie1.php</a:t>
            </a:r>
          </a:p>
          <a:p>
            <a:r>
              <a:rPr lang="en-US" altLang="zh-TW" smtClean="0"/>
              <a:t>cookie2.php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14986585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Remove Cookie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setcookie(</a:t>
            </a:r>
            <a:r>
              <a:rPr lang="mr-IN" altLang="zh-TW" smtClean="0"/>
              <a:t>"</a:t>
            </a:r>
            <a:r>
              <a:rPr lang="en-US" altLang="zh-TW" smtClean="0"/>
              <a:t>name</a:t>
            </a:r>
            <a:r>
              <a:rPr lang="mr-IN" altLang="zh-TW" smtClean="0"/>
              <a:t>"</a:t>
            </a:r>
            <a:r>
              <a:rPr lang="en-US" altLang="zh-TW" smtClean="0"/>
              <a:t>, </a:t>
            </a:r>
            <a:r>
              <a:rPr lang="mr-IN" altLang="zh-TW" smtClean="0"/>
              <a:t>""</a:t>
            </a:r>
            <a:r>
              <a:rPr lang="en-US" altLang="zh-TW" smtClean="0"/>
              <a:t>, time()-10);</a:t>
            </a:r>
          </a:p>
          <a:p>
            <a:r>
              <a:rPr lang="en-US" altLang="zh-TW" smtClean="0"/>
              <a:t>cookieReset1.php</a:t>
            </a:r>
            <a:endParaRPr lang="en-US" altLang="zh-TW" dirty="0" smtClean="0"/>
          </a:p>
        </p:txBody>
      </p:sp>
      <p:pic>
        <p:nvPicPr>
          <p:cNvPr id="6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2170584" cy="21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991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Session</a:t>
            </a:r>
            <a:endParaRPr lang="en-US" altLang="zh-TW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random number generated by the server to check user concurrent connection</a:t>
            </a:r>
          </a:p>
          <a:p>
            <a:r>
              <a:rPr lang="en-US" altLang="zh-TW" dirty="0" smtClean="0"/>
              <a:t>Similar to cookie, but the information stored on server</a:t>
            </a:r>
          </a:p>
          <a:p>
            <a:r>
              <a:rPr lang="en-US" altLang="zh-TW" dirty="0" err="1" smtClean="0"/>
              <a:t>sessionstart.php</a:t>
            </a:r>
            <a:r>
              <a:rPr lang="en-US" altLang="zh-TW" dirty="0" smtClean="0"/>
              <a:t>, session2.php, </a:t>
            </a:r>
            <a:r>
              <a:rPr lang="en-US" altLang="zh-TW" dirty="0" err="1" smtClean="0"/>
              <a:t>sessiondestroy.php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62117771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  <a:endParaRPr lang="en-US" altLang="zh-TW" smtClean="0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Quotations</a:t>
            </a:r>
          </a:p>
          <a:p>
            <a:r>
              <a:rPr lang="en-US" altLang="zh-TW" smtClean="0"/>
              <a:t>Require</a:t>
            </a:r>
          </a:p>
          <a:p>
            <a:r>
              <a:rPr lang="en-US" altLang="zh-TW" smtClean="0"/>
              <a:t>Include</a:t>
            </a:r>
          </a:p>
          <a:p>
            <a:r>
              <a:rPr lang="en-US" altLang="zh-TW" smtClean="0"/>
              <a:t>Function</a:t>
            </a:r>
          </a:p>
          <a:p>
            <a:r>
              <a:rPr lang="en-US" altLang="zh-TW" smtClean="0"/>
              <a:t>Cookie</a:t>
            </a:r>
          </a:p>
          <a:p>
            <a:r>
              <a:rPr lang="en-US" altLang="zh-TW" smtClean="0"/>
              <a:t>Session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64324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Create snippet</a:t>
            </a:r>
            <a:endParaRPr lang="en-US" altLang="zh-TW" dirty="0" smtClean="0"/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 those you use it repeatedly, you may want to save it as a snippet to load the code by one click.</a:t>
            </a:r>
          </a:p>
          <a:p>
            <a:r>
              <a:rPr lang="en-US" altLang="zh-TW" smtClean="0"/>
              <a:t>Highlight the codes, right click, </a:t>
            </a:r>
            <a:r>
              <a:rPr lang="mr-IN" altLang="zh-TW" smtClean="0"/>
              <a:t>"</a:t>
            </a:r>
            <a:r>
              <a:rPr lang="en-US" altLang="zh-TW" smtClean="0"/>
              <a:t>Create New Snippet</a:t>
            </a:r>
            <a:r>
              <a:rPr lang="mr-IN" altLang="zh-TW" smtClean="0"/>
              <a:t>"</a:t>
            </a:r>
            <a:r>
              <a:rPr lang="en-US" altLang="zh-TW" smtClean="0"/>
              <a:t>, name it, OK</a:t>
            </a:r>
          </a:p>
          <a:p>
            <a:r>
              <a:rPr lang="en-US" altLang="zh-TW" smtClean="0"/>
              <a:t>Windows -&gt; Snippet -&gt; double click to load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5673976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www.zaturday.com/homework/login.html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Lesson 24</a:t>
            </a:r>
          </a:p>
          <a:p>
            <a:r>
              <a:rPr lang="en-US" smtClean="0"/>
              <a:t>Save the username in cookie. (login.php)</a:t>
            </a:r>
          </a:p>
          <a:p>
            <a:r>
              <a:rPr lang="en-US" smtClean="0"/>
              <a:t>Display the cookie username. (login2.php)</a:t>
            </a:r>
          </a:p>
          <a:p>
            <a:r>
              <a:rPr lang="en-US" smtClean="0"/>
              <a:t>Logout to remove cookie. (logout.php)</a:t>
            </a:r>
          </a:p>
          <a:p>
            <a:r>
              <a:rPr lang="en-US" smtClean="0"/>
              <a:t>Display the cookie username again (no more username).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4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  <a:endParaRPr lang="en-US" altLang="zh-T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Single quotation and double quotation</a:t>
            </a:r>
            <a:endParaRPr lang="en-US" altLang="zh-TW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'  '</a:t>
            </a:r>
            <a:r>
              <a:rPr lang="zh-TW" altLang="en-US" smtClean="0"/>
              <a:t> – </a:t>
            </a:r>
            <a:r>
              <a:rPr lang="en-US" altLang="zh-TW" smtClean="0"/>
              <a:t>for exact value</a:t>
            </a:r>
          </a:p>
          <a:p>
            <a:r>
              <a:rPr lang="mr-IN" altLang="zh-TW" smtClean="0"/>
              <a:t>"</a:t>
            </a:r>
            <a:r>
              <a:rPr lang="zh-TW" altLang="en-US" smtClean="0"/>
              <a:t> </a:t>
            </a:r>
            <a:r>
              <a:rPr lang="mr-IN" altLang="zh-TW" smtClean="0"/>
              <a:t>"</a:t>
            </a:r>
            <a:r>
              <a:rPr lang="zh-TW" altLang="en-US" smtClean="0"/>
              <a:t> – </a:t>
            </a:r>
            <a:r>
              <a:rPr lang="en-US" altLang="zh-TW" smtClean="0"/>
              <a:t>for dynamic value</a:t>
            </a:r>
          </a:p>
          <a:p>
            <a:r>
              <a:rPr lang="en-US" altLang="zh-TW" smtClean="0"/>
              <a:t>See quotation.php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076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Require</a:t>
            </a:r>
            <a:endParaRPr lang="en-US" altLang="zh-TW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includes and evaluates a specific file</a:t>
            </a:r>
          </a:p>
          <a:p>
            <a:r>
              <a:rPr lang="en-US" altLang="zh-TW" smtClean="0"/>
              <a:t>Work only once in a loop</a:t>
            </a:r>
          </a:p>
          <a:p>
            <a:r>
              <a:rPr lang="en-US" altLang="zh-TW" smtClean="0"/>
              <a:t>Using as a template</a:t>
            </a:r>
          </a:p>
          <a:p>
            <a:r>
              <a:rPr lang="en-US" altLang="zh-TW" smtClean="0"/>
              <a:t>When the require file cannot be found, it display an error and stop the script</a:t>
            </a:r>
          </a:p>
          <a:p>
            <a:r>
              <a:rPr lang="en-US" altLang="zh-TW" smtClean="0"/>
              <a:t>See require.php and require.inc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0042372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82663" y="2667000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0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Require .inc security</a:t>
            </a:r>
            <a:endParaRPr lang="en-US" altLang="zh-TW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Since if you type filename.inc can download the file, people can download your id/password.  So for security reason, you should only use filename.inc.php</a:t>
            </a:r>
          </a:p>
          <a:p>
            <a:r>
              <a:rPr lang="en-US" altLang="zh-TW" smtClean="0"/>
              <a:t>require2.php</a:t>
            </a:r>
          </a:p>
          <a:p>
            <a:r>
              <a:rPr lang="en-US" altLang="zh-TW" smtClean="0"/>
              <a:t>require.inc.php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3926473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Require menu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www.sony.com.hk</a:t>
            </a:r>
          </a:p>
          <a:p>
            <a:r>
              <a:rPr lang="en-US" altLang="zh-TW" smtClean="0"/>
              <a:t>hk.yahoo.com</a:t>
            </a:r>
          </a:p>
          <a:p>
            <a:r>
              <a:rPr lang="en-US" altLang="zh-TW" smtClean="0"/>
              <a:t>sicav.chinaamc.com</a:t>
            </a:r>
          </a:p>
          <a:p>
            <a:endParaRPr lang="en-US" altLang="zh-TW" smtClean="0"/>
          </a:p>
          <a:p>
            <a:r>
              <a:rPr lang="en-US" altLang="zh-TW" smtClean="0"/>
              <a:t>Create  home.php  aboutus.php  contactus.php</a:t>
            </a:r>
          </a:p>
          <a:p>
            <a:r>
              <a:rPr lang="en-US" altLang="zh-TW" smtClean="0"/>
              <a:t>+ header.inc.php  footer.inc.php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225153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Yahoo! Hong Kong - 雅虎香港 - Google 瀏覽器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3"/>
          <a:stretch/>
        </p:blipFill>
        <p:spPr>
          <a:xfrm>
            <a:off x="35496" y="188640"/>
            <a:ext cx="9153970" cy="6623298"/>
          </a:xfrm>
        </p:spPr>
      </p:pic>
      <p:grpSp>
        <p:nvGrpSpPr>
          <p:cNvPr id="23" name="Group 22"/>
          <p:cNvGrpSpPr/>
          <p:nvPr/>
        </p:nvGrpSpPr>
        <p:grpSpPr>
          <a:xfrm>
            <a:off x="1450901" y="404664"/>
            <a:ext cx="6273080" cy="6407274"/>
            <a:chOff x="1450901" y="404664"/>
            <a:chExt cx="6273080" cy="6407274"/>
          </a:xfrm>
        </p:grpSpPr>
        <p:sp>
          <p:nvSpPr>
            <p:cNvPr id="5" name="Rounded Rectangle 4"/>
            <p:cNvSpPr/>
            <p:nvPr/>
          </p:nvSpPr>
          <p:spPr>
            <a:xfrm>
              <a:off x="1475656" y="404664"/>
              <a:ext cx="6192688" cy="43204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50901" y="841326"/>
              <a:ext cx="960859" cy="244365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90245" y="831801"/>
              <a:ext cx="2378099" cy="71546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483767" y="836712"/>
              <a:ext cx="2736305" cy="715466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90245" y="1622698"/>
              <a:ext cx="2378099" cy="654174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18423" y="3495838"/>
              <a:ext cx="2378099" cy="50405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17653" y="2780928"/>
              <a:ext cx="2378099" cy="648072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65858" y="1949785"/>
              <a:ext cx="2754214" cy="9031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52910" y="2852936"/>
              <a:ext cx="2754214" cy="623455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311998" y="4077072"/>
              <a:ext cx="2378099" cy="432048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37076" y="2276872"/>
              <a:ext cx="2378099" cy="43204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311997" y="4581128"/>
              <a:ext cx="2378099" cy="72008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52910" y="3511651"/>
              <a:ext cx="2754214" cy="142951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31293" y="6379890"/>
              <a:ext cx="6192688" cy="43204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412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Include</a:t>
            </a:r>
            <a:endParaRPr lang="en-US" altLang="zh-TW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identical in every way with require() except how they handle failure. include() produces a Warning but not stop the php while require() results in a Fatal Error and stop the php</a:t>
            </a:r>
          </a:p>
          <a:p>
            <a:r>
              <a:rPr lang="en-US" altLang="zh-TW" smtClean="0"/>
              <a:t>Include() can be used in a loop for repeating the function</a:t>
            </a:r>
          </a:p>
          <a:p>
            <a:r>
              <a:rPr lang="en-US" altLang="zh-TW" smtClean="0"/>
              <a:t>See include.php, a.inc, b.inc, c.inc</a:t>
            </a:r>
          </a:p>
          <a:p>
            <a:r>
              <a:rPr lang="en-US" altLang="zh-TW" smtClean="0"/>
              <a:t>Template folder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8523751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2817</TotalTime>
  <Words>546</Words>
  <Application>Microsoft Macintosh PowerPoint</Application>
  <PresentationFormat>On-screen Show (4:3)</PresentationFormat>
  <Paragraphs>108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Single quotation and double quotation</vt:lpstr>
      <vt:lpstr>Require</vt:lpstr>
      <vt:lpstr>PowerPoint Presentation</vt:lpstr>
      <vt:lpstr>Require .inc security</vt:lpstr>
      <vt:lpstr>Require menu</vt:lpstr>
      <vt:lpstr>PowerPoint Presentation</vt:lpstr>
      <vt:lpstr>Include</vt:lpstr>
      <vt:lpstr>Include_once and require_once</vt:lpstr>
      <vt:lpstr>Break</vt:lpstr>
      <vt:lpstr>Function</vt:lpstr>
      <vt:lpstr>Function example</vt:lpstr>
      <vt:lpstr>Check Function</vt:lpstr>
      <vt:lpstr>Object Oriented</vt:lpstr>
      <vt:lpstr>Cookie</vt:lpstr>
      <vt:lpstr>Set Cookie</vt:lpstr>
      <vt:lpstr>Remove Cookie</vt:lpstr>
      <vt:lpstr>Session</vt:lpstr>
      <vt:lpstr>Create snippet</vt:lpstr>
      <vt:lpstr>Assignment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195</cp:revision>
  <cp:lastPrinted>2017-05-30T09:29:28Z</cp:lastPrinted>
  <dcterms:created xsi:type="dcterms:W3CDTF">2004-06-06T12:03:14Z</dcterms:created>
  <dcterms:modified xsi:type="dcterms:W3CDTF">2017-05-30T09:31:16Z</dcterms:modified>
</cp:coreProperties>
</file>