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0"/>
  </p:notesMasterIdLst>
  <p:handoutMasterIdLst>
    <p:handoutMasterId r:id="rId31"/>
  </p:handoutMasterIdLst>
  <p:sldIdLst>
    <p:sldId id="256" r:id="rId2"/>
    <p:sldId id="473" r:id="rId3"/>
    <p:sldId id="474" r:id="rId4"/>
    <p:sldId id="475" r:id="rId5"/>
    <p:sldId id="498" r:id="rId6"/>
    <p:sldId id="499" r:id="rId7"/>
    <p:sldId id="478" r:id="rId8"/>
    <p:sldId id="479" r:id="rId9"/>
    <p:sldId id="480" r:id="rId10"/>
    <p:sldId id="500" r:id="rId11"/>
    <p:sldId id="493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91" r:id="rId20"/>
    <p:sldId id="492" r:id="rId21"/>
    <p:sldId id="494" r:id="rId22"/>
    <p:sldId id="496" r:id="rId23"/>
    <p:sldId id="497" r:id="rId24"/>
    <p:sldId id="495" r:id="rId25"/>
    <p:sldId id="489" r:id="rId26"/>
    <p:sldId id="490" r:id="rId27"/>
    <p:sldId id="501" r:id="rId28"/>
    <p:sldId id="39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9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156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10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7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25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26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28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998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toTPxg1sKU?t=1m33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hyperlink" Target="https://www.youtube.com/watch?v=8toTPxg1sKU&amp;feature=youtu.be&amp;t=1m33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" r="16365" b="381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6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700" y="-16933"/>
            <a:ext cx="711835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4359" y="1"/>
            <a:ext cx="1827610" cy="6858001"/>
            <a:chOff x="1320800" y="0"/>
            <a:chExt cx="2436813" cy="6858001"/>
          </a:xfrm>
        </p:grpSpPr>
        <p:sp>
          <p:nvSpPr>
            <p:cNvPr id="258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9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0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1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2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85801"/>
            <a:ext cx="5543550" cy="11768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Classwork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88067"/>
            <a:ext cx="5543551" cy="397086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It may has repeated numbers</a:t>
            </a:r>
          </a:p>
          <a:p>
            <a:r>
              <a:rPr lang="en-US" altLang="zh-TW">
                <a:solidFill>
                  <a:schemeClr val="bg1"/>
                </a:solidFill>
              </a:rPr>
              <a:t>Use while to check repeat numbers or use shuffle</a:t>
            </a:r>
          </a:p>
          <a:p>
            <a:r>
              <a:rPr lang="en-US" altLang="zh-TW">
                <a:solidFill>
                  <a:schemeClr val="bg1"/>
                </a:solidFill>
              </a:rPr>
              <a:t>mark6NoRepeat.php</a:t>
            </a:r>
          </a:p>
        </p:txBody>
      </p:sp>
    </p:spTree>
    <p:extLst>
      <p:ext uri="{BB962C8B-B14F-4D97-AF65-F5344CB8AC3E}">
        <p14:creationId xmlns:p14="http://schemas.microsoft.com/office/powerpoint/2010/main" val="263318502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1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424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700" y="-16933"/>
            <a:ext cx="550545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8075" y="-4763"/>
            <a:ext cx="3761184" cy="6862763"/>
            <a:chOff x="2928938" y="-4763"/>
            <a:chExt cx="5014912" cy="6862763"/>
          </a:xfrm>
        </p:grpSpPr>
        <p:sp>
          <p:nvSpPr>
            <p:cNvPr id="2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89608"/>
            <a:ext cx="3081106" cy="3754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HK" sz="5400">
                <a:solidFill>
                  <a:schemeClr val="bg1"/>
                </a:solidFill>
              </a:rPr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944535"/>
            <a:ext cx="3575049" cy="939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lr>
                <a:schemeClr val="accent1">
                  <a:lumMod val="75000"/>
                </a:schemeClr>
              </a:buClr>
            </a:pPr>
            <a:endParaRPr lang="en-US" altLang="zh-HK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9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files/directory from the current directory on the server</a:t>
            </a:r>
          </a:p>
          <a:p>
            <a:r>
              <a:rPr lang="en-US" altLang="zh-TW" dirty="0" err="1" smtClean="0"/>
              <a:t>fopen</a:t>
            </a:r>
            <a:r>
              <a:rPr lang="en-US" altLang="zh-TW" dirty="0" smtClean="0"/>
              <a:t>() – open a file</a:t>
            </a:r>
          </a:p>
          <a:p>
            <a:r>
              <a:rPr lang="en-US" altLang="zh-TW" dirty="0" err="1" smtClean="0"/>
              <a:t>fclose</a:t>
            </a:r>
            <a:r>
              <a:rPr lang="en-US" altLang="zh-TW" dirty="0" smtClean="0"/>
              <a:t>() – close an opened file</a:t>
            </a:r>
          </a:p>
          <a:p>
            <a:r>
              <a:rPr lang="en-US" altLang="zh-TW" dirty="0" err="1" smtClean="0"/>
              <a:t>fgets</a:t>
            </a:r>
            <a:r>
              <a:rPr lang="en-US" altLang="zh-TW" dirty="0" smtClean="0"/>
              <a:t>() – read file content</a:t>
            </a:r>
          </a:p>
          <a:p>
            <a:r>
              <a:rPr lang="en-US" altLang="zh-TW" dirty="0" err="1" smtClean="0"/>
              <a:t>fwrite</a:t>
            </a:r>
            <a:r>
              <a:rPr lang="en-US" altLang="zh-TW" dirty="0" smtClean="0"/>
              <a:t>() – write data to the file</a:t>
            </a:r>
          </a:p>
          <a:p>
            <a:r>
              <a:rPr lang="en-US" altLang="zh-TW" dirty="0" smtClean="0"/>
              <a:t>w - 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r>
              <a:rPr lang="en-US" altLang="zh-TW" dirty="0" smtClean="0"/>
              <a:t>a - </a:t>
            </a:r>
            <a:r>
              <a:rPr lang="zh-TW" altLang="en-US" dirty="0" smtClean="0"/>
              <a:t>附加在檔案後面</a:t>
            </a:r>
            <a:endParaRPr lang="en-US" altLang="zh-TW" dirty="0" smtClean="0"/>
          </a:p>
          <a:p>
            <a:r>
              <a:rPr lang="en-US" altLang="zh-TW" dirty="0" smtClean="0"/>
              <a:t>r - </a:t>
            </a:r>
            <a:r>
              <a:rPr lang="zh-TW" altLang="en-US" dirty="0" smtClean="0"/>
              <a:t>只有讀取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64" y="4360065"/>
            <a:ext cx="2373113" cy="2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05064"/>
            <a:ext cx="2669282" cy="26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a file from a web page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Attach a file to your email</a:t>
            </a:r>
          </a:p>
          <a:p>
            <a:r>
              <a:rPr lang="en-US" altLang="zh-TW" dirty="0" smtClean="0"/>
              <a:t>Open a new html file</a:t>
            </a:r>
          </a:p>
          <a:p>
            <a:r>
              <a:rPr lang="en-US" altLang="zh-TW" dirty="0" smtClean="0"/>
              <a:t>Create a form with file field</a:t>
            </a:r>
          </a:p>
          <a:p>
            <a:r>
              <a:rPr lang="en-US" altLang="zh-TW" dirty="0" smtClean="0"/>
              <a:t>Save as upload.html</a:t>
            </a:r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folder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we will create a folder to store the upload files in case they upload a “</a:t>
            </a:r>
            <a:r>
              <a:rPr lang="en-US" altLang="zh-TW" dirty="0" err="1" smtClean="0"/>
              <a:t>index.html</a:t>
            </a:r>
            <a:r>
              <a:rPr lang="en-US" altLang="zh-TW" dirty="0" smtClean="0"/>
              <a:t>” to hijack our website.</a:t>
            </a:r>
          </a:p>
          <a:p>
            <a:r>
              <a:rPr lang="en-US" altLang="zh-TW" dirty="0" smtClean="0"/>
              <a:t>In www, right click -&gt; New -&gt; Folder -&gt; Create an “upload” folder.</a:t>
            </a:r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/>
              <a:t>$</a:t>
            </a:r>
            <a:r>
              <a:rPr lang="en-US" altLang="zh-TW" dirty="0" err="1"/>
              <a:t>tmpfile</a:t>
            </a:r>
            <a:r>
              <a:rPr lang="en-US" altLang="zh-TW" dirty="0"/>
              <a:t>=$_FILES["</a:t>
            </a:r>
            <a:r>
              <a:rPr lang="en-US" altLang="zh-TW" dirty="0" err="1"/>
              <a:t>fileField</a:t>
            </a:r>
            <a:r>
              <a:rPr lang="en-US" altLang="zh-TW" dirty="0"/>
              <a:t>"]["</a:t>
            </a:r>
            <a:r>
              <a:rPr lang="en-US" altLang="zh-TW" dirty="0" err="1"/>
              <a:t>tmp_name</a:t>
            </a:r>
            <a:r>
              <a:rPr lang="en-US" altLang="zh-TW" dirty="0" smtClean="0"/>
              <a:t>"];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uploadfile</a:t>
            </a:r>
            <a:r>
              <a:rPr lang="en-US" altLang="zh-TW" dirty="0"/>
              <a:t>="upload/".$_FILES["</a:t>
            </a:r>
            <a:r>
              <a:rPr lang="en-US" altLang="zh-TW" dirty="0" err="1"/>
              <a:t>fileField</a:t>
            </a:r>
            <a:r>
              <a:rPr lang="en-US" altLang="zh-TW" dirty="0"/>
              <a:t>"]["name</a:t>
            </a:r>
            <a:r>
              <a:rPr lang="en-US" altLang="zh-TW" dirty="0" smtClean="0"/>
              <a:t>"];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/>
              <a:t>($</a:t>
            </a:r>
            <a:r>
              <a:rPr lang="en-US" altLang="zh-TW" dirty="0" err="1"/>
              <a:t>tmpfile</a:t>
            </a:r>
            <a:r>
              <a:rPr lang="en-US" altLang="zh-TW" dirty="0"/>
              <a:t>, $</a:t>
            </a:r>
            <a:r>
              <a:rPr lang="en-US" altLang="zh-TW" dirty="0" err="1"/>
              <a:t>uploadfile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uploaded, check LINUX/MAC PERMISSION!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40" y="4653136"/>
            <a:ext cx="3238560" cy="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uploaded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file </a:t>
            </a:r>
            <a:r>
              <a:rPr lang="en-US" altLang="zh-TW" dirty="0"/>
              <a:t>type (</a:t>
            </a:r>
            <a:r>
              <a:rPr lang="en-US" altLang="zh-TW" dirty="0" smtClean="0"/>
              <a:t>upload_1.php)</a:t>
            </a:r>
          </a:p>
          <a:p>
            <a:r>
              <a:rPr lang="en-US" altLang="zh-TW" dirty="0"/>
              <a:t>Check file max size (</a:t>
            </a:r>
            <a:r>
              <a:rPr lang="en-US" altLang="zh-TW" dirty="0" smtClean="0"/>
              <a:t>upload_2.php)</a:t>
            </a:r>
            <a:endParaRPr lang="en-US" altLang="zh-TW" dirty="0"/>
          </a:p>
          <a:p>
            <a:r>
              <a:rPr lang="en-US" altLang="zh-TW" dirty="0"/>
              <a:t>Check file </a:t>
            </a:r>
            <a:r>
              <a:rPr lang="en-US" altLang="zh-TW" dirty="0" smtClean="0"/>
              <a:t>min </a:t>
            </a:r>
            <a:r>
              <a:rPr lang="en-US" altLang="zh-TW" dirty="0"/>
              <a:t>size (</a:t>
            </a:r>
            <a:r>
              <a:rPr lang="en-US" altLang="zh-TW" dirty="0" smtClean="0"/>
              <a:t>upload_3.php)</a:t>
            </a:r>
            <a:endParaRPr lang="en-US" altLang="zh-TW" dirty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71" y="5085183"/>
            <a:ext cx="3673230" cy="16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user authentication, no anonymous uploads</a:t>
            </a:r>
          </a:p>
          <a:p>
            <a:r>
              <a:rPr lang="en-US" dirty="0" smtClean="0"/>
              <a:t>Do not host uploaded files that have not been verified</a:t>
            </a:r>
          </a:p>
          <a:p>
            <a:r>
              <a:rPr lang="en-US" dirty="0" smtClean="0"/>
              <a:t>Use caution when opening uploaded files</a:t>
            </a:r>
          </a:p>
          <a:p>
            <a:r>
              <a:rPr lang="en-US" dirty="0" smtClean="0"/>
              <a:t>Limit maximum upload size</a:t>
            </a:r>
          </a:p>
          <a:p>
            <a:r>
              <a:rPr lang="en-US" dirty="0" smtClean="0"/>
              <a:t>Limit allowable file formats, file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6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user authentication, no anonymous uploads</a:t>
            </a:r>
          </a:p>
          <a:p>
            <a:r>
              <a:rPr lang="en-US" dirty="0" smtClean="0"/>
              <a:t>Do not host uploaded files that have not been verified</a:t>
            </a:r>
          </a:p>
          <a:p>
            <a:r>
              <a:rPr lang="en-US" dirty="0" smtClean="0"/>
              <a:t>Use caution when opening uploaded files</a:t>
            </a:r>
          </a:p>
          <a:p>
            <a:r>
              <a:rPr lang="en-US" dirty="0" smtClean="0"/>
              <a:t>Limit maximum upload size</a:t>
            </a:r>
          </a:p>
          <a:p>
            <a:r>
              <a:rPr lang="en-US" dirty="0" smtClean="0"/>
              <a:t>Limit allowable file formats, file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should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Relocate temp file to a secure location</a:t>
            </a:r>
          </a:p>
          <a:p>
            <a:r>
              <a:rPr lang="en-US" dirty="0" smtClean="0"/>
              <a:t>Location should not be occupied by another file</a:t>
            </a:r>
          </a:p>
          <a:p>
            <a:r>
              <a:rPr lang="en-US" dirty="0" smtClean="0"/>
              <a:t>Use unique names or unique directory names</a:t>
            </a:r>
          </a:p>
          <a:p>
            <a:r>
              <a:rPr lang="en-US" dirty="0" smtClean="0"/>
              <a:t>Upload </a:t>
            </a:r>
            <a:r>
              <a:rPr lang="en-US" smtClean="0"/>
              <a:t>folder should not be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ile_uploads</a:t>
            </a:r>
            <a:r>
              <a:rPr lang="en-US" dirty="0" smtClean="0"/>
              <a:t>=true</a:t>
            </a:r>
          </a:p>
          <a:p>
            <a:r>
              <a:rPr lang="en-US" dirty="0" err="1" smtClean="0"/>
              <a:t>upload_tmp_dir</a:t>
            </a:r>
            <a:r>
              <a:rPr lang="en-US" dirty="0" smtClean="0"/>
              <a:t> = “/www/</a:t>
            </a:r>
            <a:r>
              <a:rPr lang="en-US" dirty="0" err="1" smtClean="0"/>
              <a:t>tmp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upload_max_filesize</a:t>
            </a:r>
            <a:r>
              <a:rPr lang="en-US" dirty="0" smtClean="0"/>
              <a:t> = “2M”</a:t>
            </a:r>
          </a:p>
          <a:p>
            <a:r>
              <a:rPr lang="en-US" dirty="0" err="1" smtClean="0"/>
              <a:t>max_file_uploads</a:t>
            </a:r>
            <a:r>
              <a:rPr lang="en-US" dirty="0" smtClean="0"/>
              <a:t>=20</a:t>
            </a:r>
          </a:p>
          <a:p>
            <a:r>
              <a:rPr lang="en-US" dirty="0" err="1" smtClean="0"/>
              <a:t>post_max_size</a:t>
            </a:r>
            <a:r>
              <a:rPr lang="en-US" dirty="0" smtClean="0"/>
              <a:t>=“8M”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7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altLang="zh-TW" dirty="0" smtClean="0"/>
              <a:t>Create a product page layout </a:t>
            </a:r>
            <a:r>
              <a:rPr lang="en-US" altLang="zh-TW" dirty="0"/>
              <a:t>like </a:t>
            </a:r>
            <a:r>
              <a:rPr lang="en-US" altLang="zh-TW" b="1" dirty="0" smtClean="0"/>
              <a:t>products-</a:t>
            </a:r>
            <a:r>
              <a:rPr lang="en-US" altLang="zh-TW" b="1" dirty="0" err="1" smtClean="0"/>
              <a:t>example.png</a:t>
            </a:r>
            <a:r>
              <a:rPr lang="en-US" altLang="zh-TW" dirty="0" smtClean="0"/>
              <a:t> </a:t>
            </a:r>
            <a:r>
              <a:rPr lang="en-US" altLang="zh-TW" dirty="0" smtClean="0"/>
              <a:t>by using </a:t>
            </a:r>
            <a:r>
              <a:rPr lang="en-US" altLang="zh-TW" dirty="0" smtClean="0"/>
              <a:t>include and for loop with these </a:t>
            </a:r>
            <a:r>
              <a:rPr lang="en-US" altLang="zh-TW" dirty="0" smtClean="0"/>
              <a:t>files.</a:t>
            </a:r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design.php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header.inc.php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products.css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array.inc.php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318613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81" y="2667000"/>
            <a:ext cx="4444701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an array into ascending order</a:t>
            </a:r>
          </a:p>
          <a:p>
            <a:r>
              <a:rPr lang="en-US" altLang="zh-TW" dirty="0" smtClean="0"/>
              <a:t>1&lt;2&lt;3&lt;…</a:t>
            </a:r>
          </a:p>
          <a:p>
            <a:r>
              <a:rPr lang="en-US" altLang="zh-TW" dirty="0" smtClean="0"/>
              <a:t>A&lt;Z&lt;…&lt;a&lt;z</a:t>
            </a:r>
          </a:p>
          <a:p>
            <a:r>
              <a:rPr lang="en-US" altLang="zh-TW" dirty="0" err="1" smtClean="0"/>
              <a:t>sort.php</a:t>
            </a:r>
            <a:endParaRPr lang="en-US" altLang="zh-TW" dirty="0" smtClean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333408"/>
            <a:ext cx="2003648" cy="22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sortstudent.php</a:t>
            </a:r>
            <a:r>
              <a:rPr lang="en-US" altLang="zh-TW" dirty="0" smtClean="0"/>
              <a:t> from share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order without class number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with class number (</a:t>
            </a:r>
            <a:r>
              <a:rPr lang="en-US" altLang="zh-TW" b="1" dirty="0" err="1" smtClean="0"/>
              <a:t>asort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</p:txBody>
      </p:sp>
      <p:sp>
        <p:nvSpPr>
          <p:cNvPr id="2" name="向下箭號 1"/>
          <p:cNvSpPr/>
          <p:nvPr/>
        </p:nvSpPr>
        <p:spPr>
          <a:xfrm>
            <a:off x="3923928" y="2852936"/>
            <a:ext cx="360040" cy="6480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向下箭號 4"/>
          <p:cNvSpPr/>
          <p:nvPr/>
        </p:nvSpPr>
        <p:spPr>
          <a:xfrm>
            <a:off x="3929194" y="4797152"/>
            <a:ext cx="360040" cy="6480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117287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student mark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 or </a:t>
            </a:r>
            <a:r>
              <a:rPr lang="en-US" altLang="zh-TW" b="1" dirty="0" err="1" smtClean="0"/>
              <a:t>asort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b="1" dirty="0" err="1" smtClean="0"/>
              <a:t>ksort</a:t>
            </a:r>
            <a:r>
              <a:rPr lang="en-US" altLang="zh-TW" dirty="0" smtClean="0"/>
              <a:t>?)</a:t>
            </a:r>
          </a:p>
          <a:p>
            <a:r>
              <a:rPr lang="en-US" altLang="zh-TW" dirty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r>
              <a:rPr lang="en-US" altLang="zh-TW" dirty="0" smtClean="0"/>
              <a:t>Display the result by for </a:t>
            </a:r>
            <a:r>
              <a:rPr lang="en-US" altLang="zh-TW" dirty="0"/>
              <a:t>loop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  <p:sp>
        <p:nvSpPr>
          <p:cNvPr id="4" name="向下箭號 3"/>
          <p:cNvSpPr/>
          <p:nvPr/>
        </p:nvSpPr>
        <p:spPr>
          <a:xfrm>
            <a:off x="4211960" y="4299855"/>
            <a:ext cx="360040" cy="6480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2752492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80" y="3115413"/>
            <a:ext cx="2310888" cy="15377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685801"/>
            <a:ext cx="7514035" cy="1185333"/>
          </a:xfrm>
        </p:spPr>
        <p:txBody>
          <a:bodyPr>
            <a:normAutofit/>
          </a:bodyPr>
          <a:lstStyle/>
          <a:p>
            <a:r>
              <a:rPr lang="en-US" altLang="zh-TW" dirty="0"/>
              <a:t>Randomized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13234" y="1998134"/>
            <a:ext cx="4865120" cy="37930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200" dirty="0"/>
              <a:t>shuffle() randomly reorders the elements of an array</a:t>
            </a:r>
          </a:p>
          <a:p>
            <a:pPr>
              <a:lnSpc>
                <a:spcPct val="80000"/>
              </a:lnSpc>
            </a:pPr>
            <a:r>
              <a:rPr lang="en-US" altLang="zh-TW" sz="2200" dirty="0" err="1"/>
              <a:t>Eg</a:t>
            </a:r>
            <a:r>
              <a:rPr lang="en-US" altLang="zh-TW" sz="2200" dirty="0"/>
              <a:t>. Large number of products in stock and want randomly select one item to show on a page</a:t>
            </a:r>
          </a:p>
          <a:p>
            <a:pPr>
              <a:lnSpc>
                <a:spcPct val="80000"/>
              </a:lnSpc>
            </a:pPr>
            <a:r>
              <a:rPr lang="en-US" altLang="zh-TW" sz="2200" dirty="0"/>
              <a:t>hk.yahoo.com</a:t>
            </a:r>
          </a:p>
          <a:p>
            <a:pPr>
              <a:lnSpc>
                <a:spcPct val="80000"/>
              </a:lnSpc>
            </a:pPr>
            <a:endParaRPr lang="en-US" altLang="zh-TW" sz="2200" dirty="0"/>
          </a:p>
          <a:p>
            <a:pPr>
              <a:lnSpc>
                <a:spcPct val="80000"/>
              </a:lnSpc>
            </a:pPr>
            <a:r>
              <a:rPr lang="en-US" altLang="zh-TW" sz="2200" dirty="0"/>
              <a:t>Copy the images folder to www from share</a:t>
            </a:r>
          </a:p>
          <a:p>
            <a:pPr>
              <a:lnSpc>
                <a:spcPct val="80000"/>
              </a:lnSpc>
            </a:pPr>
            <a:r>
              <a:rPr lang="en-US" altLang="zh-TW" sz="2200" dirty="0" err="1"/>
              <a:t>shuffle.php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945094954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40841" t="9091" r="32727"/>
          <a:stretch/>
        </p:blipFill>
        <p:spPr>
          <a:xfrm>
            <a:off x="20" y="10"/>
            <a:ext cx="3544890" cy="6857990"/>
          </a:xfrm>
          <a:prstGeom prst="rect">
            <a:avLst/>
          </a:prstGeom>
        </p:spPr>
      </p:pic>
      <p:grpSp>
        <p:nvGrpSpPr>
          <p:cNvPr id="135" name="Group 13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9" y="-12875"/>
            <a:ext cx="1953297" cy="6890194"/>
            <a:chOff x="2199787" y="-12875"/>
            <a:chExt cx="2679011" cy="6890194"/>
          </a:xfrm>
        </p:grpSpPr>
        <p:sp useBgFill="1">
          <p:nvSpPr>
            <p:cNvPr id="136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5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7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5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1"/>
            <a:ext cx="1827610" cy="6858001"/>
            <a:chOff x="1320800" y="0"/>
            <a:chExt cx="2436813" cy="6858001"/>
          </a:xfrm>
        </p:grpSpPr>
        <p:sp>
          <p:nvSpPr>
            <p:cNvPr id="14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2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2047" y="457201"/>
            <a:ext cx="5644753" cy="1713302"/>
          </a:xfrm>
        </p:spPr>
        <p:txBody>
          <a:bodyPr>
            <a:normAutofit/>
          </a:bodyPr>
          <a:lstStyle/>
          <a:p>
            <a:r>
              <a:rPr lang="en-US" altLang="zh-TW" dirty="0"/>
              <a:t>Classwork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2047" y="2317072"/>
            <a:ext cx="5644753" cy="3682744"/>
          </a:xfrm>
        </p:spPr>
        <p:txBody>
          <a:bodyPr>
            <a:normAutofit/>
          </a:bodyPr>
          <a:lstStyle/>
          <a:p>
            <a:r>
              <a:rPr lang="en-US" altLang="zh-TW" dirty="0"/>
              <a:t>Write a mark 6 </a:t>
            </a:r>
            <a:r>
              <a:rPr lang="en-US" altLang="zh-TW" dirty="0" err="1"/>
              <a:t>php</a:t>
            </a:r>
            <a:r>
              <a:rPr lang="en-US" altLang="zh-TW" dirty="0"/>
              <a:t> program</a:t>
            </a:r>
          </a:p>
          <a:p>
            <a:r>
              <a:rPr lang="en-US" altLang="zh-TW" dirty="0"/>
              <a:t>Use rand, sort and for loop</a:t>
            </a:r>
          </a:p>
          <a:p>
            <a:r>
              <a:rPr lang="en-US" altLang="zh-TW" dirty="0">
                <a:hlinkClick r:id="rId6"/>
              </a:rPr>
              <a:t>https://www.youtube.com/watch?v=8toTPxg1sKU&amp;feature=youtu.be&amp;t=1m33s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mark6.php</a:t>
            </a:r>
          </a:p>
        </p:txBody>
      </p:sp>
    </p:spTree>
    <p:extLst>
      <p:ext uri="{BB962C8B-B14F-4D97-AF65-F5344CB8AC3E}">
        <p14:creationId xmlns:p14="http://schemas.microsoft.com/office/powerpoint/2010/main" val="1355246639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6550</TotalTime>
  <Words>677</Words>
  <Application>Microsoft Macintosh PowerPoint</Application>
  <PresentationFormat>On-screen Show (4:3)</PresentationFormat>
  <Paragraphs>167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Classwork</vt:lpstr>
      <vt:lpstr>Classwork</vt:lpstr>
      <vt:lpstr>Break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Check uploaded file</vt:lpstr>
      <vt:lpstr>Caution</vt:lpstr>
      <vt:lpstr>Caution</vt:lpstr>
      <vt:lpstr>You should</vt:lpstr>
      <vt:lpstr>php.ini</vt:lpstr>
      <vt:lpstr>File path</vt:lpstr>
      <vt:lpstr>Homework</vt:lpstr>
      <vt:lpstr>Final result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209</cp:revision>
  <cp:lastPrinted>2017-05-30T09:48:41Z</cp:lastPrinted>
  <dcterms:created xsi:type="dcterms:W3CDTF">2004-06-06T12:03:14Z</dcterms:created>
  <dcterms:modified xsi:type="dcterms:W3CDTF">2017-05-30T09:48:47Z</dcterms:modified>
</cp:coreProperties>
</file>