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9" r:id="rId3"/>
    <p:sldId id="408" r:id="rId4"/>
    <p:sldId id="401" r:id="rId5"/>
    <p:sldId id="403" r:id="rId6"/>
    <p:sldId id="402" r:id="rId7"/>
    <p:sldId id="405" r:id="rId8"/>
    <p:sldId id="406" r:id="rId9"/>
    <p:sldId id="407" r:id="rId10"/>
    <p:sldId id="39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9" autoAdjust="0"/>
    <p:restoredTop sz="50000" autoAdjust="0"/>
  </p:normalViewPr>
  <p:slideViewPr>
    <p:cSldViewPr>
      <p:cViewPr varScale="1">
        <p:scale>
          <a:sx n="108" d="100"/>
          <a:sy n="108" d="100"/>
        </p:scale>
        <p:origin x="8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6C502-1AD3-439A-B1D6-54F0F4B700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HK" altLang="en-US"/>
        </a:p>
      </dgm:t>
    </dgm:pt>
    <dgm:pt modelId="{0A0CB620-B815-451A-89D6-2333F0395206}">
      <dgm:prSet phldrT="[Text]"/>
      <dgm:spPr>
        <a:solidFill>
          <a:schemeClr val="accent4"/>
        </a:solidFill>
      </dgm:spPr>
      <dgm:t>
        <a:bodyPr/>
        <a:lstStyle/>
        <a:p>
          <a:r>
            <a:rPr lang="en-US" altLang="zh-HK" dirty="0" smtClean="0"/>
            <a:t>Character</a:t>
          </a:r>
          <a:endParaRPr lang="zh-HK" altLang="en-US" dirty="0"/>
        </a:p>
      </dgm:t>
    </dgm:pt>
    <dgm:pt modelId="{D826C390-E6B1-4BCD-9C3E-FC463334AC07}" type="parTrans" cxnId="{86C28601-C83E-4922-8967-0395A804E4A1}">
      <dgm:prSet/>
      <dgm:spPr/>
      <dgm:t>
        <a:bodyPr/>
        <a:lstStyle/>
        <a:p>
          <a:endParaRPr lang="zh-HK" altLang="en-US"/>
        </a:p>
      </dgm:t>
    </dgm:pt>
    <dgm:pt modelId="{DE5DE855-2AE3-4883-B156-ECF43C7899FD}" type="sibTrans" cxnId="{86C28601-C83E-4922-8967-0395A804E4A1}">
      <dgm:prSet/>
      <dgm:spPr/>
      <dgm:t>
        <a:bodyPr/>
        <a:lstStyle/>
        <a:p>
          <a:endParaRPr lang="zh-HK" altLang="en-US"/>
        </a:p>
      </dgm:t>
    </dgm:pt>
    <dgm:pt modelId="{831DDE2D-E762-439D-80D3-51F997718E41}">
      <dgm:prSet phldrT="[Text]"/>
      <dgm:spPr/>
      <dgm:t>
        <a:bodyPr/>
        <a:lstStyle/>
        <a:p>
          <a:r>
            <a:rPr lang="en-US" altLang="zh-HK" dirty="0" smtClean="0"/>
            <a:t>hero</a:t>
          </a:r>
          <a:endParaRPr lang="zh-HK" altLang="en-US" dirty="0"/>
        </a:p>
      </dgm:t>
    </dgm:pt>
    <dgm:pt modelId="{84B21C07-C518-4F00-85C6-94919A9389D9}" type="parTrans" cxnId="{E43C4B44-5733-4DC3-B132-E74149A78570}">
      <dgm:prSet/>
      <dgm:spPr/>
      <dgm:t>
        <a:bodyPr/>
        <a:lstStyle/>
        <a:p>
          <a:endParaRPr lang="zh-HK" altLang="en-US"/>
        </a:p>
      </dgm:t>
    </dgm:pt>
    <dgm:pt modelId="{673CE19C-FB6E-486F-8F70-9C63825312D8}" type="sibTrans" cxnId="{E43C4B44-5733-4DC3-B132-E74149A78570}">
      <dgm:prSet/>
      <dgm:spPr/>
      <dgm:t>
        <a:bodyPr/>
        <a:lstStyle/>
        <a:p>
          <a:endParaRPr lang="zh-HK" altLang="en-US"/>
        </a:p>
      </dgm:t>
    </dgm:pt>
    <dgm:pt modelId="{24843ED3-A13C-4E66-93E3-F9963F763687}">
      <dgm:prSet phldrT="[Text]"/>
      <dgm:spPr>
        <a:solidFill>
          <a:schemeClr val="accent4"/>
        </a:solidFill>
      </dgm:spPr>
      <dgm:t>
        <a:bodyPr/>
        <a:lstStyle/>
        <a:p>
          <a:r>
            <a:rPr lang="en-US" altLang="zh-HK" dirty="0" smtClean="0"/>
            <a:t>Enemy</a:t>
          </a:r>
          <a:endParaRPr lang="zh-HK" altLang="en-US" dirty="0"/>
        </a:p>
      </dgm:t>
    </dgm:pt>
    <dgm:pt modelId="{172FB83C-2FC7-438D-AB7C-01E2E76D1327}" type="parTrans" cxnId="{A735DC4F-3380-495D-9D77-8D5224CF9DAF}">
      <dgm:prSet/>
      <dgm:spPr/>
      <dgm:t>
        <a:bodyPr/>
        <a:lstStyle/>
        <a:p>
          <a:endParaRPr lang="zh-HK" altLang="en-US"/>
        </a:p>
      </dgm:t>
    </dgm:pt>
    <dgm:pt modelId="{41607D3F-7567-4D16-A0A5-512121130746}" type="sibTrans" cxnId="{A735DC4F-3380-495D-9D77-8D5224CF9DAF}">
      <dgm:prSet/>
      <dgm:spPr/>
      <dgm:t>
        <a:bodyPr/>
        <a:lstStyle/>
        <a:p>
          <a:endParaRPr lang="zh-HK" altLang="en-US"/>
        </a:p>
      </dgm:t>
    </dgm:pt>
    <dgm:pt modelId="{CDF714C1-71C6-4586-A59C-40E2DF120776}">
      <dgm:prSet phldrT="[Text]"/>
      <dgm:spPr/>
      <dgm:t>
        <a:bodyPr/>
        <a:lstStyle/>
        <a:p>
          <a:r>
            <a:rPr lang="en-US" altLang="zh-HK" dirty="0" smtClean="0"/>
            <a:t>pig</a:t>
          </a:r>
          <a:endParaRPr lang="zh-HK" altLang="en-US" dirty="0"/>
        </a:p>
      </dgm:t>
    </dgm:pt>
    <dgm:pt modelId="{DCB8F2BA-54BD-4C4A-A641-2F61DB7DC0A0}" type="parTrans" cxnId="{EBD59E64-0CB8-4FE0-A870-E74E0B09BE5D}">
      <dgm:prSet/>
      <dgm:spPr/>
      <dgm:t>
        <a:bodyPr/>
        <a:lstStyle/>
        <a:p>
          <a:endParaRPr lang="zh-HK" altLang="en-US"/>
        </a:p>
      </dgm:t>
    </dgm:pt>
    <dgm:pt modelId="{52730EF7-4F89-48B8-A7E2-AC7CCD554866}" type="sibTrans" cxnId="{EBD59E64-0CB8-4FE0-A870-E74E0B09BE5D}">
      <dgm:prSet/>
      <dgm:spPr/>
      <dgm:t>
        <a:bodyPr/>
        <a:lstStyle/>
        <a:p>
          <a:endParaRPr lang="zh-HK" altLang="en-US"/>
        </a:p>
      </dgm:t>
    </dgm:pt>
    <dgm:pt modelId="{DD1BE118-0C16-4DAA-B2F5-43D355B7E832}">
      <dgm:prSet phldrT="[Text]"/>
      <dgm:spPr/>
      <dgm:t>
        <a:bodyPr/>
        <a:lstStyle/>
        <a:p>
          <a:r>
            <a:rPr lang="en-US" altLang="zh-HK" dirty="0" smtClean="0"/>
            <a:t>wolf</a:t>
          </a:r>
          <a:endParaRPr lang="zh-HK" altLang="en-US" dirty="0"/>
        </a:p>
      </dgm:t>
    </dgm:pt>
    <dgm:pt modelId="{1BB89666-0542-4430-AB5E-0E435793F1E3}" type="parTrans" cxnId="{AA527F95-29F0-4CBA-A8BF-84B028F4CB15}">
      <dgm:prSet/>
      <dgm:spPr/>
      <dgm:t>
        <a:bodyPr/>
        <a:lstStyle/>
        <a:p>
          <a:endParaRPr lang="zh-HK" altLang="en-US"/>
        </a:p>
      </dgm:t>
    </dgm:pt>
    <dgm:pt modelId="{011124C8-BB12-4BFA-8440-904C31EA6428}" type="sibTrans" cxnId="{AA527F95-29F0-4CBA-A8BF-84B028F4CB15}">
      <dgm:prSet/>
      <dgm:spPr/>
      <dgm:t>
        <a:bodyPr/>
        <a:lstStyle/>
        <a:p>
          <a:endParaRPr lang="zh-HK" altLang="en-US"/>
        </a:p>
      </dgm:t>
    </dgm:pt>
    <dgm:pt modelId="{59136EC3-BF2B-43A0-B653-5787F5CC0447}">
      <dgm:prSet phldrT="[Text]"/>
      <dgm:spPr>
        <a:solidFill>
          <a:schemeClr val="accent4"/>
        </a:solidFill>
      </dgm:spPr>
      <dgm:t>
        <a:bodyPr/>
        <a:lstStyle/>
        <a:p>
          <a:r>
            <a:rPr lang="en-US" altLang="zh-HK" dirty="0" smtClean="0"/>
            <a:t>Boss</a:t>
          </a:r>
          <a:endParaRPr lang="zh-HK" altLang="en-US" dirty="0"/>
        </a:p>
      </dgm:t>
    </dgm:pt>
    <dgm:pt modelId="{D64CED54-CD50-4307-99C0-EAD0C9C47026}" type="parTrans" cxnId="{842354B0-E20B-48BE-9DC2-E81CCEFC5C8F}">
      <dgm:prSet/>
      <dgm:spPr/>
      <dgm:t>
        <a:bodyPr/>
        <a:lstStyle/>
        <a:p>
          <a:endParaRPr lang="zh-HK" altLang="en-US"/>
        </a:p>
      </dgm:t>
    </dgm:pt>
    <dgm:pt modelId="{01140E68-F1A5-4069-8A62-E8A004D6F318}" type="sibTrans" cxnId="{842354B0-E20B-48BE-9DC2-E81CCEFC5C8F}">
      <dgm:prSet/>
      <dgm:spPr/>
      <dgm:t>
        <a:bodyPr/>
        <a:lstStyle/>
        <a:p>
          <a:endParaRPr lang="zh-HK" altLang="en-US"/>
        </a:p>
      </dgm:t>
    </dgm:pt>
    <dgm:pt modelId="{AC9D402A-CA7C-4DF6-A340-CE960DD6A6E4}">
      <dgm:prSet phldrT="[Text]"/>
      <dgm:spPr/>
      <dgm:t>
        <a:bodyPr/>
        <a:lstStyle/>
        <a:p>
          <a:r>
            <a:rPr lang="en-US" altLang="zh-HK" dirty="0" smtClean="0"/>
            <a:t>dragon</a:t>
          </a:r>
          <a:endParaRPr lang="zh-HK" altLang="en-US" dirty="0"/>
        </a:p>
      </dgm:t>
    </dgm:pt>
    <dgm:pt modelId="{ADD39B53-3ED5-4E91-B35F-0D4E4FF0C17F}" type="parTrans" cxnId="{2C1C212F-68D5-4DB9-B4A2-B73DFAC145C0}">
      <dgm:prSet/>
      <dgm:spPr/>
      <dgm:t>
        <a:bodyPr/>
        <a:lstStyle/>
        <a:p>
          <a:endParaRPr lang="zh-HK" altLang="en-US"/>
        </a:p>
      </dgm:t>
    </dgm:pt>
    <dgm:pt modelId="{3D4E84EC-2426-4167-BDBB-7749EB936E7B}" type="sibTrans" cxnId="{2C1C212F-68D5-4DB9-B4A2-B73DFAC145C0}">
      <dgm:prSet/>
      <dgm:spPr/>
      <dgm:t>
        <a:bodyPr/>
        <a:lstStyle/>
        <a:p>
          <a:endParaRPr lang="zh-HK" altLang="en-US"/>
        </a:p>
      </dgm:t>
    </dgm:pt>
    <dgm:pt modelId="{A22E6886-4791-4AE4-B8D6-02203C404F15}" type="pres">
      <dgm:prSet presAssocID="{E426C502-1AD3-439A-B1D6-54F0F4B700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HK" altLang="en-US"/>
        </a:p>
      </dgm:t>
    </dgm:pt>
    <dgm:pt modelId="{B75FCF1C-D6FF-4800-8422-B38672B32285}" type="pres">
      <dgm:prSet presAssocID="{0A0CB620-B815-451A-89D6-2333F0395206}" presName="hierRoot1" presStyleCnt="0">
        <dgm:presLayoutVars>
          <dgm:hierBranch val="init"/>
        </dgm:presLayoutVars>
      </dgm:prSet>
      <dgm:spPr/>
    </dgm:pt>
    <dgm:pt modelId="{EF4AE4D1-8CEA-4F7B-89ED-0293D96F5E7C}" type="pres">
      <dgm:prSet presAssocID="{0A0CB620-B815-451A-89D6-2333F0395206}" presName="rootComposite1" presStyleCnt="0"/>
      <dgm:spPr/>
    </dgm:pt>
    <dgm:pt modelId="{4156860F-6915-4897-9FBC-098474D2DA49}" type="pres">
      <dgm:prSet presAssocID="{0A0CB620-B815-451A-89D6-2333F039520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E38CB572-1AF0-4D4F-8387-F8CD9EC457C2}" type="pres">
      <dgm:prSet presAssocID="{0A0CB620-B815-451A-89D6-2333F0395206}" presName="rootConnector1" presStyleLbl="node1" presStyleIdx="0" presStyleCnt="0"/>
      <dgm:spPr/>
      <dgm:t>
        <a:bodyPr/>
        <a:lstStyle/>
        <a:p>
          <a:endParaRPr lang="zh-HK" altLang="en-US"/>
        </a:p>
      </dgm:t>
    </dgm:pt>
    <dgm:pt modelId="{953C308A-48BD-4F50-B679-BC29704C41F6}" type="pres">
      <dgm:prSet presAssocID="{0A0CB620-B815-451A-89D6-2333F0395206}" presName="hierChild2" presStyleCnt="0"/>
      <dgm:spPr/>
    </dgm:pt>
    <dgm:pt modelId="{A8CE7CDC-BF75-49D6-A92D-2C33396BD389}" type="pres">
      <dgm:prSet presAssocID="{84B21C07-C518-4F00-85C6-94919A9389D9}" presName="Name37" presStyleLbl="parChTrans1D2" presStyleIdx="0" presStyleCnt="2"/>
      <dgm:spPr/>
      <dgm:t>
        <a:bodyPr/>
        <a:lstStyle/>
        <a:p>
          <a:endParaRPr lang="zh-HK" altLang="en-US"/>
        </a:p>
      </dgm:t>
    </dgm:pt>
    <dgm:pt modelId="{64926EFD-7C77-4AEB-B128-1FF092217003}" type="pres">
      <dgm:prSet presAssocID="{831DDE2D-E762-439D-80D3-51F997718E41}" presName="hierRoot2" presStyleCnt="0">
        <dgm:presLayoutVars>
          <dgm:hierBranch val="init"/>
        </dgm:presLayoutVars>
      </dgm:prSet>
      <dgm:spPr/>
    </dgm:pt>
    <dgm:pt modelId="{6743B796-AC66-4C01-A3EC-2CCA8CCCA9C7}" type="pres">
      <dgm:prSet presAssocID="{831DDE2D-E762-439D-80D3-51F997718E41}" presName="rootComposite" presStyleCnt="0"/>
      <dgm:spPr/>
    </dgm:pt>
    <dgm:pt modelId="{C74E0B31-C03E-41E6-A26F-0C93D9BEAC26}" type="pres">
      <dgm:prSet presAssocID="{831DDE2D-E762-439D-80D3-51F997718E4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FC09EC8C-9E1C-4FBD-8DB1-0C54DC3580CB}" type="pres">
      <dgm:prSet presAssocID="{831DDE2D-E762-439D-80D3-51F997718E41}" presName="rootConnector" presStyleLbl="node2" presStyleIdx="0" presStyleCnt="2"/>
      <dgm:spPr/>
      <dgm:t>
        <a:bodyPr/>
        <a:lstStyle/>
        <a:p>
          <a:endParaRPr lang="zh-HK" altLang="en-US"/>
        </a:p>
      </dgm:t>
    </dgm:pt>
    <dgm:pt modelId="{C7510293-14CC-40CD-92B6-3A6B80B5D1AE}" type="pres">
      <dgm:prSet presAssocID="{831DDE2D-E762-439D-80D3-51F997718E41}" presName="hierChild4" presStyleCnt="0"/>
      <dgm:spPr/>
    </dgm:pt>
    <dgm:pt modelId="{3AC4B0EB-B2D4-4DA8-A4BE-0C08EF9337A9}" type="pres">
      <dgm:prSet presAssocID="{831DDE2D-E762-439D-80D3-51F997718E41}" presName="hierChild5" presStyleCnt="0"/>
      <dgm:spPr/>
    </dgm:pt>
    <dgm:pt modelId="{9F6A5FA6-62E8-4D92-A002-29BA921E2D9C}" type="pres">
      <dgm:prSet presAssocID="{172FB83C-2FC7-438D-AB7C-01E2E76D1327}" presName="Name37" presStyleLbl="parChTrans1D2" presStyleIdx="1" presStyleCnt="2"/>
      <dgm:spPr/>
      <dgm:t>
        <a:bodyPr/>
        <a:lstStyle/>
        <a:p>
          <a:endParaRPr lang="zh-HK" altLang="en-US"/>
        </a:p>
      </dgm:t>
    </dgm:pt>
    <dgm:pt modelId="{18239507-FB81-4D84-AFF5-13DF387C981E}" type="pres">
      <dgm:prSet presAssocID="{24843ED3-A13C-4E66-93E3-F9963F763687}" presName="hierRoot2" presStyleCnt="0">
        <dgm:presLayoutVars>
          <dgm:hierBranch val="init"/>
        </dgm:presLayoutVars>
      </dgm:prSet>
      <dgm:spPr/>
    </dgm:pt>
    <dgm:pt modelId="{89E13F9D-B1FF-4BEC-B2D2-01015F90FDDF}" type="pres">
      <dgm:prSet presAssocID="{24843ED3-A13C-4E66-93E3-F9963F763687}" presName="rootComposite" presStyleCnt="0"/>
      <dgm:spPr/>
    </dgm:pt>
    <dgm:pt modelId="{E180C0C4-DD0A-4585-825E-9BE88FBC3DA6}" type="pres">
      <dgm:prSet presAssocID="{24843ED3-A13C-4E66-93E3-F9963F76368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7E23EA1B-9DE4-402B-BC12-3189C906D6FF}" type="pres">
      <dgm:prSet presAssocID="{24843ED3-A13C-4E66-93E3-F9963F763687}" presName="rootConnector" presStyleLbl="node2" presStyleIdx="1" presStyleCnt="2"/>
      <dgm:spPr/>
      <dgm:t>
        <a:bodyPr/>
        <a:lstStyle/>
        <a:p>
          <a:endParaRPr lang="zh-HK" altLang="en-US"/>
        </a:p>
      </dgm:t>
    </dgm:pt>
    <dgm:pt modelId="{21944693-255D-415A-80F5-34FE92662D98}" type="pres">
      <dgm:prSet presAssocID="{24843ED3-A13C-4E66-93E3-F9963F763687}" presName="hierChild4" presStyleCnt="0"/>
      <dgm:spPr/>
    </dgm:pt>
    <dgm:pt modelId="{3E7E7981-094F-493A-8E97-44C6423BDBE4}" type="pres">
      <dgm:prSet presAssocID="{DCB8F2BA-54BD-4C4A-A641-2F61DB7DC0A0}" presName="Name37" presStyleLbl="parChTrans1D3" presStyleIdx="0" presStyleCnt="3"/>
      <dgm:spPr/>
      <dgm:t>
        <a:bodyPr/>
        <a:lstStyle/>
        <a:p>
          <a:endParaRPr lang="zh-HK" altLang="en-US"/>
        </a:p>
      </dgm:t>
    </dgm:pt>
    <dgm:pt modelId="{94EF2752-2DD3-4F27-9E2E-F48BDD16BE87}" type="pres">
      <dgm:prSet presAssocID="{CDF714C1-71C6-4586-A59C-40E2DF120776}" presName="hierRoot2" presStyleCnt="0">
        <dgm:presLayoutVars>
          <dgm:hierBranch val="init"/>
        </dgm:presLayoutVars>
      </dgm:prSet>
      <dgm:spPr/>
    </dgm:pt>
    <dgm:pt modelId="{FE66FA1B-F7D7-47BD-8689-8880DC67B693}" type="pres">
      <dgm:prSet presAssocID="{CDF714C1-71C6-4586-A59C-40E2DF120776}" presName="rootComposite" presStyleCnt="0"/>
      <dgm:spPr/>
    </dgm:pt>
    <dgm:pt modelId="{9386F37D-A52C-4CD7-88D7-E015E5826D73}" type="pres">
      <dgm:prSet presAssocID="{CDF714C1-71C6-4586-A59C-40E2DF12077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9F340C1A-8B5F-42C3-BEBB-AAC7994E9D6A}" type="pres">
      <dgm:prSet presAssocID="{CDF714C1-71C6-4586-A59C-40E2DF120776}" presName="rootConnector" presStyleLbl="node3" presStyleIdx="0" presStyleCnt="3"/>
      <dgm:spPr/>
      <dgm:t>
        <a:bodyPr/>
        <a:lstStyle/>
        <a:p>
          <a:endParaRPr lang="zh-HK" altLang="en-US"/>
        </a:p>
      </dgm:t>
    </dgm:pt>
    <dgm:pt modelId="{0DD0D185-FCE5-4F63-873D-B7276771FA9F}" type="pres">
      <dgm:prSet presAssocID="{CDF714C1-71C6-4586-A59C-40E2DF120776}" presName="hierChild4" presStyleCnt="0"/>
      <dgm:spPr/>
    </dgm:pt>
    <dgm:pt modelId="{AC267D16-4233-4DE0-A4ED-E4ECF59BC516}" type="pres">
      <dgm:prSet presAssocID="{CDF714C1-71C6-4586-A59C-40E2DF120776}" presName="hierChild5" presStyleCnt="0"/>
      <dgm:spPr/>
    </dgm:pt>
    <dgm:pt modelId="{19D1AE52-67B9-4F5A-9B4E-6C406D1E3FF2}" type="pres">
      <dgm:prSet presAssocID="{1BB89666-0542-4430-AB5E-0E435793F1E3}" presName="Name37" presStyleLbl="parChTrans1D3" presStyleIdx="1" presStyleCnt="3"/>
      <dgm:spPr/>
      <dgm:t>
        <a:bodyPr/>
        <a:lstStyle/>
        <a:p>
          <a:endParaRPr lang="zh-HK" altLang="en-US"/>
        </a:p>
      </dgm:t>
    </dgm:pt>
    <dgm:pt modelId="{30AC8122-7BAA-49A0-93EA-833D286E7E53}" type="pres">
      <dgm:prSet presAssocID="{DD1BE118-0C16-4DAA-B2F5-43D355B7E832}" presName="hierRoot2" presStyleCnt="0">
        <dgm:presLayoutVars>
          <dgm:hierBranch val="init"/>
        </dgm:presLayoutVars>
      </dgm:prSet>
      <dgm:spPr/>
    </dgm:pt>
    <dgm:pt modelId="{C37C0EE2-82DD-44DB-81FE-201A9D0DB76F}" type="pres">
      <dgm:prSet presAssocID="{DD1BE118-0C16-4DAA-B2F5-43D355B7E832}" presName="rootComposite" presStyleCnt="0"/>
      <dgm:spPr/>
    </dgm:pt>
    <dgm:pt modelId="{51F70935-26D9-464C-9596-0450FCAC822C}" type="pres">
      <dgm:prSet presAssocID="{DD1BE118-0C16-4DAA-B2F5-43D355B7E832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07785CF9-4E65-4457-8C99-3B5807A1EEA8}" type="pres">
      <dgm:prSet presAssocID="{DD1BE118-0C16-4DAA-B2F5-43D355B7E832}" presName="rootConnector" presStyleLbl="node3" presStyleIdx="1" presStyleCnt="3"/>
      <dgm:spPr/>
      <dgm:t>
        <a:bodyPr/>
        <a:lstStyle/>
        <a:p>
          <a:endParaRPr lang="zh-HK" altLang="en-US"/>
        </a:p>
      </dgm:t>
    </dgm:pt>
    <dgm:pt modelId="{F26A66DA-9281-47D9-950D-35A22D0FA269}" type="pres">
      <dgm:prSet presAssocID="{DD1BE118-0C16-4DAA-B2F5-43D355B7E832}" presName="hierChild4" presStyleCnt="0"/>
      <dgm:spPr/>
    </dgm:pt>
    <dgm:pt modelId="{BC4D0F34-2E58-4302-B20A-E62941168E6F}" type="pres">
      <dgm:prSet presAssocID="{DD1BE118-0C16-4DAA-B2F5-43D355B7E832}" presName="hierChild5" presStyleCnt="0"/>
      <dgm:spPr/>
    </dgm:pt>
    <dgm:pt modelId="{700C84B7-13AB-4FD2-9690-034734E2BE54}" type="pres">
      <dgm:prSet presAssocID="{D64CED54-CD50-4307-99C0-EAD0C9C47026}" presName="Name37" presStyleLbl="parChTrans1D3" presStyleIdx="2" presStyleCnt="3"/>
      <dgm:spPr/>
      <dgm:t>
        <a:bodyPr/>
        <a:lstStyle/>
        <a:p>
          <a:endParaRPr lang="zh-HK" altLang="en-US"/>
        </a:p>
      </dgm:t>
    </dgm:pt>
    <dgm:pt modelId="{E727B522-5654-4758-8B25-1C15FC7381C5}" type="pres">
      <dgm:prSet presAssocID="{59136EC3-BF2B-43A0-B653-5787F5CC0447}" presName="hierRoot2" presStyleCnt="0">
        <dgm:presLayoutVars>
          <dgm:hierBranch val="init"/>
        </dgm:presLayoutVars>
      </dgm:prSet>
      <dgm:spPr/>
    </dgm:pt>
    <dgm:pt modelId="{DBD1E77A-D00F-43AD-AECF-84CD1D666012}" type="pres">
      <dgm:prSet presAssocID="{59136EC3-BF2B-43A0-B653-5787F5CC0447}" presName="rootComposite" presStyleCnt="0"/>
      <dgm:spPr/>
    </dgm:pt>
    <dgm:pt modelId="{A4BEE5EB-4DDB-4E73-9425-C084E6C64F76}" type="pres">
      <dgm:prSet presAssocID="{59136EC3-BF2B-43A0-B653-5787F5CC044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A268E7FB-D7C1-4467-92A2-250757732DB7}" type="pres">
      <dgm:prSet presAssocID="{59136EC3-BF2B-43A0-B653-5787F5CC0447}" presName="rootConnector" presStyleLbl="node3" presStyleIdx="2" presStyleCnt="3"/>
      <dgm:spPr/>
      <dgm:t>
        <a:bodyPr/>
        <a:lstStyle/>
        <a:p>
          <a:endParaRPr lang="zh-HK" altLang="en-US"/>
        </a:p>
      </dgm:t>
    </dgm:pt>
    <dgm:pt modelId="{F94624B0-8C60-4B1B-A384-79D8225F68C0}" type="pres">
      <dgm:prSet presAssocID="{59136EC3-BF2B-43A0-B653-5787F5CC0447}" presName="hierChild4" presStyleCnt="0"/>
      <dgm:spPr/>
    </dgm:pt>
    <dgm:pt modelId="{C7A5DEE6-67B2-4825-A55D-CED8CFD0F52C}" type="pres">
      <dgm:prSet presAssocID="{ADD39B53-3ED5-4E91-B35F-0D4E4FF0C17F}" presName="Name37" presStyleLbl="parChTrans1D4" presStyleIdx="0" presStyleCnt="1"/>
      <dgm:spPr/>
      <dgm:t>
        <a:bodyPr/>
        <a:lstStyle/>
        <a:p>
          <a:endParaRPr lang="zh-HK" altLang="en-US"/>
        </a:p>
      </dgm:t>
    </dgm:pt>
    <dgm:pt modelId="{5123977D-1BD2-42E1-BC3E-1F45F3EA10FE}" type="pres">
      <dgm:prSet presAssocID="{AC9D402A-CA7C-4DF6-A340-CE960DD6A6E4}" presName="hierRoot2" presStyleCnt="0">
        <dgm:presLayoutVars>
          <dgm:hierBranch val="init"/>
        </dgm:presLayoutVars>
      </dgm:prSet>
      <dgm:spPr/>
    </dgm:pt>
    <dgm:pt modelId="{3CC1BBDD-E324-40ED-BFDD-1E5CB99AF106}" type="pres">
      <dgm:prSet presAssocID="{AC9D402A-CA7C-4DF6-A340-CE960DD6A6E4}" presName="rootComposite" presStyleCnt="0"/>
      <dgm:spPr/>
    </dgm:pt>
    <dgm:pt modelId="{3D9A68C6-1DF5-48BA-BE17-3896E84B4DF6}" type="pres">
      <dgm:prSet presAssocID="{AC9D402A-CA7C-4DF6-A340-CE960DD6A6E4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9A05B14F-6CB3-4E49-A2F6-80E42853FC74}" type="pres">
      <dgm:prSet presAssocID="{AC9D402A-CA7C-4DF6-A340-CE960DD6A6E4}" presName="rootConnector" presStyleLbl="node4" presStyleIdx="0" presStyleCnt="1"/>
      <dgm:spPr/>
      <dgm:t>
        <a:bodyPr/>
        <a:lstStyle/>
        <a:p>
          <a:endParaRPr lang="zh-HK" altLang="en-US"/>
        </a:p>
      </dgm:t>
    </dgm:pt>
    <dgm:pt modelId="{8818C23C-AB12-4EE4-9D48-36DACF71AB82}" type="pres">
      <dgm:prSet presAssocID="{AC9D402A-CA7C-4DF6-A340-CE960DD6A6E4}" presName="hierChild4" presStyleCnt="0"/>
      <dgm:spPr/>
    </dgm:pt>
    <dgm:pt modelId="{2EA916DB-B2D2-4177-B37C-AC7B7A96E361}" type="pres">
      <dgm:prSet presAssocID="{AC9D402A-CA7C-4DF6-A340-CE960DD6A6E4}" presName="hierChild5" presStyleCnt="0"/>
      <dgm:spPr/>
    </dgm:pt>
    <dgm:pt modelId="{21E228FD-B4DA-418E-B78F-1D17A07E8614}" type="pres">
      <dgm:prSet presAssocID="{59136EC3-BF2B-43A0-B653-5787F5CC0447}" presName="hierChild5" presStyleCnt="0"/>
      <dgm:spPr/>
    </dgm:pt>
    <dgm:pt modelId="{D6F2812B-A8C4-4F7E-AC5C-03B57F4C3D39}" type="pres">
      <dgm:prSet presAssocID="{24843ED3-A13C-4E66-93E3-F9963F763687}" presName="hierChild5" presStyleCnt="0"/>
      <dgm:spPr/>
    </dgm:pt>
    <dgm:pt modelId="{E8B8ABDF-027A-489D-8D66-FE4AA65E9DE0}" type="pres">
      <dgm:prSet presAssocID="{0A0CB620-B815-451A-89D6-2333F0395206}" presName="hierChild3" presStyleCnt="0"/>
      <dgm:spPr/>
    </dgm:pt>
  </dgm:ptLst>
  <dgm:cxnLst>
    <dgm:cxn modelId="{AA527F95-29F0-4CBA-A8BF-84B028F4CB15}" srcId="{24843ED3-A13C-4E66-93E3-F9963F763687}" destId="{DD1BE118-0C16-4DAA-B2F5-43D355B7E832}" srcOrd="1" destOrd="0" parTransId="{1BB89666-0542-4430-AB5E-0E435793F1E3}" sibTransId="{011124C8-BB12-4BFA-8440-904C31EA6428}"/>
    <dgm:cxn modelId="{288F27C2-E579-1848-BBE2-D149131ACE15}" type="presOf" srcId="{84B21C07-C518-4F00-85C6-94919A9389D9}" destId="{A8CE7CDC-BF75-49D6-A92D-2C33396BD389}" srcOrd="0" destOrd="0" presId="urn:microsoft.com/office/officeart/2005/8/layout/orgChart1"/>
    <dgm:cxn modelId="{12656713-71BA-7748-A979-73A2FCC1D260}" type="presOf" srcId="{D64CED54-CD50-4307-99C0-EAD0C9C47026}" destId="{700C84B7-13AB-4FD2-9690-034734E2BE54}" srcOrd="0" destOrd="0" presId="urn:microsoft.com/office/officeart/2005/8/layout/orgChart1"/>
    <dgm:cxn modelId="{2C1C212F-68D5-4DB9-B4A2-B73DFAC145C0}" srcId="{59136EC3-BF2B-43A0-B653-5787F5CC0447}" destId="{AC9D402A-CA7C-4DF6-A340-CE960DD6A6E4}" srcOrd="0" destOrd="0" parTransId="{ADD39B53-3ED5-4E91-B35F-0D4E4FF0C17F}" sibTransId="{3D4E84EC-2426-4167-BDBB-7749EB936E7B}"/>
    <dgm:cxn modelId="{EBD59E64-0CB8-4FE0-A870-E74E0B09BE5D}" srcId="{24843ED3-A13C-4E66-93E3-F9963F763687}" destId="{CDF714C1-71C6-4586-A59C-40E2DF120776}" srcOrd="0" destOrd="0" parTransId="{DCB8F2BA-54BD-4C4A-A641-2F61DB7DC0A0}" sibTransId="{52730EF7-4F89-48B8-A7E2-AC7CCD554866}"/>
    <dgm:cxn modelId="{703C08BC-8190-BE4C-BAA8-64013FEC3348}" type="presOf" srcId="{831DDE2D-E762-439D-80D3-51F997718E41}" destId="{FC09EC8C-9E1C-4FBD-8DB1-0C54DC3580CB}" srcOrd="1" destOrd="0" presId="urn:microsoft.com/office/officeart/2005/8/layout/orgChart1"/>
    <dgm:cxn modelId="{BF70856B-17B3-1743-ADA0-20413C57598E}" type="presOf" srcId="{0A0CB620-B815-451A-89D6-2333F0395206}" destId="{E38CB572-1AF0-4D4F-8387-F8CD9EC457C2}" srcOrd="1" destOrd="0" presId="urn:microsoft.com/office/officeart/2005/8/layout/orgChart1"/>
    <dgm:cxn modelId="{80A07348-33BA-4C40-9A75-762FCC6D5FE9}" type="presOf" srcId="{0A0CB620-B815-451A-89D6-2333F0395206}" destId="{4156860F-6915-4897-9FBC-098474D2DA49}" srcOrd="0" destOrd="0" presId="urn:microsoft.com/office/officeart/2005/8/layout/orgChart1"/>
    <dgm:cxn modelId="{9C4991B5-6DB7-A44A-9B49-F62EC8F15F1A}" type="presOf" srcId="{DD1BE118-0C16-4DAA-B2F5-43D355B7E832}" destId="{07785CF9-4E65-4457-8C99-3B5807A1EEA8}" srcOrd="1" destOrd="0" presId="urn:microsoft.com/office/officeart/2005/8/layout/orgChart1"/>
    <dgm:cxn modelId="{4AD223E8-4E0E-6447-B6EF-6A3CD685232B}" type="presOf" srcId="{ADD39B53-3ED5-4E91-B35F-0D4E4FF0C17F}" destId="{C7A5DEE6-67B2-4825-A55D-CED8CFD0F52C}" srcOrd="0" destOrd="0" presId="urn:microsoft.com/office/officeart/2005/8/layout/orgChart1"/>
    <dgm:cxn modelId="{DD9897FF-127E-274A-A64A-4DFC41F345B5}" type="presOf" srcId="{831DDE2D-E762-439D-80D3-51F997718E41}" destId="{C74E0B31-C03E-41E6-A26F-0C93D9BEAC26}" srcOrd="0" destOrd="0" presId="urn:microsoft.com/office/officeart/2005/8/layout/orgChart1"/>
    <dgm:cxn modelId="{AE740037-5213-8E4E-853E-F16CBEFC654A}" type="presOf" srcId="{59136EC3-BF2B-43A0-B653-5787F5CC0447}" destId="{A268E7FB-D7C1-4467-92A2-250757732DB7}" srcOrd="1" destOrd="0" presId="urn:microsoft.com/office/officeart/2005/8/layout/orgChart1"/>
    <dgm:cxn modelId="{308BB5E2-F888-1449-A20F-E34DA488A0C6}" type="presOf" srcId="{59136EC3-BF2B-43A0-B653-5787F5CC0447}" destId="{A4BEE5EB-4DDB-4E73-9425-C084E6C64F76}" srcOrd="0" destOrd="0" presId="urn:microsoft.com/office/officeart/2005/8/layout/orgChart1"/>
    <dgm:cxn modelId="{9B37BB45-260E-D049-B0E5-095BA87F3F8F}" type="presOf" srcId="{E426C502-1AD3-439A-B1D6-54F0F4B7003D}" destId="{A22E6886-4791-4AE4-B8D6-02203C404F15}" srcOrd="0" destOrd="0" presId="urn:microsoft.com/office/officeart/2005/8/layout/orgChart1"/>
    <dgm:cxn modelId="{A735DC4F-3380-495D-9D77-8D5224CF9DAF}" srcId="{0A0CB620-B815-451A-89D6-2333F0395206}" destId="{24843ED3-A13C-4E66-93E3-F9963F763687}" srcOrd="1" destOrd="0" parTransId="{172FB83C-2FC7-438D-AB7C-01E2E76D1327}" sibTransId="{41607D3F-7567-4D16-A0A5-512121130746}"/>
    <dgm:cxn modelId="{9E948247-DA25-9142-B248-EDBCC41901C1}" type="presOf" srcId="{DD1BE118-0C16-4DAA-B2F5-43D355B7E832}" destId="{51F70935-26D9-464C-9596-0450FCAC822C}" srcOrd="0" destOrd="0" presId="urn:microsoft.com/office/officeart/2005/8/layout/orgChart1"/>
    <dgm:cxn modelId="{CAEF5280-EF9F-0D48-ACFD-C92FB686009C}" type="presOf" srcId="{1BB89666-0542-4430-AB5E-0E435793F1E3}" destId="{19D1AE52-67B9-4F5A-9B4E-6C406D1E3FF2}" srcOrd="0" destOrd="0" presId="urn:microsoft.com/office/officeart/2005/8/layout/orgChart1"/>
    <dgm:cxn modelId="{71C3D26A-5FBF-5241-B29B-C7E27C0847D7}" type="presOf" srcId="{172FB83C-2FC7-438D-AB7C-01E2E76D1327}" destId="{9F6A5FA6-62E8-4D92-A002-29BA921E2D9C}" srcOrd="0" destOrd="0" presId="urn:microsoft.com/office/officeart/2005/8/layout/orgChart1"/>
    <dgm:cxn modelId="{F5645A70-673D-3742-B94E-1D6C85912566}" type="presOf" srcId="{CDF714C1-71C6-4586-A59C-40E2DF120776}" destId="{9F340C1A-8B5F-42C3-BEBB-AAC7994E9D6A}" srcOrd="1" destOrd="0" presId="urn:microsoft.com/office/officeart/2005/8/layout/orgChart1"/>
    <dgm:cxn modelId="{731E889E-28F8-C04F-900D-3F1938F3DE23}" type="presOf" srcId="{24843ED3-A13C-4E66-93E3-F9963F763687}" destId="{7E23EA1B-9DE4-402B-BC12-3189C906D6FF}" srcOrd="1" destOrd="0" presId="urn:microsoft.com/office/officeart/2005/8/layout/orgChart1"/>
    <dgm:cxn modelId="{F20F02F2-B0B1-9F44-A061-DEA4FBB36A77}" type="presOf" srcId="{AC9D402A-CA7C-4DF6-A340-CE960DD6A6E4}" destId="{3D9A68C6-1DF5-48BA-BE17-3896E84B4DF6}" srcOrd="0" destOrd="0" presId="urn:microsoft.com/office/officeart/2005/8/layout/orgChart1"/>
    <dgm:cxn modelId="{1A9B47D4-56D6-1340-A56D-E23B4DCFAC35}" type="presOf" srcId="{DCB8F2BA-54BD-4C4A-A641-2F61DB7DC0A0}" destId="{3E7E7981-094F-493A-8E97-44C6423BDBE4}" srcOrd="0" destOrd="0" presId="urn:microsoft.com/office/officeart/2005/8/layout/orgChart1"/>
    <dgm:cxn modelId="{842354B0-E20B-48BE-9DC2-E81CCEFC5C8F}" srcId="{24843ED3-A13C-4E66-93E3-F9963F763687}" destId="{59136EC3-BF2B-43A0-B653-5787F5CC0447}" srcOrd="2" destOrd="0" parTransId="{D64CED54-CD50-4307-99C0-EAD0C9C47026}" sibTransId="{01140E68-F1A5-4069-8A62-E8A004D6F318}"/>
    <dgm:cxn modelId="{66944F04-B1E8-5946-B778-07F756898A3D}" type="presOf" srcId="{CDF714C1-71C6-4586-A59C-40E2DF120776}" destId="{9386F37D-A52C-4CD7-88D7-E015E5826D73}" srcOrd="0" destOrd="0" presId="urn:microsoft.com/office/officeart/2005/8/layout/orgChart1"/>
    <dgm:cxn modelId="{FB521C5E-103F-3A41-BDAF-DCAD45E75760}" type="presOf" srcId="{AC9D402A-CA7C-4DF6-A340-CE960DD6A6E4}" destId="{9A05B14F-6CB3-4E49-A2F6-80E42853FC74}" srcOrd="1" destOrd="0" presId="urn:microsoft.com/office/officeart/2005/8/layout/orgChart1"/>
    <dgm:cxn modelId="{4BDAA52C-2D6A-8C44-A00E-B00FFADBE6B9}" type="presOf" srcId="{24843ED3-A13C-4E66-93E3-F9963F763687}" destId="{E180C0C4-DD0A-4585-825E-9BE88FBC3DA6}" srcOrd="0" destOrd="0" presId="urn:microsoft.com/office/officeart/2005/8/layout/orgChart1"/>
    <dgm:cxn modelId="{E43C4B44-5733-4DC3-B132-E74149A78570}" srcId="{0A0CB620-B815-451A-89D6-2333F0395206}" destId="{831DDE2D-E762-439D-80D3-51F997718E41}" srcOrd="0" destOrd="0" parTransId="{84B21C07-C518-4F00-85C6-94919A9389D9}" sibTransId="{673CE19C-FB6E-486F-8F70-9C63825312D8}"/>
    <dgm:cxn modelId="{86C28601-C83E-4922-8967-0395A804E4A1}" srcId="{E426C502-1AD3-439A-B1D6-54F0F4B7003D}" destId="{0A0CB620-B815-451A-89D6-2333F0395206}" srcOrd="0" destOrd="0" parTransId="{D826C390-E6B1-4BCD-9C3E-FC463334AC07}" sibTransId="{DE5DE855-2AE3-4883-B156-ECF43C7899FD}"/>
    <dgm:cxn modelId="{F6F0CA0B-706D-0643-90AD-AB6C39192E15}" type="presParOf" srcId="{A22E6886-4791-4AE4-B8D6-02203C404F15}" destId="{B75FCF1C-D6FF-4800-8422-B38672B32285}" srcOrd="0" destOrd="0" presId="urn:microsoft.com/office/officeart/2005/8/layout/orgChart1"/>
    <dgm:cxn modelId="{764857A7-5EE6-6F46-9C48-C5FC82C03D97}" type="presParOf" srcId="{B75FCF1C-D6FF-4800-8422-B38672B32285}" destId="{EF4AE4D1-8CEA-4F7B-89ED-0293D96F5E7C}" srcOrd="0" destOrd="0" presId="urn:microsoft.com/office/officeart/2005/8/layout/orgChart1"/>
    <dgm:cxn modelId="{709D7190-4854-4847-86DD-691FD1670E6F}" type="presParOf" srcId="{EF4AE4D1-8CEA-4F7B-89ED-0293D96F5E7C}" destId="{4156860F-6915-4897-9FBC-098474D2DA49}" srcOrd="0" destOrd="0" presId="urn:microsoft.com/office/officeart/2005/8/layout/orgChart1"/>
    <dgm:cxn modelId="{0D888C7F-1FA4-434E-A78B-B2F1F49172C8}" type="presParOf" srcId="{EF4AE4D1-8CEA-4F7B-89ED-0293D96F5E7C}" destId="{E38CB572-1AF0-4D4F-8387-F8CD9EC457C2}" srcOrd="1" destOrd="0" presId="urn:microsoft.com/office/officeart/2005/8/layout/orgChart1"/>
    <dgm:cxn modelId="{12F4AA7B-17C4-574C-95C7-BB43ABB13DFC}" type="presParOf" srcId="{B75FCF1C-D6FF-4800-8422-B38672B32285}" destId="{953C308A-48BD-4F50-B679-BC29704C41F6}" srcOrd="1" destOrd="0" presId="urn:microsoft.com/office/officeart/2005/8/layout/orgChart1"/>
    <dgm:cxn modelId="{4F0B4807-FB0C-BF41-B331-8CF04C1BC01F}" type="presParOf" srcId="{953C308A-48BD-4F50-B679-BC29704C41F6}" destId="{A8CE7CDC-BF75-49D6-A92D-2C33396BD389}" srcOrd="0" destOrd="0" presId="urn:microsoft.com/office/officeart/2005/8/layout/orgChart1"/>
    <dgm:cxn modelId="{36322B88-64BD-1C43-85B2-892157E1ED4E}" type="presParOf" srcId="{953C308A-48BD-4F50-B679-BC29704C41F6}" destId="{64926EFD-7C77-4AEB-B128-1FF092217003}" srcOrd="1" destOrd="0" presId="urn:microsoft.com/office/officeart/2005/8/layout/orgChart1"/>
    <dgm:cxn modelId="{60D76A85-AEA8-9C4A-8C9D-0DD90276CCD8}" type="presParOf" srcId="{64926EFD-7C77-4AEB-B128-1FF092217003}" destId="{6743B796-AC66-4C01-A3EC-2CCA8CCCA9C7}" srcOrd="0" destOrd="0" presId="urn:microsoft.com/office/officeart/2005/8/layout/orgChart1"/>
    <dgm:cxn modelId="{9D2D9F05-8492-5647-8E83-CB88972CB20C}" type="presParOf" srcId="{6743B796-AC66-4C01-A3EC-2CCA8CCCA9C7}" destId="{C74E0B31-C03E-41E6-A26F-0C93D9BEAC26}" srcOrd="0" destOrd="0" presId="urn:microsoft.com/office/officeart/2005/8/layout/orgChart1"/>
    <dgm:cxn modelId="{73F36B88-E319-B447-A085-0FA5E5CC67C6}" type="presParOf" srcId="{6743B796-AC66-4C01-A3EC-2CCA8CCCA9C7}" destId="{FC09EC8C-9E1C-4FBD-8DB1-0C54DC3580CB}" srcOrd="1" destOrd="0" presId="urn:microsoft.com/office/officeart/2005/8/layout/orgChart1"/>
    <dgm:cxn modelId="{74B26713-6BE1-3A45-A607-7B2D18A977D3}" type="presParOf" srcId="{64926EFD-7C77-4AEB-B128-1FF092217003}" destId="{C7510293-14CC-40CD-92B6-3A6B80B5D1AE}" srcOrd="1" destOrd="0" presId="urn:microsoft.com/office/officeart/2005/8/layout/orgChart1"/>
    <dgm:cxn modelId="{3172759E-C4D7-0747-BB5C-0EEDB8158F29}" type="presParOf" srcId="{64926EFD-7C77-4AEB-B128-1FF092217003}" destId="{3AC4B0EB-B2D4-4DA8-A4BE-0C08EF9337A9}" srcOrd="2" destOrd="0" presId="urn:microsoft.com/office/officeart/2005/8/layout/orgChart1"/>
    <dgm:cxn modelId="{F31C767A-CEFC-494E-801E-8490BA9EDB03}" type="presParOf" srcId="{953C308A-48BD-4F50-B679-BC29704C41F6}" destId="{9F6A5FA6-62E8-4D92-A002-29BA921E2D9C}" srcOrd="2" destOrd="0" presId="urn:microsoft.com/office/officeart/2005/8/layout/orgChart1"/>
    <dgm:cxn modelId="{23874C6A-6305-9D4F-8623-A1407754C56D}" type="presParOf" srcId="{953C308A-48BD-4F50-B679-BC29704C41F6}" destId="{18239507-FB81-4D84-AFF5-13DF387C981E}" srcOrd="3" destOrd="0" presId="urn:microsoft.com/office/officeart/2005/8/layout/orgChart1"/>
    <dgm:cxn modelId="{FF13FC4D-AF38-5F44-B0AC-3CF10C1AB2A2}" type="presParOf" srcId="{18239507-FB81-4D84-AFF5-13DF387C981E}" destId="{89E13F9D-B1FF-4BEC-B2D2-01015F90FDDF}" srcOrd="0" destOrd="0" presId="urn:microsoft.com/office/officeart/2005/8/layout/orgChart1"/>
    <dgm:cxn modelId="{26AD9827-44BA-F043-86F1-D53EA6C18D58}" type="presParOf" srcId="{89E13F9D-B1FF-4BEC-B2D2-01015F90FDDF}" destId="{E180C0C4-DD0A-4585-825E-9BE88FBC3DA6}" srcOrd="0" destOrd="0" presId="urn:microsoft.com/office/officeart/2005/8/layout/orgChart1"/>
    <dgm:cxn modelId="{3DDAFDD8-567B-684E-9223-7E2B7ADD223C}" type="presParOf" srcId="{89E13F9D-B1FF-4BEC-B2D2-01015F90FDDF}" destId="{7E23EA1B-9DE4-402B-BC12-3189C906D6FF}" srcOrd="1" destOrd="0" presId="urn:microsoft.com/office/officeart/2005/8/layout/orgChart1"/>
    <dgm:cxn modelId="{0839518F-E2F5-B041-A667-FF118B7452C8}" type="presParOf" srcId="{18239507-FB81-4D84-AFF5-13DF387C981E}" destId="{21944693-255D-415A-80F5-34FE92662D98}" srcOrd="1" destOrd="0" presId="urn:microsoft.com/office/officeart/2005/8/layout/orgChart1"/>
    <dgm:cxn modelId="{74EC7056-152C-9948-B23B-B794606AF6AB}" type="presParOf" srcId="{21944693-255D-415A-80F5-34FE92662D98}" destId="{3E7E7981-094F-493A-8E97-44C6423BDBE4}" srcOrd="0" destOrd="0" presId="urn:microsoft.com/office/officeart/2005/8/layout/orgChart1"/>
    <dgm:cxn modelId="{8A1C21A2-BC76-574C-9C4E-2724B90C1EC5}" type="presParOf" srcId="{21944693-255D-415A-80F5-34FE92662D98}" destId="{94EF2752-2DD3-4F27-9E2E-F48BDD16BE87}" srcOrd="1" destOrd="0" presId="urn:microsoft.com/office/officeart/2005/8/layout/orgChart1"/>
    <dgm:cxn modelId="{C5B6A204-12DA-874D-99FE-7CAEE6AE8459}" type="presParOf" srcId="{94EF2752-2DD3-4F27-9E2E-F48BDD16BE87}" destId="{FE66FA1B-F7D7-47BD-8689-8880DC67B693}" srcOrd="0" destOrd="0" presId="urn:microsoft.com/office/officeart/2005/8/layout/orgChart1"/>
    <dgm:cxn modelId="{91907366-3E55-8F4B-91B2-9CB7C928CD58}" type="presParOf" srcId="{FE66FA1B-F7D7-47BD-8689-8880DC67B693}" destId="{9386F37D-A52C-4CD7-88D7-E015E5826D73}" srcOrd="0" destOrd="0" presId="urn:microsoft.com/office/officeart/2005/8/layout/orgChart1"/>
    <dgm:cxn modelId="{D61D3762-BAAF-894F-BDEF-E7C61255CCB2}" type="presParOf" srcId="{FE66FA1B-F7D7-47BD-8689-8880DC67B693}" destId="{9F340C1A-8B5F-42C3-BEBB-AAC7994E9D6A}" srcOrd="1" destOrd="0" presId="urn:microsoft.com/office/officeart/2005/8/layout/orgChart1"/>
    <dgm:cxn modelId="{307BAF4A-536B-C245-8435-16BDEAA47089}" type="presParOf" srcId="{94EF2752-2DD3-4F27-9E2E-F48BDD16BE87}" destId="{0DD0D185-FCE5-4F63-873D-B7276771FA9F}" srcOrd="1" destOrd="0" presId="urn:microsoft.com/office/officeart/2005/8/layout/orgChart1"/>
    <dgm:cxn modelId="{FD4F9835-18FA-4740-A662-D08C1C6AC290}" type="presParOf" srcId="{94EF2752-2DD3-4F27-9E2E-F48BDD16BE87}" destId="{AC267D16-4233-4DE0-A4ED-E4ECF59BC516}" srcOrd="2" destOrd="0" presId="urn:microsoft.com/office/officeart/2005/8/layout/orgChart1"/>
    <dgm:cxn modelId="{2E5818B7-DDB4-7C41-9D33-4CE248F285D7}" type="presParOf" srcId="{21944693-255D-415A-80F5-34FE92662D98}" destId="{19D1AE52-67B9-4F5A-9B4E-6C406D1E3FF2}" srcOrd="2" destOrd="0" presId="urn:microsoft.com/office/officeart/2005/8/layout/orgChart1"/>
    <dgm:cxn modelId="{88710615-CD98-2348-A689-2FC7469C8EA1}" type="presParOf" srcId="{21944693-255D-415A-80F5-34FE92662D98}" destId="{30AC8122-7BAA-49A0-93EA-833D286E7E53}" srcOrd="3" destOrd="0" presId="urn:microsoft.com/office/officeart/2005/8/layout/orgChart1"/>
    <dgm:cxn modelId="{633DC214-3469-0E42-91BA-0F3197FB1120}" type="presParOf" srcId="{30AC8122-7BAA-49A0-93EA-833D286E7E53}" destId="{C37C0EE2-82DD-44DB-81FE-201A9D0DB76F}" srcOrd="0" destOrd="0" presId="urn:microsoft.com/office/officeart/2005/8/layout/orgChart1"/>
    <dgm:cxn modelId="{07946FBE-CA69-7240-A8E5-481013144BE0}" type="presParOf" srcId="{C37C0EE2-82DD-44DB-81FE-201A9D0DB76F}" destId="{51F70935-26D9-464C-9596-0450FCAC822C}" srcOrd="0" destOrd="0" presId="urn:microsoft.com/office/officeart/2005/8/layout/orgChart1"/>
    <dgm:cxn modelId="{C369124E-40E6-344E-A5AD-2EA499223D79}" type="presParOf" srcId="{C37C0EE2-82DD-44DB-81FE-201A9D0DB76F}" destId="{07785CF9-4E65-4457-8C99-3B5807A1EEA8}" srcOrd="1" destOrd="0" presId="urn:microsoft.com/office/officeart/2005/8/layout/orgChart1"/>
    <dgm:cxn modelId="{85D5654B-7EE9-D249-94D0-FE85358F8C9C}" type="presParOf" srcId="{30AC8122-7BAA-49A0-93EA-833D286E7E53}" destId="{F26A66DA-9281-47D9-950D-35A22D0FA269}" srcOrd="1" destOrd="0" presId="urn:microsoft.com/office/officeart/2005/8/layout/orgChart1"/>
    <dgm:cxn modelId="{2558F78C-B4C0-744A-9B82-187F4F0951B0}" type="presParOf" srcId="{30AC8122-7BAA-49A0-93EA-833D286E7E53}" destId="{BC4D0F34-2E58-4302-B20A-E62941168E6F}" srcOrd="2" destOrd="0" presId="urn:microsoft.com/office/officeart/2005/8/layout/orgChart1"/>
    <dgm:cxn modelId="{E6E207D0-CCBE-CA41-B247-A204BF417EDD}" type="presParOf" srcId="{21944693-255D-415A-80F5-34FE92662D98}" destId="{700C84B7-13AB-4FD2-9690-034734E2BE54}" srcOrd="4" destOrd="0" presId="urn:microsoft.com/office/officeart/2005/8/layout/orgChart1"/>
    <dgm:cxn modelId="{F7404DE0-5DB6-9B49-9FBF-76DF0C403074}" type="presParOf" srcId="{21944693-255D-415A-80F5-34FE92662D98}" destId="{E727B522-5654-4758-8B25-1C15FC7381C5}" srcOrd="5" destOrd="0" presId="urn:microsoft.com/office/officeart/2005/8/layout/orgChart1"/>
    <dgm:cxn modelId="{6956394F-F314-094A-8FCC-ED270C11CEC6}" type="presParOf" srcId="{E727B522-5654-4758-8B25-1C15FC7381C5}" destId="{DBD1E77A-D00F-43AD-AECF-84CD1D666012}" srcOrd="0" destOrd="0" presId="urn:microsoft.com/office/officeart/2005/8/layout/orgChart1"/>
    <dgm:cxn modelId="{A40E1B61-6B49-F943-BAB6-45DEDBCB501A}" type="presParOf" srcId="{DBD1E77A-D00F-43AD-AECF-84CD1D666012}" destId="{A4BEE5EB-4DDB-4E73-9425-C084E6C64F76}" srcOrd="0" destOrd="0" presId="urn:microsoft.com/office/officeart/2005/8/layout/orgChart1"/>
    <dgm:cxn modelId="{0A65D8A2-A15F-5448-882F-4464CA069CCE}" type="presParOf" srcId="{DBD1E77A-D00F-43AD-AECF-84CD1D666012}" destId="{A268E7FB-D7C1-4467-92A2-250757732DB7}" srcOrd="1" destOrd="0" presId="urn:microsoft.com/office/officeart/2005/8/layout/orgChart1"/>
    <dgm:cxn modelId="{DB6CD759-0AB4-ED4F-8D27-95B4F413B94E}" type="presParOf" srcId="{E727B522-5654-4758-8B25-1C15FC7381C5}" destId="{F94624B0-8C60-4B1B-A384-79D8225F68C0}" srcOrd="1" destOrd="0" presId="urn:microsoft.com/office/officeart/2005/8/layout/orgChart1"/>
    <dgm:cxn modelId="{4389EAE2-DFD5-5240-A9E0-615DB260700F}" type="presParOf" srcId="{F94624B0-8C60-4B1B-A384-79D8225F68C0}" destId="{C7A5DEE6-67B2-4825-A55D-CED8CFD0F52C}" srcOrd="0" destOrd="0" presId="urn:microsoft.com/office/officeart/2005/8/layout/orgChart1"/>
    <dgm:cxn modelId="{8787494B-4601-8B40-AD0F-178D1297F1D1}" type="presParOf" srcId="{F94624B0-8C60-4B1B-A384-79D8225F68C0}" destId="{5123977D-1BD2-42E1-BC3E-1F45F3EA10FE}" srcOrd="1" destOrd="0" presId="urn:microsoft.com/office/officeart/2005/8/layout/orgChart1"/>
    <dgm:cxn modelId="{8DA157FA-4DD1-DD44-956A-39D8823B3BF4}" type="presParOf" srcId="{5123977D-1BD2-42E1-BC3E-1F45F3EA10FE}" destId="{3CC1BBDD-E324-40ED-BFDD-1E5CB99AF106}" srcOrd="0" destOrd="0" presId="urn:microsoft.com/office/officeart/2005/8/layout/orgChart1"/>
    <dgm:cxn modelId="{B76E8A50-2E29-F947-95B4-4F85A560D31A}" type="presParOf" srcId="{3CC1BBDD-E324-40ED-BFDD-1E5CB99AF106}" destId="{3D9A68C6-1DF5-48BA-BE17-3896E84B4DF6}" srcOrd="0" destOrd="0" presId="urn:microsoft.com/office/officeart/2005/8/layout/orgChart1"/>
    <dgm:cxn modelId="{388C1ACA-0E98-D242-A0F1-8DF681AF3836}" type="presParOf" srcId="{3CC1BBDD-E324-40ED-BFDD-1E5CB99AF106}" destId="{9A05B14F-6CB3-4E49-A2F6-80E42853FC74}" srcOrd="1" destOrd="0" presId="urn:microsoft.com/office/officeart/2005/8/layout/orgChart1"/>
    <dgm:cxn modelId="{39034980-F605-004B-9593-3BE0033E2055}" type="presParOf" srcId="{5123977D-1BD2-42E1-BC3E-1F45F3EA10FE}" destId="{8818C23C-AB12-4EE4-9D48-36DACF71AB82}" srcOrd="1" destOrd="0" presId="urn:microsoft.com/office/officeart/2005/8/layout/orgChart1"/>
    <dgm:cxn modelId="{6F90FF48-A82E-D848-BF3F-957927E915D9}" type="presParOf" srcId="{5123977D-1BD2-42E1-BC3E-1F45F3EA10FE}" destId="{2EA916DB-B2D2-4177-B37C-AC7B7A96E361}" srcOrd="2" destOrd="0" presId="urn:microsoft.com/office/officeart/2005/8/layout/orgChart1"/>
    <dgm:cxn modelId="{F70E09E4-A8B9-324A-BD5B-EB417AB9CE56}" type="presParOf" srcId="{E727B522-5654-4758-8B25-1C15FC7381C5}" destId="{21E228FD-B4DA-418E-B78F-1D17A07E8614}" srcOrd="2" destOrd="0" presId="urn:microsoft.com/office/officeart/2005/8/layout/orgChart1"/>
    <dgm:cxn modelId="{F6024704-DFF5-5B4C-B4B2-D335F63BE8FA}" type="presParOf" srcId="{18239507-FB81-4D84-AFF5-13DF387C981E}" destId="{D6F2812B-A8C4-4F7E-AC5C-03B57F4C3D39}" srcOrd="2" destOrd="0" presId="urn:microsoft.com/office/officeart/2005/8/layout/orgChart1"/>
    <dgm:cxn modelId="{FB144B9B-A2D5-2A4D-A212-4E0421EC4369}" type="presParOf" srcId="{B75FCF1C-D6FF-4800-8422-B38672B32285}" destId="{E8B8ABDF-027A-489D-8D66-FE4AA65E9D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5DEE6-67B2-4825-A55D-CED8CFD0F52C}">
      <dsp:nvSpPr>
        <dsp:cNvPr id="0" name=""/>
        <dsp:cNvSpPr/>
      </dsp:nvSpPr>
      <dsp:spPr>
        <a:xfrm>
          <a:off x="5216643" y="3725791"/>
          <a:ext cx="290849" cy="891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937"/>
              </a:lnTo>
              <a:lnTo>
                <a:pt x="290849" y="89193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C84B7-13AB-4FD2-9690-034734E2BE54}">
      <dsp:nvSpPr>
        <dsp:cNvPr id="0" name=""/>
        <dsp:cNvSpPr/>
      </dsp:nvSpPr>
      <dsp:spPr>
        <a:xfrm>
          <a:off x="3646057" y="2349105"/>
          <a:ext cx="2346183" cy="407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94"/>
              </a:lnTo>
              <a:lnTo>
                <a:pt x="2346183" y="203594"/>
              </a:lnTo>
              <a:lnTo>
                <a:pt x="2346183" y="40718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1AE52-67B9-4F5A-9B4E-6C406D1E3FF2}">
      <dsp:nvSpPr>
        <dsp:cNvPr id="0" name=""/>
        <dsp:cNvSpPr/>
      </dsp:nvSpPr>
      <dsp:spPr>
        <a:xfrm>
          <a:off x="3600337" y="2349105"/>
          <a:ext cx="91440" cy="407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18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E7981-094F-493A-8E97-44C6423BDBE4}">
      <dsp:nvSpPr>
        <dsp:cNvPr id="0" name=""/>
        <dsp:cNvSpPr/>
      </dsp:nvSpPr>
      <dsp:spPr>
        <a:xfrm>
          <a:off x="1299874" y="2349105"/>
          <a:ext cx="2346183" cy="407188"/>
        </a:xfrm>
        <a:custGeom>
          <a:avLst/>
          <a:gdLst/>
          <a:ahLst/>
          <a:cxnLst/>
          <a:rect l="0" t="0" r="0" b="0"/>
          <a:pathLst>
            <a:path>
              <a:moveTo>
                <a:pt x="2346183" y="0"/>
              </a:moveTo>
              <a:lnTo>
                <a:pt x="2346183" y="203594"/>
              </a:lnTo>
              <a:lnTo>
                <a:pt x="0" y="203594"/>
              </a:lnTo>
              <a:lnTo>
                <a:pt x="0" y="40718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A5FA6-62E8-4D92-A002-29BA921E2D9C}">
      <dsp:nvSpPr>
        <dsp:cNvPr id="0" name=""/>
        <dsp:cNvSpPr/>
      </dsp:nvSpPr>
      <dsp:spPr>
        <a:xfrm>
          <a:off x="2472965" y="972419"/>
          <a:ext cx="1173091" cy="407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94"/>
              </a:lnTo>
              <a:lnTo>
                <a:pt x="1173091" y="203594"/>
              </a:lnTo>
              <a:lnTo>
                <a:pt x="1173091" y="4071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E7CDC-BF75-49D6-A92D-2C33396BD389}">
      <dsp:nvSpPr>
        <dsp:cNvPr id="0" name=""/>
        <dsp:cNvSpPr/>
      </dsp:nvSpPr>
      <dsp:spPr>
        <a:xfrm>
          <a:off x="1299874" y="972419"/>
          <a:ext cx="1173091" cy="407188"/>
        </a:xfrm>
        <a:custGeom>
          <a:avLst/>
          <a:gdLst/>
          <a:ahLst/>
          <a:cxnLst/>
          <a:rect l="0" t="0" r="0" b="0"/>
          <a:pathLst>
            <a:path>
              <a:moveTo>
                <a:pt x="1173091" y="0"/>
              </a:moveTo>
              <a:lnTo>
                <a:pt x="1173091" y="203594"/>
              </a:lnTo>
              <a:lnTo>
                <a:pt x="0" y="203594"/>
              </a:lnTo>
              <a:lnTo>
                <a:pt x="0" y="4071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6860F-6915-4897-9FBC-098474D2DA49}">
      <dsp:nvSpPr>
        <dsp:cNvPr id="0" name=""/>
        <dsp:cNvSpPr/>
      </dsp:nvSpPr>
      <dsp:spPr>
        <a:xfrm>
          <a:off x="1503468" y="2921"/>
          <a:ext cx="1938994" cy="969497"/>
        </a:xfrm>
        <a:prstGeom prst="rect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Character</a:t>
          </a:r>
          <a:endParaRPr lang="zh-HK" altLang="en-US" sz="3600" kern="1200" dirty="0"/>
        </a:p>
      </dsp:txBody>
      <dsp:txXfrm>
        <a:off x="1503468" y="2921"/>
        <a:ext cx="1938994" cy="969497"/>
      </dsp:txXfrm>
    </dsp:sp>
    <dsp:sp modelId="{C74E0B31-C03E-41E6-A26F-0C93D9BEAC26}">
      <dsp:nvSpPr>
        <dsp:cNvPr id="0" name=""/>
        <dsp:cNvSpPr/>
      </dsp:nvSpPr>
      <dsp:spPr>
        <a:xfrm>
          <a:off x="330376" y="1379608"/>
          <a:ext cx="1938994" cy="96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hero</a:t>
          </a:r>
          <a:endParaRPr lang="zh-HK" altLang="en-US" sz="3600" kern="1200" dirty="0"/>
        </a:p>
      </dsp:txBody>
      <dsp:txXfrm>
        <a:off x="330376" y="1379608"/>
        <a:ext cx="1938994" cy="969497"/>
      </dsp:txXfrm>
    </dsp:sp>
    <dsp:sp modelId="{E180C0C4-DD0A-4585-825E-9BE88FBC3DA6}">
      <dsp:nvSpPr>
        <dsp:cNvPr id="0" name=""/>
        <dsp:cNvSpPr/>
      </dsp:nvSpPr>
      <dsp:spPr>
        <a:xfrm>
          <a:off x="2676560" y="1379608"/>
          <a:ext cx="1938994" cy="969497"/>
        </a:xfrm>
        <a:prstGeom prst="rect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Enemy</a:t>
          </a:r>
          <a:endParaRPr lang="zh-HK" altLang="en-US" sz="3600" kern="1200" dirty="0"/>
        </a:p>
      </dsp:txBody>
      <dsp:txXfrm>
        <a:off x="2676560" y="1379608"/>
        <a:ext cx="1938994" cy="969497"/>
      </dsp:txXfrm>
    </dsp:sp>
    <dsp:sp modelId="{9386F37D-A52C-4CD7-88D7-E015E5826D73}">
      <dsp:nvSpPr>
        <dsp:cNvPr id="0" name=""/>
        <dsp:cNvSpPr/>
      </dsp:nvSpPr>
      <dsp:spPr>
        <a:xfrm>
          <a:off x="330376" y="2756294"/>
          <a:ext cx="1938994" cy="96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pig</a:t>
          </a:r>
          <a:endParaRPr lang="zh-HK" altLang="en-US" sz="3600" kern="1200" dirty="0"/>
        </a:p>
      </dsp:txBody>
      <dsp:txXfrm>
        <a:off x="330376" y="2756294"/>
        <a:ext cx="1938994" cy="969497"/>
      </dsp:txXfrm>
    </dsp:sp>
    <dsp:sp modelId="{51F70935-26D9-464C-9596-0450FCAC822C}">
      <dsp:nvSpPr>
        <dsp:cNvPr id="0" name=""/>
        <dsp:cNvSpPr/>
      </dsp:nvSpPr>
      <dsp:spPr>
        <a:xfrm>
          <a:off x="2676560" y="2756294"/>
          <a:ext cx="1938994" cy="96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wolf</a:t>
          </a:r>
          <a:endParaRPr lang="zh-HK" altLang="en-US" sz="3600" kern="1200" dirty="0"/>
        </a:p>
      </dsp:txBody>
      <dsp:txXfrm>
        <a:off x="2676560" y="2756294"/>
        <a:ext cx="1938994" cy="969497"/>
      </dsp:txXfrm>
    </dsp:sp>
    <dsp:sp modelId="{A4BEE5EB-4DDB-4E73-9425-C084E6C64F76}">
      <dsp:nvSpPr>
        <dsp:cNvPr id="0" name=""/>
        <dsp:cNvSpPr/>
      </dsp:nvSpPr>
      <dsp:spPr>
        <a:xfrm>
          <a:off x="5022743" y="2756294"/>
          <a:ext cx="1938994" cy="969497"/>
        </a:xfrm>
        <a:prstGeom prst="rect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Boss</a:t>
          </a:r>
          <a:endParaRPr lang="zh-HK" altLang="en-US" sz="3600" kern="1200" dirty="0"/>
        </a:p>
      </dsp:txBody>
      <dsp:txXfrm>
        <a:off x="5022743" y="2756294"/>
        <a:ext cx="1938994" cy="969497"/>
      </dsp:txXfrm>
    </dsp:sp>
    <dsp:sp modelId="{3D9A68C6-1DF5-48BA-BE17-3896E84B4DF6}">
      <dsp:nvSpPr>
        <dsp:cNvPr id="0" name=""/>
        <dsp:cNvSpPr/>
      </dsp:nvSpPr>
      <dsp:spPr>
        <a:xfrm>
          <a:off x="5507492" y="4132980"/>
          <a:ext cx="1938994" cy="96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dragon</a:t>
          </a:r>
          <a:endParaRPr lang="zh-HK" altLang="en-US" sz="3600" kern="1200" dirty="0"/>
        </a:p>
      </dsp:txBody>
      <dsp:txXfrm>
        <a:off x="5507492" y="4132980"/>
        <a:ext cx="1938994" cy="969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303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3703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10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5.png"/><Relationship Id="rId8" Type="http://schemas.microsoft.com/office/2007/relationships/hdphoto" Target="../media/hdphoto3.wdp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7b</a:t>
            </a:r>
            <a:endParaRPr lang="en-US" altLang="zh-TW" dirty="0"/>
          </a:p>
          <a:p>
            <a:r>
              <a:rPr lang="en-US" altLang="zh-TW" dirty="0" smtClean="0"/>
              <a:t>Object - game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Understand object in game example</a:t>
            </a:r>
          </a:p>
          <a:p>
            <a:r>
              <a:rPr lang="en-US" dirty="0" smtClean="0"/>
              <a:t>Create character and enemy object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772816"/>
            <a:ext cx="3600399" cy="27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35" r="100000">
                        <a14:foregroundMark x1="24032" y1="32265" x2="24032" y2="32265"/>
                        <a14:foregroundMark x1="16555" y1="33066" x2="16555" y2="33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348332"/>
            <a:ext cx="2232248" cy="1487172"/>
          </a:xfrm>
          <a:prstGeom prst="rect">
            <a:avLst/>
          </a:prstGeom>
        </p:spPr>
      </p:pic>
      <p:pic>
        <p:nvPicPr>
          <p:cNvPr id="6" name="圖片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2022" y1="23087" x2="62022" y2="23087"/>
                        <a14:foregroundMark x1="60519" y1="18716" x2="60519" y2="18716"/>
                        <a14:foregroundMark x1="57104" y1="13934" x2="57104" y2="13934"/>
                        <a14:foregroundMark x1="54372" y1="11885" x2="54372" y2="11885"/>
                        <a14:foregroundMark x1="55874" y1="12978" x2="55874" y2="12978"/>
                        <a14:foregroundMark x1="56284" y1="39071" x2="56284" y2="39071"/>
                        <a14:foregroundMark x1="51503" y1="71175" x2="51503" y2="71175"/>
                        <a14:foregroundMark x1="59016" y1="80328" x2="59016" y2="80328"/>
                        <a14:foregroundMark x1="65710" y1="77049" x2="65710" y2="77049"/>
                        <a14:foregroundMark x1="66940" y1="76093" x2="66940" y2="76093"/>
                        <a14:foregroundMark x1="66257" y1="76639" x2="66257" y2="76639"/>
                        <a14:foregroundMark x1="41393" y1="78825" x2="41393" y2="78825"/>
                        <a14:foregroundMark x1="52869" y1="11202" x2="52869" y2="11202"/>
                        <a14:foregroundMark x1="55055" y1="12158" x2="55055" y2="12158"/>
                        <a14:foregroundMark x1="56831" y1="13251" x2="52459" y2="11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22" y="4149079"/>
            <a:ext cx="2869849" cy="28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99592" y="692696"/>
          <a:ext cx="7776864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9545" y1="39844" x2="39545" y2="39844"/>
                        <a14:foregroundMark x1="49091" y1="37500" x2="49091" y2="37500"/>
                        <a14:foregroundMark x1="44545" y1="63672" x2="44545" y2="63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49088"/>
            <a:ext cx="738816" cy="8594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4" y="3645024"/>
            <a:ext cx="1026459" cy="6888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5" b="9952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48456"/>
            <a:ext cx="635293" cy="5558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81128"/>
            <a:ext cx="1646312" cy="16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playable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character class has </a:t>
            </a:r>
            <a:r>
              <a:rPr lang="en-US" dirty="0" err="1" smtClean="0"/>
              <a:t>hp</a:t>
            </a:r>
            <a:r>
              <a:rPr lang="en-US" dirty="0" smtClean="0"/>
              <a:t> and </a:t>
            </a:r>
            <a:r>
              <a:rPr lang="en-US" dirty="0" err="1" smtClean="0"/>
              <a:t>atk</a:t>
            </a:r>
            <a:r>
              <a:rPr lang="en-US" dirty="0" smtClean="0"/>
              <a:t> property when created</a:t>
            </a:r>
          </a:p>
          <a:p>
            <a:r>
              <a:rPr lang="en-US" dirty="0" smtClean="0"/>
              <a:t>Create yourself as the character</a:t>
            </a:r>
          </a:p>
          <a:p>
            <a:r>
              <a:rPr lang="en-US" dirty="0" smtClean="0"/>
              <a:t>game01.php, game02.php, game03.php,</a:t>
            </a:r>
            <a:r>
              <a:rPr lang="en-US" dirty="0"/>
              <a:t> </a:t>
            </a:r>
            <a:r>
              <a:rPr lang="en-US" dirty="0" smtClean="0"/>
              <a:t>game04.php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83768" y="4653136"/>
            <a:ext cx="6326832" cy="2389454"/>
            <a:chOff x="2483768" y="4653136"/>
            <a:chExt cx="6326832" cy="2389454"/>
          </a:xfrm>
        </p:grpSpPr>
        <p:pic>
          <p:nvPicPr>
            <p:cNvPr id="7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4927990"/>
              <a:ext cx="1930010" cy="1930010"/>
            </a:xfrm>
            <a:prstGeom prst="rect">
              <a:avLst/>
            </a:prstGeom>
          </p:spPr>
        </p:pic>
        <p:pic>
          <p:nvPicPr>
            <p:cNvPr id="8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4797152"/>
              <a:ext cx="1862336" cy="1862336"/>
            </a:xfrm>
            <a:prstGeom prst="rect">
              <a:avLst/>
            </a:prstGeom>
          </p:spPr>
        </p:pic>
        <p:pic>
          <p:nvPicPr>
            <p:cNvPr id="9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83333" l="31750" r="68625">
                          <a14:foregroundMark x1="51500" y1="45833" x2="51500" y2="45833"/>
                          <a14:foregroundMark x1="58875" y1="47167" x2="58875" y2="47167"/>
                          <a14:foregroundMark x1="44250" y1="71333" x2="44250" y2="71333"/>
                          <a14:foregroundMark x1="54250" y1="71333" x2="54250" y2="7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4653136"/>
              <a:ext cx="3185939" cy="2389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16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Character losing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/>
          <a:lstStyle/>
          <a:p>
            <a:r>
              <a:rPr lang="en-US" dirty="0" smtClean="0"/>
              <a:t>If the playable character has been hit by a monster, he/she will lose health.</a:t>
            </a:r>
          </a:p>
          <a:p>
            <a:r>
              <a:rPr lang="en-US" dirty="0" smtClean="0"/>
              <a:t>game05.php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55976" y="4293096"/>
            <a:ext cx="3767499" cy="2215184"/>
            <a:chOff x="3635896" y="4252684"/>
            <a:chExt cx="3767499" cy="221518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35896" y="5531764"/>
              <a:ext cx="1664185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591" y="5531764"/>
              <a:ext cx="936104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695" y="4252684"/>
              <a:ext cx="1486700" cy="2215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81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If health(hero) = zero,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/>
          <a:lstStyle/>
          <a:p>
            <a:r>
              <a:rPr lang="en-US" dirty="0" smtClean="0"/>
              <a:t>If the playable character’s HP falls to zero, he/she will die and the game will be over.</a:t>
            </a:r>
          </a:p>
          <a:p>
            <a:r>
              <a:rPr lang="en-US" dirty="0" smtClean="0"/>
              <a:t>game06.php, game07.php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09120"/>
            <a:ext cx="3148608" cy="20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15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Define Enemies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/>
          <a:lstStyle/>
          <a:p>
            <a:r>
              <a:rPr lang="en-US" dirty="0" smtClean="0"/>
              <a:t>Now that we have created our character, we are going to make enemies for our little character to fight.</a:t>
            </a:r>
          </a:p>
          <a:p>
            <a:r>
              <a:rPr lang="en-US" dirty="0" smtClean="0"/>
              <a:t>In this example, we will create an enemy pig.</a:t>
            </a:r>
          </a:p>
          <a:p>
            <a:r>
              <a:rPr lang="en-US" dirty="0" smtClean="0"/>
              <a:t>game10.php, game11.php, game12.php, game13.php, game14.php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12776"/>
            <a:ext cx="24209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83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Define Enemies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/>
          <a:lstStyle/>
          <a:p>
            <a:r>
              <a:rPr lang="en-US" dirty="0" smtClean="0"/>
              <a:t>We are going to make a wolf type enemy.</a:t>
            </a:r>
          </a:p>
          <a:p>
            <a:r>
              <a:rPr lang="en-US" dirty="0" smtClean="0"/>
              <a:t>Wolves are defined to be stronger than pigs. They use fire magic attacks against the character.</a:t>
            </a:r>
          </a:p>
          <a:p>
            <a:r>
              <a:rPr lang="en-US" dirty="0" smtClean="0"/>
              <a:t>game15.php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1794710" cy="157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70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Define Boss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boss in this game would be a dragon. The boss would be much stronger than the normal enemies and more health. It uses ice magic attacks.</a:t>
            </a:r>
          </a:p>
          <a:p>
            <a:r>
              <a:rPr lang="en-US" dirty="0" smtClean="0"/>
              <a:t>game16.php, game17.php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8760"/>
            <a:ext cx="1800200" cy="231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05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3434</TotalTime>
  <Words>229</Words>
  <Application>Microsoft Macintosh PowerPoint</Application>
  <PresentationFormat>On-screen Show (4:3)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Objective</vt:lpstr>
      <vt:lpstr>PowerPoint Presentation</vt:lpstr>
      <vt:lpstr>Define playable character</vt:lpstr>
      <vt:lpstr>Character losing health</vt:lpstr>
      <vt:lpstr>If health(hero) = zero,</vt:lpstr>
      <vt:lpstr>Define Enemies (1)</vt:lpstr>
      <vt:lpstr>Define Enemies (2)</vt:lpstr>
      <vt:lpstr>Define Boss (3)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245</cp:revision>
  <cp:lastPrinted>1601-01-01T00:00:00Z</cp:lastPrinted>
  <dcterms:created xsi:type="dcterms:W3CDTF">2004-06-06T12:03:14Z</dcterms:created>
  <dcterms:modified xsi:type="dcterms:W3CDTF">2017-05-30T10:40:01Z</dcterms:modified>
</cp:coreProperties>
</file>