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33"/>
  </p:notesMasterIdLst>
  <p:handoutMasterIdLst>
    <p:handoutMasterId r:id="rId34"/>
  </p:handoutMasterIdLst>
  <p:sldIdLst>
    <p:sldId id="256" r:id="rId2"/>
    <p:sldId id="423" r:id="rId3"/>
    <p:sldId id="425" r:id="rId4"/>
    <p:sldId id="426" r:id="rId5"/>
    <p:sldId id="424" r:id="rId6"/>
    <p:sldId id="415" r:id="rId7"/>
    <p:sldId id="427" r:id="rId8"/>
    <p:sldId id="428" r:id="rId9"/>
    <p:sldId id="404" r:id="rId10"/>
    <p:sldId id="405" r:id="rId11"/>
    <p:sldId id="406" r:id="rId12"/>
    <p:sldId id="431" r:id="rId13"/>
    <p:sldId id="419" r:id="rId14"/>
    <p:sldId id="408" r:id="rId15"/>
    <p:sldId id="409" r:id="rId16"/>
    <p:sldId id="429" r:id="rId17"/>
    <p:sldId id="417" r:id="rId18"/>
    <p:sldId id="412" r:id="rId19"/>
    <p:sldId id="413" r:id="rId20"/>
    <p:sldId id="430" r:id="rId21"/>
    <p:sldId id="414" r:id="rId22"/>
    <p:sldId id="416" r:id="rId23"/>
    <p:sldId id="411" r:id="rId24"/>
    <p:sldId id="418" r:id="rId25"/>
    <p:sldId id="420" r:id="rId26"/>
    <p:sldId id="421" r:id="rId27"/>
    <p:sldId id="422" r:id="rId28"/>
    <p:sldId id="410" r:id="rId29"/>
    <p:sldId id="407" r:id="rId30"/>
    <p:sldId id="432" r:id="rId31"/>
    <p:sldId id="398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4C92C5-6839-4830-B680-A350B8D057ED}">
          <p14:sldIdLst>
            <p14:sldId id="256"/>
            <p14:sldId id="423"/>
            <p14:sldId id="425"/>
            <p14:sldId id="426"/>
            <p14:sldId id="424"/>
            <p14:sldId id="415"/>
            <p14:sldId id="427"/>
            <p14:sldId id="428"/>
            <p14:sldId id="404"/>
            <p14:sldId id="405"/>
            <p14:sldId id="406"/>
            <p14:sldId id="431"/>
            <p14:sldId id="419"/>
          </p14:sldIdLst>
        </p14:section>
        <p14:section name="CRUD" id="{B1D9E86C-3ACB-4F24-B345-B27A036FE5E5}">
          <p14:sldIdLst>
            <p14:sldId id="408"/>
            <p14:sldId id="409"/>
          </p14:sldIdLst>
        </p14:section>
        <p14:section name="db connection" id="{09227942-A1E2-4A18-8392-41BE94547A0D}">
          <p14:sldIdLst>
            <p14:sldId id="429"/>
            <p14:sldId id="417"/>
            <p14:sldId id="412"/>
            <p14:sldId id="413"/>
          </p14:sldIdLst>
        </p14:section>
        <p14:section name="Read all" id="{36DAF08F-6958-4E78-8B85-E1D4EBB3D8FE}">
          <p14:sldIdLst>
            <p14:sldId id="430"/>
            <p14:sldId id="414"/>
            <p14:sldId id="416"/>
            <p14:sldId id="411"/>
            <p14:sldId id="418"/>
            <p14:sldId id="420"/>
            <p14:sldId id="421"/>
            <p14:sldId id="422"/>
            <p14:sldId id="410"/>
            <p14:sldId id="407"/>
            <p14:sldId id="432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48" autoAdjust="0"/>
    <p:restoredTop sz="50000" autoAdjust="0"/>
  </p:normalViewPr>
  <p:slideViewPr>
    <p:cSldViewPr>
      <p:cViewPr varScale="1">
        <p:scale>
          <a:sx n="100" d="100"/>
          <a:sy n="100" d="100"/>
        </p:scale>
        <p:origin x="84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5654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480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4827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31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53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aturday.com/homework/new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.com/" TargetMode="External"/><Relationship Id="rId2" Type="http://schemas.openxmlformats.org/officeDocument/2006/relationships/hyperlink" Target="https://php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10</a:t>
            </a:r>
            <a:endParaRPr lang="en-US" altLang="zh-TW" dirty="0"/>
          </a:p>
          <a:p>
            <a:r>
              <a:rPr lang="en-US" altLang="zh-TW" dirty="0" smtClean="0"/>
              <a:t>MySQL</a:t>
            </a:r>
            <a:endParaRPr lang="en-US" altLang="zh-TW" dirty="0"/>
          </a:p>
          <a:p>
            <a:r>
              <a:rPr lang="en-US" altLang="zh-TW" dirty="0"/>
              <a:t>By Raymond Tsang in </a:t>
            </a:r>
            <a:r>
              <a:rPr lang="en-US" altLang="zh-TW" dirty="0" err="1"/>
              <a:t>Fevaworks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7960" y="2629694"/>
            <a:ext cx="3507581" cy="216745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Then import the </a:t>
            </a:r>
            <a:r>
              <a:rPr lang="en-US" dirty="0" err="1" smtClean="0"/>
              <a:t>sms</a:t>
            </a:r>
            <a:r>
              <a:rPr lang="en-US" dirty="0" smtClean="0"/>
              <a:t> table by Choose File “</a:t>
            </a:r>
            <a:r>
              <a:rPr lang="en-US" dirty="0" err="1" smtClean="0"/>
              <a:t>sms.sql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33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successfully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9539" y="1825625"/>
            <a:ext cx="2624423" cy="43513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Check means import successfully.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6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 smtClean="0"/>
              <a:t>sms</a:t>
            </a:r>
            <a:r>
              <a:rPr lang="en-US" altLang="zh-HK" dirty="0" smtClean="0"/>
              <a:t> table</a:t>
            </a:r>
            <a:endParaRPr lang="zh-HK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HK" dirty="0" smtClean="0"/>
              <a:t>Then you find the </a:t>
            </a:r>
            <a:r>
              <a:rPr lang="en-US" altLang="zh-HK" b="1" dirty="0" err="1" smtClean="0"/>
              <a:t>sms</a:t>
            </a:r>
            <a:r>
              <a:rPr lang="en-US" altLang="zh-HK" dirty="0" smtClean="0"/>
              <a:t> table under </a:t>
            </a:r>
            <a:r>
              <a:rPr lang="en-US" altLang="zh-HK" b="1" dirty="0" smtClean="0"/>
              <a:t>test</a:t>
            </a:r>
            <a:r>
              <a:rPr lang="en-US" altLang="zh-HK" dirty="0" smtClean="0"/>
              <a:t> database on the left </a:t>
            </a:r>
            <a:r>
              <a:rPr lang="en-US" altLang="zh-HK" dirty="0" err="1" smtClean="0"/>
              <a:t>nav</a:t>
            </a:r>
            <a:r>
              <a:rPr lang="en-US" altLang="zh-HK" dirty="0" smtClean="0"/>
              <a:t> bottom</a:t>
            </a:r>
            <a:endParaRPr lang="zh-HK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2998" y="2667000"/>
            <a:ext cx="2659480" cy="33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7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Import </a:t>
            </a:r>
            <a:r>
              <a:rPr lang="en-US" altLang="zh-HK" dirty="0"/>
              <a:t>the </a:t>
            </a:r>
            <a:r>
              <a:rPr lang="en-US" altLang="zh-HK" dirty="0" smtClean="0"/>
              <a:t>products table “</a:t>
            </a:r>
            <a:r>
              <a:rPr lang="en-US" altLang="zh-HK" dirty="0" err="1"/>
              <a:t>products.sql</a:t>
            </a:r>
            <a:r>
              <a:rPr lang="en-US" altLang="zh-HK" dirty="0" smtClean="0"/>
              <a:t>”</a:t>
            </a:r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27926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dirty="0"/>
              <a:t>, </a:t>
            </a:r>
            <a:r>
              <a:rPr lang="en-US" dirty="0" smtClean="0"/>
              <a:t>Read</a:t>
            </a:r>
            <a:r>
              <a:rPr lang="en-US" dirty="0"/>
              <a:t>, </a:t>
            </a:r>
            <a:r>
              <a:rPr lang="en-US" dirty="0" smtClean="0"/>
              <a:t>Update </a:t>
            </a:r>
            <a:r>
              <a:rPr lang="en-US" dirty="0"/>
              <a:t>and </a:t>
            </a:r>
            <a:r>
              <a:rPr lang="en-US" dirty="0" smtClean="0"/>
              <a:t>Delete</a:t>
            </a:r>
          </a:p>
          <a:p>
            <a:r>
              <a:rPr lang="en-US" dirty="0" smtClean="0"/>
              <a:t>Facebook, </a:t>
            </a:r>
            <a:r>
              <a:rPr lang="en-US" dirty="0" err="1" smtClean="0"/>
              <a:t>Whatsapp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09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115426"/>
              </p:ext>
            </p:extLst>
          </p:nvPr>
        </p:nvGraphicFramePr>
        <p:xfrm>
          <a:off x="982663" y="2667000"/>
          <a:ext cx="7704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046"/>
                <a:gridCol w="2568046"/>
                <a:gridCol w="2568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06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Open Excel file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HK" dirty="0" smtClean="0"/>
              <a:t>Turn on the computer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 smtClean="0"/>
              <a:t>Input username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 smtClean="0"/>
              <a:t>Input password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 smtClean="0"/>
              <a:t>Open the excel file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52992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db.inc.php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db.inc.php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db_hostname</a:t>
            </a:r>
            <a:r>
              <a:rPr lang="en-US" dirty="0"/>
              <a:t>="</a:t>
            </a:r>
            <a:r>
              <a:rPr lang="en-US" dirty="0" err="1"/>
              <a:t>localhost</a:t>
            </a:r>
            <a:r>
              <a:rPr lang="en-US" dirty="0"/>
              <a:t>";</a:t>
            </a:r>
          </a:p>
          <a:p>
            <a:r>
              <a:rPr lang="en-US" dirty="0"/>
              <a:t>$</a:t>
            </a:r>
            <a:r>
              <a:rPr lang="en-US" dirty="0" err="1"/>
              <a:t>db_username</a:t>
            </a:r>
            <a:r>
              <a:rPr lang="en-US" dirty="0"/>
              <a:t>="root";</a:t>
            </a:r>
          </a:p>
          <a:p>
            <a:r>
              <a:rPr lang="en-US" dirty="0"/>
              <a:t>$</a:t>
            </a:r>
            <a:r>
              <a:rPr lang="en-US" dirty="0" err="1"/>
              <a:t>db_password</a:t>
            </a:r>
            <a:r>
              <a:rPr lang="en-US" dirty="0"/>
              <a:t>="password";</a:t>
            </a:r>
          </a:p>
          <a:p>
            <a:r>
              <a:rPr lang="en-US" dirty="0"/>
              <a:t>$</a:t>
            </a:r>
            <a:r>
              <a:rPr lang="en-US" dirty="0" err="1"/>
              <a:t>db_database</a:t>
            </a:r>
            <a:r>
              <a:rPr lang="en-US" dirty="0"/>
              <a:t>="test</a:t>
            </a:r>
            <a:r>
              <a:rPr lang="en-US" dirty="0" smtClean="0"/>
              <a:t>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27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db.inc.php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/>
              <a:t>mysqli</a:t>
            </a:r>
            <a:r>
              <a:rPr lang="en-US" dirty="0"/>
              <a:t>=new </a:t>
            </a:r>
            <a:r>
              <a:rPr lang="en-US" dirty="0" err="1"/>
              <a:t>MySQLi</a:t>
            </a:r>
            <a:r>
              <a:rPr lang="en-US" dirty="0"/>
              <a:t>($</a:t>
            </a:r>
            <a:r>
              <a:rPr lang="en-US" dirty="0" err="1"/>
              <a:t>db_hostname</a:t>
            </a:r>
            <a:r>
              <a:rPr lang="en-US" dirty="0"/>
              <a:t>, $</a:t>
            </a:r>
            <a:r>
              <a:rPr lang="en-US" dirty="0" err="1"/>
              <a:t>db_username</a:t>
            </a:r>
            <a:r>
              <a:rPr lang="en-US" dirty="0"/>
              <a:t>, $</a:t>
            </a:r>
            <a:r>
              <a:rPr lang="en-US" dirty="0" err="1"/>
              <a:t>db_password</a:t>
            </a:r>
            <a:r>
              <a:rPr lang="en-US" dirty="0"/>
              <a:t>, $</a:t>
            </a:r>
            <a:r>
              <a:rPr lang="en-US" dirty="0" err="1"/>
              <a:t>db_database</a:t>
            </a:r>
            <a:r>
              <a:rPr lang="en-US" dirty="0"/>
              <a:t>);</a:t>
            </a:r>
          </a:p>
          <a:p>
            <a:r>
              <a:rPr lang="en-US" dirty="0"/>
              <a:t>if ($</a:t>
            </a:r>
            <a:r>
              <a:rPr lang="en-US" dirty="0" err="1"/>
              <a:t>mysqli</a:t>
            </a:r>
            <a:r>
              <a:rPr lang="en-US" dirty="0"/>
              <a:t>-&gt;</a:t>
            </a:r>
            <a:r>
              <a:rPr lang="en-US" dirty="0" err="1"/>
              <a:t>connect_errno</a:t>
            </a:r>
            <a:r>
              <a:rPr lang="en-US" dirty="0"/>
              <a:t>&gt;0){</a:t>
            </a:r>
          </a:p>
          <a:p>
            <a:r>
              <a:rPr lang="en-US" dirty="0"/>
              <a:t>	die($</a:t>
            </a:r>
            <a:r>
              <a:rPr lang="en-US" dirty="0" err="1"/>
              <a:t>mysqli</a:t>
            </a:r>
            <a:r>
              <a:rPr lang="en-US" dirty="0"/>
              <a:t>-&gt;</a:t>
            </a:r>
            <a:r>
              <a:rPr lang="en-US" dirty="0" err="1"/>
              <a:t>connect_error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</a:t>
            </a:r>
            <a:r>
              <a:rPr lang="en-US" dirty="0" err="1"/>
              <a:t>print_r</a:t>
            </a:r>
            <a:r>
              <a:rPr lang="en-US" dirty="0"/>
              <a:t>($</a:t>
            </a:r>
            <a:r>
              <a:rPr lang="en-US" dirty="0" err="1"/>
              <a:t>mysqli</a:t>
            </a:r>
            <a:r>
              <a:rPr lang="en-US" dirty="0"/>
              <a:t>);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495940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require_once</a:t>
            </a:r>
            <a:r>
              <a:rPr lang="en-US" dirty="0"/>
              <a:t>(</a:t>
            </a:r>
            <a:r>
              <a:rPr lang="en-US" dirty="0" smtClean="0"/>
              <a:t>'</a:t>
            </a:r>
            <a:r>
              <a:rPr lang="en-US" dirty="0" err="1" smtClean="0"/>
              <a:t>db.php</a:t>
            </a:r>
            <a:r>
              <a:rPr lang="en-US" dirty="0" smtClean="0"/>
              <a:t>'); ?&gt;</a:t>
            </a:r>
          </a:p>
          <a:p>
            <a:r>
              <a:rPr lang="en-US" dirty="0" smtClean="0"/>
              <a:t>[…]</a:t>
            </a:r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/>
              <a:t> $</a:t>
            </a:r>
            <a:r>
              <a:rPr lang="en-US" dirty="0" err="1"/>
              <a:t>mysqli</a:t>
            </a:r>
            <a:r>
              <a:rPr lang="en-US" dirty="0"/>
              <a:t>-&gt;close</a:t>
            </a:r>
            <a:r>
              <a:rPr lang="en-US" dirty="0" smtClean="0"/>
              <a:t>(); 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9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Agenda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 smtClean="0"/>
              <a:t>PhpMyAdmin</a:t>
            </a:r>
            <a:endParaRPr lang="en-US" altLang="zh-HK" dirty="0" smtClean="0"/>
          </a:p>
          <a:p>
            <a:r>
              <a:rPr lang="en-US" altLang="zh-HK" dirty="0" smtClean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143380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Browse</a:t>
            </a:r>
            <a:endParaRPr lang="zh-HK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182" y="2667000"/>
            <a:ext cx="4057099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49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db.php</a:t>
            </a:r>
            <a:endParaRPr lang="en-US" dirty="0"/>
          </a:p>
          <a:p>
            <a:r>
              <a:rPr lang="en-US" dirty="0" smtClean="0"/>
              <a:t>Save as </a:t>
            </a:r>
            <a:r>
              <a:rPr lang="en-US" dirty="0" err="1" smtClean="0"/>
              <a:t>sms_readall.php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49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182" y="2667000"/>
            <a:ext cx="3245099" cy="333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450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copy SQL from </a:t>
            </a:r>
            <a:r>
              <a:rPr lang="en-US" dirty="0" err="1" smtClean="0"/>
              <a:t>phpmyadmin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12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Read one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 smtClean="0"/>
              <a:t>sms_readone.php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14839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Create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 smtClean="0"/>
              <a:t>sms_create.php</a:t>
            </a:r>
            <a:endParaRPr lang="en-US" altLang="zh-HK" dirty="0" smtClean="0"/>
          </a:p>
          <a:p>
            <a:r>
              <a:rPr lang="en-US" altLang="zh-HK" dirty="0" err="1" smtClean="0"/>
              <a:t>sms_create_sql.php</a:t>
            </a:r>
            <a:endParaRPr lang="zh-HK" altLang="en-US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530492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Delete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 smtClean="0"/>
              <a:t>sms_delete.php</a:t>
            </a:r>
            <a:endParaRPr lang="en-US" altLang="zh-HK" dirty="0" smtClean="0"/>
          </a:p>
          <a:p>
            <a:r>
              <a:rPr lang="en-US" altLang="zh-HK" dirty="0" err="1" smtClean="0"/>
              <a:t>sms_</a:t>
            </a:r>
            <a:r>
              <a:rPr lang="en-US" altLang="zh-HK" dirty="0" err="1"/>
              <a:t>delete</a:t>
            </a:r>
            <a:r>
              <a:rPr lang="en-US" altLang="zh-HK" dirty="0" err="1" smtClean="0"/>
              <a:t>_sql.php</a:t>
            </a:r>
            <a:endParaRPr lang="zh-HK" altLang="en-US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80556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Update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 smtClean="0"/>
              <a:t>sms_update.php</a:t>
            </a:r>
            <a:endParaRPr lang="en-US" altLang="zh-HK" dirty="0" smtClean="0"/>
          </a:p>
          <a:p>
            <a:r>
              <a:rPr lang="en-US" altLang="zh-HK" dirty="0" err="1" smtClean="0"/>
              <a:t>sms_</a:t>
            </a:r>
            <a:r>
              <a:rPr lang="en-US" altLang="zh-HK" dirty="0" err="1"/>
              <a:t>update</a:t>
            </a:r>
            <a:r>
              <a:rPr lang="en-US" altLang="zh-HK" dirty="0" err="1" smtClean="0"/>
              <a:t>_sql.php</a:t>
            </a:r>
            <a:endParaRPr lang="zh-HK" altLang="en-US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80556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2800" dirty="0" err="1" smtClean="0"/>
              <a:t>db.inc.php</a:t>
            </a:r>
            <a:endParaRPr lang="en-US" sz="2800" dirty="0" smtClean="0"/>
          </a:p>
          <a:p>
            <a:r>
              <a:rPr lang="en-US" sz="2800" dirty="0" err="1" smtClean="0"/>
              <a:t>sms_readall.php</a:t>
            </a:r>
            <a:endParaRPr lang="en-US" sz="2800" dirty="0" smtClean="0"/>
          </a:p>
          <a:p>
            <a:r>
              <a:rPr lang="en-US" sz="2800" dirty="0" err="1" smtClean="0"/>
              <a:t>sms_readone.php</a:t>
            </a:r>
            <a:endParaRPr lang="en-US" sz="2800" dirty="0"/>
          </a:p>
          <a:p>
            <a:r>
              <a:rPr lang="en-US" sz="2800" dirty="0" err="1" smtClean="0"/>
              <a:t>sms_create.php</a:t>
            </a:r>
            <a:endParaRPr lang="en-US" sz="2800" dirty="0" smtClean="0"/>
          </a:p>
          <a:p>
            <a:r>
              <a:rPr lang="en-US" sz="2800" dirty="0" err="1" smtClean="0"/>
              <a:t>sms_create_sql.php</a:t>
            </a:r>
            <a:endParaRPr lang="en-US" sz="2800" dirty="0" smtClean="0"/>
          </a:p>
          <a:p>
            <a:r>
              <a:rPr lang="en-US" sz="2800" dirty="0" err="1"/>
              <a:t>sms_delete.php</a:t>
            </a:r>
            <a:endParaRPr lang="en-US" sz="2800" dirty="0"/>
          </a:p>
          <a:p>
            <a:r>
              <a:rPr lang="en-US" sz="2800" dirty="0" err="1" smtClean="0"/>
              <a:t>sms_delete_sql.php</a:t>
            </a:r>
            <a:endParaRPr lang="en-US" sz="2800" dirty="0"/>
          </a:p>
          <a:p>
            <a:r>
              <a:rPr lang="en-US" sz="2800" dirty="0" err="1"/>
              <a:t>sms_update.php</a:t>
            </a:r>
            <a:endParaRPr lang="en-US" sz="2800" dirty="0"/>
          </a:p>
          <a:p>
            <a:r>
              <a:rPr lang="en-US" sz="2800" dirty="0" err="1" smtClean="0"/>
              <a:t>sms_update_sql.php</a:t>
            </a:r>
            <a:endParaRPr lang="en-US" sz="2800" dirty="0" smtClean="0"/>
          </a:p>
          <a:p>
            <a:r>
              <a:rPr lang="en-US" sz="2800" dirty="0" err="1" smtClean="0"/>
              <a:t>sms.sql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1175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lesson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 </a:t>
            </a:r>
            <a:r>
              <a:rPr lang="en-US" dirty="0" err="1" smtClean="0"/>
              <a:t>Fevaworks</a:t>
            </a:r>
            <a:r>
              <a:rPr lang="en-US" dirty="0" smtClean="0"/>
              <a:t> notes lesson 24 and 26.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Console</a:t>
            </a:r>
            <a:endParaRPr lang="zh-HK" altLang="en-US" dirty="0"/>
          </a:p>
        </p:txBody>
      </p:sp>
      <p:pic>
        <p:nvPicPr>
          <p:cNvPr id="1026" name="Picture 2" descr="mysql console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001" y="2667000"/>
            <a:ext cx="5331460" cy="333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617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Homework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>
                <a:hlinkClick r:id="rId2"/>
              </a:rPr>
              <a:t>www.zaturday.com/homework/news/</a:t>
            </a:r>
            <a:endParaRPr lang="en-US" altLang="zh-HK" dirty="0" smtClean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35896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No more console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Hard to learn all syntax</a:t>
            </a:r>
          </a:p>
          <a:p>
            <a:r>
              <a:rPr lang="en-US" altLang="zh-HK" dirty="0" smtClean="0"/>
              <a:t>Typing error</a:t>
            </a:r>
          </a:p>
          <a:p>
            <a:r>
              <a:rPr lang="en-US" altLang="zh-HK" dirty="0" smtClean="0"/>
              <a:t>Hard to edit</a:t>
            </a:r>
          </a:p>
          <a:p>
            <a:r>
              <a:rPr lang="en-US" altLang="zh-HK" dirty="0" smtClean="0"/>
              <a:t>Screen size limit</a:t>
            </a:r>
          </a:p>
          <a:p>
            <a:r>
              <a:rPr lang="en-US" altLang="zh-HK" dirty="0" smtClean="0"/>
              <a:t>Not a real life usage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0258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PhpMyAdmin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/>
              <a:t>phpMyAdmin</a:t>
            </a:r>
            <a:r>
              <a:rPr lang="en-US" altLang="zh-HK" dirty="0"/>
              <a:t> is a free software tool written in </a:t>
            </a:r>
            <a:r>
              <a:rPr lang="en-US" altLang="zh-HK" dirty="0">
                <a:hlinkClick r:id="rId2"/>
              </a:rPr>
              <a:t>PHP</a:t>
            </a:r>
            <a:r>
              <a:rPr lang="en-US" altLang="zh-HK" dirty="0"/>
              <a:t>, intended to handle the administration of </a:t>
            </a:r>
            <a:r>
              <a:rPr lang="en-US" altLang="zh-HK" dirty="0">
                <a:hlinkClick r:id="rId3"/>
              </a:rPr>
              <a:t>MySQL</a:t>
            </a:r>
            <a:r>
              <a:rPr lang="en-US" altLang="zh-HK" dirty="0"/>
              <a:t> over the Web</a:t>
            </a:r>
            <a:r>
              <a:rPr lang="en-US" altLang="zh-HK" dirty="0" smtClean="0"/>
              <a:t>.</a:t>
            </a:r>
          </a:p>
          <a:p>
            <a:r>
              <a:rPr lang="en-US" altLang="zh-HK" dirty="0" err="1" smtClean="0"/>
              <a:t>phpMyAdmin</a:t>
            </a:r>
            <a:r>
              <a:rPr lang="en-US" altLang="zh-HK" dirty="0" smtClean="0"/>
              <a:t> </a:t>
            </a:r>
            <a:r>
              <a:rPr lang="en-US" altLang="zh-HK" dirty="0"/>
              <a:t>supports a wide range of operations on MySQL and </a:t>
            </a:r>
            <a:r>
              <a:rPr lang="en-US" altLang="zh-HK" dirty="0" err="1"/>
              <a:t>MariaDB</a:t>
            </a:r>
            <a:r>
              <a:rPr lang="en-US" altLang="zh-HK" dirty="0"/>
              <a:t>. </a:t>
            </a:r>
            <a:endParaRPr lang="en-US" altLang="zh-HK" dirty="0" smtClean="0"/>
          </a:p>
          <a:p>
            <a:r>
              <a:rPr lang="en-US" altLang="zh-HK" dirty="0" smtClean="0"/>
              <a:t>Frequently </a:t>
            </a:r>
            <a:r>
              <a:rPr lang="en-US" altLang="zh-HK" dirty="0"/>
              <a:t>used operations (managing databases, tables, columns, relations, indexes, users, permissions, </a:t>
            </a:r>
            <a:r>
              <a:rPr lang="en-US" altLang="zh-HK" dirty="0" err="1"/>
              <a:t>etc</a:t>
            </a:r>
            <a:r>
              <a:rPr lang="en-US" altLang="zh-HK" dirty="0"/>
              <a:t>) can be performed via the user interface, while you still have the ability to directly execute any SQL statement.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0627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 smtClean="0"/>
              <a:t>PhpMyAdmin</a:t>
            </a:r>
            <a:r>
              <a:rPr lang="en-US" altLang="zh-HK" dirty="0" smtClean="0"/>
              <a:t> login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 smtClean="0"/>
              <a:t>AppServe</a:t>
            </a:r>
            <a:r>
              <a:rPr lang="en-US" altLang="zh-HK" dirty="0" smtClean="0"/>
              <a:t>: </a:t>
            </a:r>
            <a:r>
              <a:rPr lang="en-US" altLang="zh-HK" dirty="0" smtClean="0"/>
              <a:t>localhost:8080/</a:t>
            </a:r>
            <a:r>
              <a:rPr lang="en-US" altLang="zh-HK" dirty="0" err="1" smtClean="0"/>
              <a:t>phpmyadmin</a:t>
            </a:r>
            <a:endParaRPr lang="en-US" altLang="zh-HK" dirty="0" smtClean="0"/>
          </a:p>
          <a:p>
            <a:r>
              <a:rPr lang="en-US" altLang="zh-HK" dirty="0" err="1"/>
              <a:t>AppServe</a:t>
            </a:r>
            <a:r>
              <a:rPr lang="en-US" altLang="zh-HK" dirty="0"/>
              <a:t>: </a:t>
            </a:r>
            <a:r>
              <a:rPr lang="en-US" altLang="zh-HK" dirty="0" smtClean="0"/>
              <a:t>root / password</a:t>
            </a:r>
          </a:p>
          <a:p>
            <a:endParaRPr lang="en-US" altLang="zh-HK" dirty="0"/>
          </a:p>
          <a:p>
            <a:r>
              <a:rPr lang="en-US" altLang="zh-HK" dirty="0"/>
              <a:t>XAMPP: </a:t>
            </a:r>
            <a:r>
              <a:rPr lang="en-US" altLang="zh-HK" dirty="0" err="1" smtClean="0"/>
              <a:t>localhost</a:t>
            </a:r>
            <a:r>
              <a:rPr lang="en-US" altLang="zh-HK" dirty="0" smtClean="0"/>
              <a:t>/</a:t>
            </a:r>
            <a:r>
              <a:rPr lang="en-US" altLang="zh-HK" dirty="0" err="1" smtClean="0"/>
              <a:t>phpmyadmin</a:t>
            </a:r>
            <a:endParaRPr lang="en-US" altLang="zh-HK" dirty="0" smtClean="0"/>
          </a:p>
          <a:p>
            <a:r>
              <a:rPr lang="en-US" altLang="zh-HK" dirty="0" smtClean="0"/>
              <a:t>XAMPP: root / </a:t>
            </a:r>
            <a:r>
              <a:rPr lang="en-US" altLang="zh-HK" dirty="0" smtClean="0"/>
              <a:t>(no password)</a:t>
            </a:r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245502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7" y="284815"/>
            <a:ext cx="7325647" cy="2856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21" y="2204864"/>
            <a:ext cx="3569260" cy="44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7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330" y="2667000"/>
            <a:ext cx="6198803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4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0816" y="2124869"/>
            <a:ext cx="4337248" cy="375285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If no “test” database, then create one “test” database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54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4574</TotalTime>
  <Words>290</Words>
  <Application>Microsoft Office PowerPoint</Application>
  <PresentationFormat>On-screen Show (4:3)</PresentationFormat>
  <Paragraphs>111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新細明體</vt:lpstr>
      <vt:lpstr>Arial</vt:lpstr>
      <vt:lpstr>Corbel</vt:lpstr>
      <vt:lpstr>Gill Sans MT</vt:lpstr>
      <vt:lpstr>Times New Roman</vt:lpstr>
      <vt:lpstr>Parallax</vt:lpstr>
      <vt:lpstr>Professional Diploma in Commercial Web Design</vt:lpstr>
      <vt:lpstr>Agenda</vt:lpstr>
      <vt:lpstr>Console</vt:lpstr>
      <vt:lpstr>No more console</vt:lpstr>
      <vt:lpstr>PhpMyAdmin</vt:lpstr>
      <vt:lpstr>PhpMyAdmin login</vt:lpstr>
      <vt:lpstr>PowerPoint Presentation</vt:lpstr>
      <vt:lpstr>PowerPoint Presentation</vt:lpstr>
      <vt:lpstr>Database</vt:lpstr>
      <vt:lpstr>Import</vt:lpstr>
      <vt:lpstr>Import successfully</vt:lpstr>
      <vt:lpstr>sms table</vt:lpstr>
      <vt:lpstr>Classwork</vt:lpstr>
      <vt:lpstr>CRUD</vt:lpstr>
      <vt:lpstr>CRUD</vt:lpstr>
      <vt:lpstr>Open Excel file</vt:lpstr>
      <vt:lpstr>db.inc.php</vt:lpstr>
      <vt:lpstr>db.inc.php</vt:lpstr>
      <vt:lpstr>db.php</vt:lpstr>
      <vt:lpstr>Browse</vt:lpstr>
      <vt:lpstr>Read all</vt:lpstr>
      <vt:lpstr>PowerPoint Presentation</vt:lpstr>
      <vt:lpstr>SQL</vt:lpstr>
      <vt:lpstr>Read one</vt:lpstr>
      <vt:lpstr>Create</vt:lpstr>
      <vt:lpstr>Delete</vt:lpstr>
      <vt:lpstr>Update</vt:lpstr>
      <vt:lpstr>Files</vt:lpstr>
      <vt:lpstr>Next lesson</vt:lpstr>
      <vt:lpstr>Homework</vt:lpstr>
      <vt:lpstr>QUESTIONS</vt:lpstr>
    </vt:vector>
  </TitlesOfParts>
  <Company>hatcom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208</cp:revision>
  <cp:lastPrinted>1601-01-01T00:00:00Z</cp:lastPrinted>
  <dcterms:created xsi:type="dcterms:W3CDTF">2004-06-06T12:03:14Z</dcterms:created>
  <dcterms:modified xsi:type="dcterms:W3CDTF">2017-05-29T08:37:54Z</dcterms:modified>
</cp:coreProperties>
</file>