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7" r:id="rId4"/>
    <p:sldId id="259" r:id="rId5"/>
    <p:sldId id="261" r:id="rId6"/>
    <p:sldId id="262" r:id="rId7"/>
    <p:sldId id="263" r:id="rId8"/>
    <p:sldId id="269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78234" autoAdjust="0"/>
  </p:normalViewPr>
  <p:slideViewPr>
    <p:cSldViewPr snapToGrid="0">
      <p:cViewPr varScale="1">
        <p:scale>
          <a:sx n="68" d="100"/>
          <a:sy n="68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3AEE8-AE1D-440E-9350-204253652512}" type="datetimeFigureOut">
              <a:rPr lang="sv-SE" smtClean="0"/>
              <a:t>2018-01-24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5F5C9-E639-4C4E-8BCB-7AE7DEFD559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9535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F5C9-E639-4C4E-8BCB-7AE7DEFD5597}" type="slidenum">
              <a:rPr lang="sv-SE" smtClean="0"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22516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Vision – Mat och varumärke</a:t>
            </a:r>
          </a:p>
          <a:p>
            <a:endParaRPr lang="sv-SE" dirty="0"/>
          </a:p>
          <a:p>
            <a:r>
              <a:rPr lang="sv-SE" dirty="0"/>
              <a:t>Mission – Etablera &amp; Utveckla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F5C9-E639-4C4E-8BCB-7AE7DEFD5597}" type="slidenum">
              <a:rPr lang="sv-SE" smtClean="0"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8673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="1" u="sng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F5C9-E639-4C4E-8BCB-7AE7DEFD5597}" type="slidenum">
              <a:rPr lang="sv-SE" smtClean="0"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5274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F5C9-E639-4C4E-8BCB-7AE7DEFD5597}" type="slidenum">
              <a:rPr lang="sv-SE" smtClean="0"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4043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0" u="none" dirty="0"/>
              <a:t>Bygger mycket på vad våra kunder önskar – set bara möjligheter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F5C9-E639-4C4E-8BCB-7AE7DEFD5597}" type="slidenum">
              <a:rPr lang="sv-SE" smtClean="0"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99881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="1" u="sng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F5C9-E639-4C4E-8BCB-7AE7DEFD5597}" type="slidenum">
              <a:rPr lang="sv-SE" smtClean="0"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8227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="1" u="sng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F5C9-E639-4C4E-8BCB-7AE7DEFD5597}" type="slidenum">
              <a:rPr lang="sv-SE" smtClean="0"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72985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Vi gör analyser på alla batcher innan de släpps.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F5C9-E639-4C4E-8BCB-7AE7DEFD5597}" type="slidenum">
              <a:rPr lang="sv-SE" smtClean="0"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8549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D1582F-1CE0-4592-89DD-E53211091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C08961E-48D0-41F9-B0D9-E3A408CDC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FCF8B87-52B4-491A-A38A-8AF16C28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EBC7-473F-4558-8647-F1E7E8D02032}" type="datetime1">
              <a:rPr lang="sv-SE" smtClean="0"/>
              <a:t>2018-01-24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DBB806B-DA21-4644-B721-35FACCB9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3398008-3B7E-4159-BDF8-A0503969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DE18-8AB2-42F1-A0D4-199C46B638F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365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F999B0-119A-4E69-B5F1-5EFB0CD8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EF8BE33-D627-4DCC-BBE7-4F7434AA2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C039CAE-4479-452C-92BE-7A31D334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F2D7-E0DB-4B75-8383-B676E489FBEE}" type="datetime1">
              <a:rPr lang="sv-SE" smtClean="0"/>
              <a:t>2018-01-24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585C391-E134-4790-9E87-7EB33309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E7C4D53-FEA7-40FC-B225-4862F056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DE18-8AB2-42F1-A0D4-199C46B638F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121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7161EFF-A8B8-4B0A-968D-5217EF99D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0C13137-5418-4CA7-9798-0F88E6AA6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543500D-FEC0-4A18-887F-92E47544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C012-2861-47BF-97B2-D4606B4F2CF5}" type="datetime1">
              <a:rPr lang="sv-SE" smtClean="0"/>
              <a:t>2018-01-24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10D6F58-75FC-4EBB-A0AB-CB8154FC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2D390BE-C03F-4191-80A5-42795A3D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DE18-8AB2-42F1-A0D4-199C46B638F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104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85D2AFE-C777-4768-87F4-040B220F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40B135B-B543-4713-A097-C4E9EC84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2BD8FB-7437-405A-A7F6-8EF86404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2475-94BB-438D-A51E-81666A90D255}" type="datetime1">
              <a:rPr lang="sv-SE" smtClean="0"/>
              <a:t>2018-01-24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12D9206-A131-40C3-AB91-04CCEBBB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BF8D928-4445-40BD-9309-0D1BFEF1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DE18-8AB2-42F1-A0D4-199C46B638F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2476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95035B-872E-4440-A869-B5C2C8E0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D433B7E-E514-4539-ABAF-4C260DA46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DB1B584-583C-48D2-90CC-7D9B68C3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2614-F549-42F1-A5E0-379B5FBC9440}" type="datetime1">
              <a:rPr lang="sv-SE" smtClean="0"/>
              <a:t>2018-01-24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DDEA5CC-3F46-4869-82B7-C9BCE520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0FCADC8-EDCF-4FC5-89F6-300E963A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DE18-8AB2-42F1-A0D4-199C46B638F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4931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D10CB5B-CE1E-45B5-8428-AF4C32FB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22AD6B9-09D4-4B28-B909-0F344AEF6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4EE16E5-83E4-4461-B7E7-F24A3F51A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302A959-9670-45E4-B3F6-4EC6E72B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BFB3-1F47-48AD-9011-69B5B2CC527A}" type="datetime1">
              <a:rPr lang="sv-SE" smtClean="0"/>
              <a:t>2018-01-24</a:t>
            </a:fld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2A1CB28-7170-4BDD-8400-C045389A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95EFAF8-22AA-4E15-AAFA-B17D93EE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DE18-8AB2-42F1-A0D4-199C46B638F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619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51B750-122F-4679-AADF-891740F9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8E25BE9-8286-4859-A342-FA1D7AD5B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0CBD11B-0FFA-41FF-97E2-58A0E219F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676FB23-2FD0-4E83-A2F7-A2353C178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4D76205-C110-47F5-BF40-342A8D954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3C3BE33-027A-4717-9A1C-B33F6E03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EB93-10E2-4662-A224-1E4BEE56FB0E}" type="datetime1">
              <a:rPr lang="sv-SE" smtClean="0"/>
              <a:t>2018-01-24</a:t>
            </a:fld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B791EE2-6934-4F1C-87E8-B8C376D4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B258A41-9615-4E82-ADAC-5E6CB07A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DE18-8AB2-42F1-A0D4-199C46B638F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7205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A99C8D-2C67-46D1-9B59-3153395D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CA82EA4-818A-4C5E-9F9B-D0C1EAC9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555D-6333-4F22-B9C8-F907461F7D7A}" type="datetime1">
              <a:rPr lang="sv-SE" smtClean="0"/>
              <a:t>2018-01-24</a:t>
            </a:fld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EACA56D-949C-48A8-A031-D338677A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DB082ED-7E69-4D86-A809-9CC28EEB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DE18-8AB2-42F1-A0D4-199C46B638F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3342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360D5B8-6931-45AD-BBED-BC601EFD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A1C5-86BA-4AB2-A586-0851823CE492}" type="datetime1">
              <a:rPr lang="sv-SE" smtClean="0"/>
              <a:t>2018-01-24</a:t>
            </a:fld>
            <a:endParaRPr lang="sv-SE" dirty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F9B97F9-A0DF-4E07-A680-17FF6CD3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3F07C91-523D-44F2-8E5E-3F86EE0B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DE18-8AB2-42F1-A0D4-199C46B638F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987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49B7C8A-3638-46C1-929B-DA439C36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5DB448A-E758-4226-B944-41DC8C7B5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8AF828D-E52B-4F32-BAD5-E8EB49B71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C7E22A1-E4DB-4930-9F7B-74D803BA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6D19-DD6D-401A-AE85-39A6690987F4}" type="datetime1">
              <a:rPr lang="sv-SE" smtClean="0"/>
              <a:t>2018-01-24</a:t>
            </a:fld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D47EC27-35E6-4614-B9ED-ABA4D2AA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91BFBA6-5346-406C-B22E-6C6B4EEE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DE18-8AB2-42F1-A0D4-199C46B638F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761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183F106-2785-4298-BBA7-0FA9A619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3A829405-93C8-4A81-BFFF-38245F0EE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4211739-6906-4697-8FF6-52D11112E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FFBDD82-0530-41FF-9703-9ED63E81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7E4C-4D89-4106-9026-24CF9802B096}" type="datetime1">
              <a:rPr lang="sv-SE" smtClean="0"/>
              <a:t>2018-01-24</a:t>
            </a:fld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A40ACFA-211F-4E0A-9685-42BE07B8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FBF9088-5D01-4347-9513-4819826C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DE18-8AB2-42F1-A0D4-199C46B638F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476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C5DF416-A2B2-41C8-8194-4C6708FD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B463721-6D61-4B8A-BEB3-E27F680F6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2ABF91-D2D9-41E4-B560-2517DC3DC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9B61C-7CE4-4E54-A58E-0532051937D2}" type="datetime1">
              <a:rPr lang="sv-SE" smtClean="0"/>
              <a:t>2018-01-24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38D0195-617C-4C51-83B7-AEAFB6F2D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DD94895-84EB-4DB1-BDAC-21C1F7469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ADE18-8AB2-42F1-A0D4-199C46B638F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8128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537534D-735A-48CC-B5FB-62C48A1FF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862" y="84138"/>
            <a:ext cx="9144000" cy="2387600"/>
          </a:xfrm>
        </p:spPr>
        <p:txBody>
          <a:bodyPr/>
          <a:lstStyle/>
          <a:p>
            <a:r>
              <a:rPr lang="sv-SE" dirty="0">
                <a:solidFill>
                  <a:srgbClr val="CCCC00"/>
                </a:solidFill>
                <a:latin typeface="Georgia" panose="02040502050405020303" pitchFamily="18" charset="0"/>
              </a:rPr>
              <a:t>BrandEye Sales &amp; Partner</a:t>
            </a:r>
            <a:endParaRPr lang="sv-SE" dirty="0"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C7783619-FF08-4680-BCE1-AA9CC0C7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4" y="2633662"/>
            <a:ext cx="8677276" cy="2580003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737BE8A5-D42B-4B23-BAA3-1BCCB899662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14593" y="6352811"/>
            <a:ext cx="2730500" cy="259080"/>
          </a:xfrm>
          <a:prstGeom prst="rect">
            <a:avLst/>
          </a:prstGeom>
        </p:spPr>
      </p:pic>
      <p:sp>
        <p:nvSpPr>
          <p:cNvPr id="12" name="Rubrik 1">
            <a:extLst>
              <a:ext uri="{FF2B5EF4-FFF2-40B4-BE49-F238E27FC236}">
                <a16:creationId xmlns:a16="http://schemas.microsoft.com/office/drawing/2014/main" id="{18581228-8F7A-4B06-A8ED-EE1D19EFA867}"/>
              </a:ext>
            </a:extLst>
          </p:cNvPr>
          <p:cNvSpPr txBox="1">
            <a:spLocks/>
          </p:cNvSpPr>
          <p:nvPr/>
        </p:nvSpPr>
        <p:spPr>
          <a:xfrm>
            <a:off x="1800224" y="5375589"/>
            <a:ext cx="7834312" cy="382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1600" dirty="0">
                <a:solidFill>
                  <a:srgbClr val="CCCC00"/>
                </a:solidFill>
                <a:latin typeface="Georgia" panose="02040502050405020303" pitchFamily="18" charset="0"/>
              </a:rPr>
              <a:t>Företagspresentation för </a:t>
            </a:r>
            <a:r>
              <a:rPr lang="sv-SE" sz="1600" dirty="0" err="1">
                <a:solidFill>
                  <a:srgbClr val="CCCC00"/>
                </a:solidFill>
                <a:latin typeface="Georgia" panose="02040502050405020303" pitchFamily="18" charset="0"/>
              </a:rPr>
              <a:t>Menigo</a:t>
            </a: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32541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>
            <a:extLst>
              <a:ext uri="{FF2B5EF4-FFF2-40B4-BE49-F238E27FC236}">
                <a16:creationId xmlns:a16="http://schemas.microsoft.com/office/drawing/2014/main" id="{D4174CED-07CB-415C-930D-CB7753F37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100" y="1669150"/>
            <a:ext cx="5824229" cy="3862056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F537534D-735A-48CC-B5FB-62C48A1FF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959" y="597601"/>
            <a:ext cx="9144000" cy="669304"/>
          </a:xfrm>
        </p:spPr>
        <p:txBody>
          <a:bodyPr>
            <a:normAutofit fontScale="90000"/>
          </a:bodyPr>
          <a:lstStyle/>
          <a:p>
            <a:pPr algn="l"/>
            <a:r>
              <a:rPr lang="sv-SE" sz="3100" dirty="0">
                <a:solidFill>
                  <a:srgbClr val="CCCC00"/>
                </a:solidFill>
                <a:latin typeface="Georgia" panose="02040502050405020303" pitchFamily="18" charset="0"/>
              </a:rPr>
              <a:t>Pure Concept by BrandEye Sales &amp; Partner </a:t>
            </a:r>
            <a:br>
              <a:rPr lang="sv-SE" sz="2400" dirty="0">
                <a:solidFill>
                  <a:srgbClr val="CCCC00"/>
                </a:solidFill>
                <a:latin typeface="Georgia" panose="02040502050405020303" pitchFamily="18" charset="0"/>
              </a:rPr>
            </a:br>
            <a:endParaRPr lang="sv-SE" sz="2400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2A8F4C0-9ACB-42DF-BDF4-D572518AB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339" y="1153773"/>
            <a:ext cx="4785576" cy="5458118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sv-SE" dirty="0">
              <a:solidFill>
                <a:srgbClr val="CCCC00"/>
              </a:solidFill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</a:pPr>
            <a:r>
              <a:rPr lang="sv-SE" dirty="0">
                <a:solidFill>
                  <a:srgbClr val="CCCC00"/>
                </a:solidFill>
                <a:latin typeface="Georgia" panose="02040502050405020303" pitchFamily="18" charset="0"/>
              </a:rPr>
              <a:t>Affärsidé</a:t>
            </a:r>
          </a:p>
          <a:p>
            <a:pPr>
              <a:lnSpc>
                <a:spcPct val="100000"/>
              </a:lnSpc>
            </a:pPr>
            <a:r>
              <a:rPr lang="sv-SE" dirty="0">
                <a:solidFill>
                  <a:srgbClr val="CCCC00"/>
                </a:solidFill>
                <a:latin typeface="Georgia" panose="02040502050405020303" pitchFamily="18" charset="0"/>
              </a:rPr>
              <a:t>Utmanaren som utvecklar och etablerar kundanpassade sortiment och lösningar för foodservice kunder i Sverige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737BE8A5-D42B-4B23-BAA3-1BCCB899662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14593" y="6352811"/>
            <a:ext cx="2730500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7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12A8F4C0-9ACB-42DF-BDF4-D572518AB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959" y="1276511"/>
            <a:ext cx="8844276" cy="52058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BrandEye Sales &amp; Partners bildades i Helsingborg 2017 av ett par kollegor i branschen som under sin yrkesverksamma tid sett marknadens behov av alternativa lösningar och produkter inom såväl det färska som frysta segmentet.</a:t>
            </a:r>
          </a:p>
          <a:p>
            <a:pPr algn="l"/>
            <a:endParaRPr lang="sv-SE" sz="1400" dirty="0">
              <a:solidFill>
                <a:srgbClr val="CCCC00"/>
              </a:solidFill>
              <a:latin typeface="Georgia" panose="02040502050405020303" pitchFamily="18" charset="0"/>
            </a:endParaRP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BrandEyes styrka är vår mångåriga globala erfarenhet i branschen där vi skapat ett gediget kontaktnät hos både producenter och kunder. Vi har god kännedom om såväl marknadens som enskilda kunders krav på kvalitet, miljötänk och servicenivå. </a:t>
            </a:r>
          </a:p>
          <a:p>
            <a:pPr algn="l"/>
            <a:endParaRPr lang="sv-SE" sz="1400" dirty="0">
              <a:solidFill>
                <a:srgbClr val="CCCC00"/>
              </a:solidFill>
              <a:latin typeface="Georgia" panose="02040502050405020303" pitchFamily="18" charset="0"/>
            </a:endParaRP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Bolagets organisation gör att vägen från idé till färdig produkt är kort.</a:t>
            </a:r>
          </a:p>
          <a:p>
            <a:pPr algn="l"/>
            <a:endParaRPr lang="sv-SE" sz="1400" dirty="0">
              <a:solidFill>
                <a:srgbClr val="CCCC00"/>
              </a:solidFill>
              <a:latin typeface="Georgia" panose="02040502050405020303" pitchFamily="18" charset="0"/>
            </a:endParaRP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BrandEyes huvudfokus är att genom nyfikenhet, mod och flexibilitet leva upp till våra kunders förväntningar och göra deras vardag enklare. </a:t>
            </a:r>
          </a:p>
          <a:p>
            <a:pPr algn="l"/>
            <a:endParaRPr lang="sv-SE" sz="1400" dirty="0">
              <a:solidFill>
                <a:srgbClr val="CCCC00"/>
              </a:solidFill>
              <a:latin typeface="Georgia" panose="02040502050405020303" pitchFamily="18" charset="0"/>
            </a:endParaRP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Brandeye skall framstå som ett självklart val, en engagerad, närvarande och pålitlig partner som sätter kunden främst.</a:t>
            </a:r>
          </a:p>
          <a:p>
            <a:pPr algn="l"/>
            <a:endParaRPr lang="sv-SE" sz="1400" dirty="0">
              <a:solidFill>
                <a:srgbClr val="CCCC00"/>
              </a:solidFill>
              <a:latin typeface="Georgia" panose="02040502050405020303" pitchFamily="18" charset="0"/>
            </a:endParaRP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BrandEyes mål är att tillsammans med våra kunder ta fram innovativa lösningar som stärker varumärket, ökar konkurrenskraften och lönsamheten. 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Detta kan ske genom ren sourcing, produktutveckling eller egen produktion</a:t>
            </a:r>
          </a:p>
          <a:p>
            <a:pPr algn="l"/>
            <a:endParaRPr lang="sv-SE" sz="1400" dirty="0">
              <a:solidFill>
                <a:srgbClr val="CCCC00"/>
              </a:solidFill>
              <a:latin typeface="Georgia" panose="02040502050405020303" pitchFamily="18" charset="0"/>
            </a:endParaRP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BrandEyes vision är att genom långsiktiga kundrelationer och samarbeten utvecklas till en marknadsledande aktör inom sitt område.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737BE8A5-D42B-4B23-BAA3-1BCCB89966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14593" y="6352811"/>
            <a:ext cx="2730500" cy="259080"/>
          </a:xfrm>
          <a:prstGeom prst="rect">
            <a:avLst/>
          </a:prstGeom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E006AB67-D0D2-4965-84EB-AD97EEA12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959" y="597601"/>
            <a:ext cx="9144000" cy="669304"/>
          </a:xfrm>
        </p:spPr>
        <p:txBody>
          <a:bodyPr>
            <a:normAutofit fontScale="90000"/>
          </a:bodyPr>
          <a:lstStyle/>
          <a:p>
            <a:pPr algn="l"/>
            <a:r>
              <a:rPr lang="sv-SE" sz="3100" dirty="0">
                <a:solidFill>
                  <a:srgbClr val="CCCC00"/>
                </a:solidFill>
                <a:latin typeface="Georgia" panose="02040502050405020303" pitchFamily="18" charset="0"/>
              </a:rPr>
              <a:t>BrandEye Sales &amp; Partner </a:t>
            </a:r>
            <a:br>
              <a:rPr lang="sv-SE" sz="2400" dirty="0">
                <a:solidFill>
                  <a:srgbClr val="CCCC00"/>
                </a:solidFill>
                <a:latin typeface="Georgia" panose="02040502050405020303" pitchFamily="18" charset="0"/>
              </a:rPr>
            </a:b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62627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12A8F4C0-9ACB-42DF-BDF4-D572518AB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959" y="1527141"/>
            <a:ext cx="7090593" cy="4731401"/>
          </a:xfrm>
        </p:spPr>
        <p:txBody>
          <a:bodyPr>
            <a:normAutofit/>
          </a:bodyPr>
          <a:lstStyle/>
          <a:p>
            <a:pPr algn="l"/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Våra puréer bygger på rena recept av följande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Örter &amp; Rötter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Frukter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Grönsaker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Kött och fisk</a:t>
            </a:r>
          </a:p>
          <a:p>
            <a:pPr algn="l"/>
            <a:endParaRPr lang="sv-SE" sz="1800" dirty="0">
              <a:solidFill>
                <a:srgbClr val="CCCC00"/>
              </a:solidFill>
              <a:latin typeface="Georgia" panose="02040502050405020303" pitchFamily="18" charset="0"/>
            </a:endParaRPr>
          </a:p>
          <a:p>
            <a:pPr algn="l"/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Vi kan även ta fram puréer av diverse recept såsom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Sås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Fruktjuicer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Fyllningar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Färdiga smoothisrecept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Cocktails</a:t>
            </a:r>
          </a:p>
          <a:p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737BE8A5-D42B-4B23-BAA3-1BCCB89966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14593" y="6352811"/>
            <a:ext cx="2730500" cy="259080"/>
          </a:xfrm>
          <a:prstGeom prst="rect">
            <a:avLst/>
          </a:prstGeom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E006AB67-D0D2-4965-84EB-AD97EEA12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959" y="729576"/>
            <a:ext cx="9144000" cy="669304"/>
          </a:xfrm>
        </p:spPr>
        <p:txBody>
          <a:bodyPr>
            <a:normAutofit fontScale="90000"/>
          </a:bodyPr>
          <a:lstStyle/>
          <a:p>
            <a:pPr algn="l"/>
            <a:r>
              <a:rPr lang="sv-SE" sz="3100" dirty="0">
                <a:solidFill>
                  <a:srgbClr val="CCCC00"/>
                </a:solidFill>
                <a:latin typeface="Georgia" panose="02040502050405020303" pitchFamily="18" charset="0"/>
              </a:rPr>
              <a:t>Pure Concept by BrandEye Sales &amp; Partner </a:t>
            </a:r>
            <a:br>
              <a:rPr lang="sv-SE" sz="2400" dirty="0">
                <a:solidFill>
                  <a:srgbClr val="CCCC00"/>
                </a:solidFill>
                <a:latin typeface="Georgia" panose="02040502050405020303" pitchFamily="18" charset="0"/>
              </a:rPr>
            </a:b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301666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12A8F4C0-9ACB-42DF-BDF4-D572518AB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959" y="1527141"/>
            <a:ext cx="7090593" cy="473140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dirty="0">
                <a:solidFill>
                  <a:srgbClr val="CCCC00"/>
                </a:solidFill>
                <a:latin typeface="Georgia" panose="02040502050405020303" pitchFamily="18" charset="0"/>
              </a:rPr>
              <a:t>Förpackningar, processer och vikter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Vi förpackar från 1 - 15 kg/kartong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Innerförpackning efter kundens önskemål – Convenience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Vikt på produkt från 2-20 gram/st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Diverse former – Oval, boll, spritsad, avlång osv.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Process – Raw, värmebehandlad, passerad, textur osv.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Singelsmak / mixade ingredienser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737BE8A5-D42B-4B23-BAA3-1BCCB89966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14593" y="6352811"/>
            <a:ext cx="2730500" cy="259080"/>
          </a:xfrm>
          <a:prstGeom prst="rect">
            <a:avLst/>
          </a:prstGeom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E006AB67-D0D2-4965-84EB-AD97EEA12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959" y="691869"/>
            <a:ext cx="9144000" cy="669304"/>
          </a:xfrm>
        </p:spPr>
        <p:txBody>
          <a:bodyPr>
            <a:normAutofit fontScale="90000"/>
          </a:bodyPr>
          <a:lstStyle/>
          <a:p>
            <a:pPr algn="l"/>
            <a:r>
              <a:rPr lang="sv-SE" sz="3100" dirty="0">
                <a:solidFill>
                  <a:srgbClr val="CCCC00"/>
                </a:solidFill>
                <a:latin typeface="Georgia" panose="02040502050405020303" pitchFamily="18" charset="0"/>
              </a:rPr>
              <a:t>Pure Concept by BrandEye Sales &amp; Partner </a:t>
            </a:r>
            <a:br>
              <a:rPr lang="sv-SE" sz="2400" dirty="0">
                <a:solidFill>
                  <a:srgbClr val="CCCC00"/>
                </a:solidFill>
                <a:latin typeface="Georgia" panose="02040502050405020303" pitchFamily="18" charset="0"/>
              </a:rPr>
            </a:br>
            <a:endParaRPr lang="sv-SE" sz="2400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13E7339C-2901-4022-81C6-397933795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773" y="1527141"/>
            <a:ext cx="3525116" cy="2009935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923D1E3B-5195-4EE9-B9D0-E6750AEE1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717617" y="3161130"/>
            <a:ext cx="2021427" cy="35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7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9B90A1CB-1F29-415A-BB04-2BEC690E8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1410"/>
            <a:ext cx="12192000" cy="3490872"/>
          </a:xfrm>
          <a:prstGeom prst="rect">
            <a:avLst/>
          </a:prstGeom>
        </p:spPr>
      </p:pic>
      <p:sp>
        <p:nvSpPr>
          <p:cNvPr id="3" name="Underrubrik 2">
            <a:extLst>
              <a:ext uri="{FF2B5EF4-FFF2-40B4-BE49-F238E27FC236}">
                <a16:creationId xmlns:a16="http://schemas.microsoft.com/office/drawing/2014/main" id="{12A8F4C0-9ACB-42DF-BDF4-D572518AB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819" y="1750950"/>
            <a:ext cx="7090593" cy="473140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Frukt, grönsak, kött  &amp; fiskspuréer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Levereras i pellets ca 5 gram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2 kg/kartong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Värmebehandlade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IQF frysta</a:t>
            </a:r>
          </a:p>
          <a:p>
            <a:pPr algn="l"/>
            <a:endParaRPr lang="sv-SE" sz="1800" dirty="0">
              <a:solidFill>
                <a:srgbClr val="CCCC00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737BE8A5-D42B-4B23-BAA3-1BCCB899662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14593" y="6352811"/>
            <a:ext cx="2730500" cy="259080"/>
          </a:xfrm>
          <a:prstGeom prst="rect">
            <a:avLst/>
          </a:prstGeom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E006AB67-D0D2-4965-84EB-AD97EEA12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959" y="597601"/>
            <a:ext cx="9144000" cy="669304"/>
          </a:xfrm>
        </p:spPr>
        <p:txBody>
          <a:bodyPr>
            <a:normAutofit fontScale="90000"/>
          </a:bodyPr>
          <a:lstStyle/>
          <a:p>
            <a:pPr algn="l"/>
            <a:r>
              <a:rPr lang="sv-SE" sz="3100" dirty="0">
                <a:solidFill>
                  <a:srgbClr val="CCCC00"/>
                </a:solidFill>
                <a:latin typeface="Georgia" panose="02040502050405020303" pitchFamily="18" charset="0"/>
              </a:rPr>
              <a:t>Pure Concept by BrandEye Sales &amp; Partner </a:t>
            </a:r>
            <a:br>
              <a:rPr lang="sv-SE" sz="2400" dirty="0">
                <a:solidFill>
                  <a:srgbClr val="CCCC00"/>
                </a:solidFill>
                <a:latin typeface="Georgia" panose="02040502050405020303" pitchFamily="18" charset="0"/>
              </a:rPr>
            </a:br>
            <a:endParaRPr lang="sv-SE" sz="2400" dirty="0"/>
          </a:p>
        </p:txBody>
      </p:sp>
      <p:sp>
        <p:nvSpPr>
          <p:cNvPr id="8" name="Underrubrik 2">
            <a:extLst>
              <a:ext uri="{FF2B5EF4-FFF2-40B4-BE49-F238E27FC236}">
                <a16:creationId xmlns:a16="http://schemas.microsoft.com/office/drawing/2014/main" id="{54C8C12B-1ECE-4EF3-B36A-7425A21266A1}"/>
              </a:ext>
            </a:extLst>
          </p:cNvPr>
          <p:cNvSpPr txBox="1">
            <a:spLocks/>
          </p:cNvSpPr>
          <p:nvPr/>
        </p:nvSpPr>
        <p:spPr>
          <a:xfrm>
            <a:off x="7930231" y="4250934"/>
            <a:ext cx="4453932" cy="6154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v-SE" sz="1800" dirty="0">
                <a:solidFill>
                  <a:srgbClr val="CCCC00"/>
                </a:solidFill>
                <a:latin typeface="Georgia" panose="02040502050405020303" pitchFamily="18" charset="0"/>
              </a:rPr>
              <a:t>Yes, we do bananas</a:t>
            </a:r>
          </a:p>
          <a:p>
            <a:pPr algn="l"/>
            <a:r>
              <a:rPr lang="sv-SE" sz="1200" dirty="0">
                <a:solidFill>
                  <a:srgbClr val="CCCC00"/>
                </a:solidFill>
                <a:latin typeface="Georgia" panose="02040502050405020303" pitchFamily="18" charset="0"/>
              </a:rPr>
              <a:t>Creating has no boundaries</a:t>
            </a:r>
          </a:p>
        </p:txBody>
      </p:sp>
    </p:spTree>
    <p:extLst>
      <p:ext uri="{BB962C8B-B14F-4D97-AF65-F5344CB8AC3E}">
        <p14:creationId xmlns:p14="http://schemas.microsoft.com/office/powerpoint/2010/main" val="68228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12A8F4C0-9ACB-42DF-BDF4-D572518AB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4" y="1007132"/>
            <a:ext cx="11566688" cy="5604759"/>
          </a:xfrm>
        </p:spPr>
        <p:txBody>
          <a:bodyPr numCol="4">
            <a:normAutofit/>
          </a:bodyPr>
          <a:lstStyle/>
          <a:p>
            <a:pPr algn="l"/>
            <a:r>
              <a:rPr lang="sv-SE" u="sng" dirty="0">
                <a:solidFill>
                  <a:srgbClr val="CCCC00"/>
                </a:solidFill>
                <a:latin typeface="Georgia" panose="02040502050405020303" pitchFamily="18" charset="0"/>
              </a:rPr>
              <a:t>Hälsobär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Acerola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Graviola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Acai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Pitaya (Dragonfruit)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Kokosnöt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Havtorn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Vetegräs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Spirulina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Havssallad/slöja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Chlorella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Nässlor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Rädisor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Korngräs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Baobab (apbrödsträd)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Gurkmeja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Ingefära</a:t>
            </a:r>
          </a:p>
          <a:p>
            <a:pPr algn="l"/>
            <a:r>
              <a:rPr lang="sv-SE" u="sng" dirty="0">
                <a:solidFill>
                  <a:srgbClr val="CCCC00"/>
                </a:solidFill>
                <a:latin typeface="Georgia" panose="02040502050405020303" pitchFamily="18" charset="0"/>
              </a:rPr>
              <a:t>Grönsaker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Grön sparris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Broccoli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Majs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Blomkål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Selleri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Ärtor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Morot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Palsternacka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Jordärtskocka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Katrinplommon</a:t>
            </a:r>
          </a:p>
          <a:p>
            <a:endParaRPr lang="sv-SE" sz="1400" dirty="0">
              <a:solidFill>
                <a:srgbClr val="CCCC00"/>
              </a:solidFill>
              <a:latin typeface="Georgia" panose="02040502050405020303" pitchFamily="18" charset="0"/>
            </a:endParaRPr>
          </a:p>
          <a:p>
            <a:endParaRPr lang="sv-SE" sz="1400" dirty="0">
              <a:solidFill>
                <a:srgbClr val="CCCC00"/>
              </a:solidFill>
              <a:latin typeface="Georgia" panose="02040502050405020303" pitchFamily="18" charset="0"/>
            </a:endParaRPr>
          </a:p>
          <a:p>
            <a:endParaRPr lang="sv-SE" sz="1400" dirty="0">
              <a:solidFill>
                <a:srgbClr val="CCCC00"/>
              </a:solidFill>
              <a:latin typeface="Georgia" panose="02040502050405020303" pitchFamily="18" charset="0"/>
            </a:endParaRPr>
          </a:p>
          <a:p>
            <a:endParaRPr lang="sv-SE" sz="1400" dirty="0">
              <a:solidFill>
                <a:srgbClr val="CCCC00"/>
              </a:solidFill>
              <a:latin typeface="Georgia" panose="02040502050405020303" pitchFamily="18" charset="0"/>
            </a:endParaRPr>
          </a:p>
          <a:p>
            <a:endParaRPr lang="sv-SE" sz="1400" dirty="0">
              <a:solidFill>
                <a:srgbClr val="CCCC00"/>
              </a:solidFill>
              <a:latin typeface="Georgia" panose="02040502050405020303" pitchFamily="18" charset="0"/>
            </a:endParaRPr>
          </a:p>
          <a:p>
            <a:pPr algn="l"/>
            <a:r>
              <a:rPr lang="sv-SE" u="sng" dirty="0">
                <a:solidFill>
                  <a:srgbClr val="CCCC00"/>
                </a:solidFill>
                <a:latin typeface="Georgia" panose="02040502050405020303" pitchFamily="18" charset="0"/>
              </a:rPr>
              <a:t>Frukter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Exotisk (Ananas, aprikos, passionsfrukt, äpple, banan)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Aprikos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Ananas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Blåbär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Svart vinbär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Jordgubb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Hallon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Mango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Äpple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Passionsfrukt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Päron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Fruktmix  (Mango, ananas, banan, ingefära, Acai)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Fruktmix (Mango, passionsfrukt, ananas, banan, acerola)</a:t>
            </a:r>
          </a:p>
          <a:p>
            <a:pPr algn="l"/>
            <a:endParaRPr lang="sv-SE" u="sng" dirty="0">
              <a:solidFill>
                <a:srgbClr val="CCCC00"/>
              </a:solidFill>
              <a:latin typeface="Georgia" panose="02040502050405020303" pitchFamily="18" charset="0"/>
            </a:endParaRPr>
          </a:p>
          <a:p>
            <a:pPr algn="l"/>
            <a:r>
              <a:rPr lang="sv-SE" u="sng" dirty="0">
                <a:solidFill>
                  <a:srgbClr val="CCCC00"/>
                </a:solidFill>
                <a:latin typeface="Georgia" panose="02040502050405020303" pitchFamily="18" charset="0"/>
              </a:rPr>
              <a:t>Kött &amp; Fisk </a:t>
            </a:r>
          </a:p>
          <a:p>
            <a:pPr algn="l"/>
            <a:r>
              <a:rPr lang="sv-SE" sz="1200" u="sng" dirty="0">
                <a:solidFill>
                  <a:srgbClr val="CCCC00"/>
                </a:solidFill>
                <a:latin typeface="Georgia" panose="02040502050405020303" pitchFamily="18" charset="0"/>
              </a:rPr>
              <a:t>(kommande lansering)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Fisk &amp; räkpuré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Torskpuré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Oxpuré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Kycklingpuré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Kalvpuré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Skinkpuré</a:t>
            </a:r>
          </a:p>
          <a:p>
            <a:pPr algn="l"/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Lax &amp; Fiskpuré</a:t>
            </a:r>
          </a:p>
          <a:p>
            <a:endParaRPr lang="sv-SE" sz="1400" dirty="0">
              <a:solidFill>
                <a:srgbClr val="CCCC00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737BE8A5-D42B-4B23-BAA3-1BCCB89966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14593" y="6352811"/>
            <a:ext cx="2730500" cy="259080"/>
          </a:xfrm>
          <a:prstGeom prst="rect">
            <a:avLst/>
          </a:prstGeom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E006AB67-D0D2-4965-84EB-AD97EEA12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425" y="337828"/>
            <a:ext cx="9144000" cy="669304"/>
          </a:xfrm>
        </p:spPr>
        <p:txBody>
          <a:bodyPr>
            <a:normAutofit fontScale="90000"/>
          </a:bodyPr>
          <a:lstStyle/>
          <a:p>
            <a:pPr algn="l"/>
            <a:r>
              <a:rPr lang="sv-SE" sz="3100" dirty="0">
                <a:solidFill>
                  <a:srgbClr val="CCCC00"/>
                </a:solidFill>
                <a:latin typeface="Georgia" panose="02040502050405020303" pitchFamily="18" charset="0"/>
              </a:rPr>
              <a:t>Pure Concept by BrandEye Sales &amp; Partner Produkter</a:t>
            </a:r>
            <a:br>
              <a:rPr lang="sv-SE" sz="2400" dirty="0">
                <a:solidFill>
                  <a:srgbClr val="CCCC00"/>
                </a:solidFill>
                <a:latin typeface="Georgia" panose="02040502050405020303" pitchFamily="18" charset="0"/>
              </a:rPr>
            </a:b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12792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2000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000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2000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0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2000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2000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2000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2000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2000"/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2000"/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" dur="2000"/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3" dur="2000"/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6" dur="2000"/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000"/>
                                        <p:tgtEl>
                                          <p:spTgt spid="3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2" dur="2000"/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2000"/>
                                        <p:tgtEl>
                                          <p:spTgt spid="3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8" dur="2000"/>
                                        <p:tgtEl>
                                          <p:spTgt spid="3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2000"/>
                                        <p:tgtEl>
                                          <p:spTgt spid="3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" dur="2000"/>
                                        <p:tgtEl>
                                          <p:spTgt spid="3">
                                            <p:txEl>
                                              <p:pRg st="55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7" dur="2000"/>
                                        <p:tgtEl>
                                          <p:spTgt spid="3">
                                            <p:txEl>
                                              <p:pRg st="56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389D78-348F-4949-AD35-1DB3AA17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87" y="128511"/>
            <a:ext cx="10515600" cy="1325563"/>
          </a:xfrm>
        </p:spPr>
        <p:txBody>
          <a:bodyPr>
            <a:normAutofit/>
          </a:bodyPr>
          <a:lstStyle/>
          <a:p>
            <a:r>
              <a:rPr lang="sv-SE" sz="2800" dirty="0">
                <a:solidFill>
                  <a:srgbClr val="CCCC00"/>
                </a:solidFill>
                <a:latin typeface="Georgia" panose="02040502050405020303" pitchFamily="18" charset="0"/>
              </a:rPr>
              <a:t>Kvalitet &amp; Matsäkerhet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49F4AD3-E38A-4AEF-989E-86A59813A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87894"/>
            <a:ext cx="12205057" cy="3628913"/>
          </a:xfrm>
          <a:prstGeom prst="rect">
            <a:avLst/>
          </a:prstGeom>
        </p:spPr>
      </p:pic>
      <p:sp>
        <p:nvSpPr>
          <p:cNvPr id="7" name="Underrubrik 2">
            <a:extLst>
              <a:ext uri="{FF2B5EF4-FFF2-40B4-BE49-F238E27FC236}">
                <a16:creationId xmlns:a16="http://schemas.microsoft.com/office/drawing/2014/main" id="{005B5F3F-0351-4221-BBB1-2D750B135AC7}"/>
              </a:ext>
            </a:extLst>
          </p:cNvPr>
          <p:cNvSpPr txBox="1">
            <a:spLocks/>
          </p:cNvSpPr>
          <p:nvPr/>
        </p:nvSpPr>
        <p:spPr>
          <a:xfrm>
            <a:off x="226450" y="1932719"/>
            <a:ext cx="3369952" cy="3339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Mikrobiologiska analyser</a:t>
            </a:r>
          </a:p>
          <a:p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Full spårbarhet</a:t>
            </a:r>
          </a:p>
          <a:p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Kvalitetskontroll av näringsvärde</a:t>
            </a:r>
          </a:p>
          <a:p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Färgämne enligt EU direktiv</a:t>
            </a:r>
          </a:p>
          <a:p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FSSC ISO 22000</a:t>
            </a:r>
          </a:p>
          <a:p>
            <a:r>
              <a:rPr lang="sv-SE" sz="1400" dirty="0">
                <a:solidFill>
                  <a:srgbClr val="CCCC00"/>
                </a:solidFill>
                <a:latin typeface="Georgia" panose="02040502050405020303" pitchFamily="18" charset="0"/>
              </a:rPr>
              <a:t>Solid leverantörsnätverk</a:t>
            </a:r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97ECD674-0465-413D-BC34-4DF844E7716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14593" y="6352811"/>
            <a:ext cx="2730500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0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7847</TotalTime>
  <Words>366</Words>
  <Application>Microsoft Office PowerPoint</Application>
  <PresentationFormat>Bredbild</PresentationFormat>
  <Paragraphs>130</Paragraphs>
  <Slides>8</Slides>
  <Notes>8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Office-tema</vt:lpstr>
      <vt:lpstr>BrandEye Sales &amp; Partner</vt:lpstr>
      <vt:lpstr>Pure Concept by BrandEye Sales &amp; Partner  </vt:lpstr>
      <vt:lpstr>BrandEye Sales &amp; Partner  </vt:lpstr>
      <vt:lpstr>Pure Concept by BrandEye Sales &amp; Partner  </vt:lpstr>
      <vt:lpstr>Pure Concept by BrandEye Sales &amp; Partner  </vt:lpstr>
      <vt:lpstr>Pure Concept by BrandEye Sales &amp; Partner  </vt:lpstr>
      <vt:lpstr>Pure Concept by BrandEye Sales &amp; Partner Produkter </vt:lpstr>
      <vt:lpstr>Kvalitet &amp; Matsäkerhet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Henrik Mauritzon</dc:creator>
  <cp:lastModifiedBy>Henrik Mauritzon</cp:lastModifiedBy>
  <cp:revision>70</cp:revision>
  <dcterms:created xsi:type="dcterms:W3CDTF">2018-01-10T10:10:57Z</dcterms:created>
  <dcterms:modified xsi:type="dcterms:W3CDTF">2018-01-24T12:43:05Z</dcterms:modified>
</cp:coreProperties>
</file>