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9e23a7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9e23a7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9e23a7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09e23a7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9e23a7a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9e23a7a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600" y="1057000"/>
            <a:ext cx="184785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idx="4294967295" type="ctrTitle"/>
          </p:nvPr>
        </p:nvSpPr>
        <p:spPr>
          <a:xfrm>
            <a:off x="2797450" y="2091900"/>
            <a:ext cx="6477900" cy="1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7200"/>
              <a:t>Mathubben</a:t>
            </a:r>
            <a:endParaRPr sz="7200"/>
          </a:p>
        </p:txBody>
      </p:sp>
      <p:sp>
        <p:nvSpPr>
          <p:cNvPr id="88" name="Google Shape;88;p13"/>
          <p:cNvSpPr txBox="1"/>
          <p:nvPr>
            <p:ph idx="4294967295" type="body"/>
          </p:nvPr>
        </p:nvSpPr>
        <p:spPr>
          <a:xfrm>
            <a:off x="2849150" y="3024550"/>
            <a:ext cx="39234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sv" sz="2000"/>
              <a:t>Produktöversikt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Konkurrentanalys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 konkurrentanalysen kan ni få ut jämförelser på upp till 5 produkter som jämförs och respektive produkts trend kan analyseras.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Vi ger er tydlig översikt av vilka produkter som är störst på.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Riksnivå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Länsnivå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Kommunnivå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sv"/>
              <a:t>För att ni skall kunna få en bra överblick kontra konkurrerande produkter.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0"/>
            <a:ext cx="90447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Produktanalys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 Produktanalysen ger vi er möjlighet att se en heatmap över var </a:t>
            </a:r>
            <a:br>
              <a:rPr lang="sv"/>
            </a:br>
            <a:r>
              <a:rPr lang="sv"/>
              <a:t>produkten är störst på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Riksnivå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Länsnivå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Kommunnivå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sv"/>
              <a:t>Där vi ger möjlighet att filtrera utifrån olika kriterier, tex per capita.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524" y="1153100"/>
            <a:ext cx="2954400" cy="35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