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595" r:id="rId3"/>
    <p:sldId id="640" r:id="rId4"/>
    <p:sldId id="641" r:id="rId5"/>
    <p:sldId id="642" r:id="rId6"/>
    <p:sldId id="643" r:id="rId7"/>
    <p:sldId id="644" r:id="rId8"/>
    <p:sldId id="645" r:id="rId9"/>
    <p:sldId id="647" r:id="rId10"/>
    <p:sldId id="626" r:id="rId11"/>
    <p:sldId id="646" r:id="rId12"/>
    <p:sldId id="601" r:id="rId13"/>
  </p:sldIdLst>
  <p:sldSz cx="12192000" cy="6858000"/>
  <p:notesSz cx="6858000" cy="97170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kern="1200" baseline="-25000">
        <a:solidFill>
          <a:schemeClr val="accent2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3300"/>
    <a:srgbClr val="00CC99"/>
    <a:srgbClr val="FFCCFF"/>
    <a:srgbClr val="FAF7CC"/>
    <a:srgbClr val="D2D2F4"/>
    <a:srgbClr val="FFFFFF"/>
    <a:srgbClr val="FFFF66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1647" autoAdjust="0"/>
  </p:normalViewPr>
  <p:slideViewPr>
    <p:cSldViewPr>
      <p:cViewPr varScale="1">
        <p:scale>
          <a:sx n="76" d="100"/>
          <a:sy n="76" d="100"/>
        </p:scale>
        <p:origin x="21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26"/>
    </p:cViewPr>
  </p:sorterViewPr>
  <p:notesViewPr>
    <p:cSldViewPr>
      <p:cViewPr varScale="1">
        <p:scale>
          <a:sx n="85" d="100"/>
          <a:sy n="85" d="100"/>
        </p:scale>
        <p:origin x="-1992" y="-96"/>
      </p:cViewPr>
      <p:guideLst>
        <p:guide orient="horz" pos="306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lli Wang" userId="ed041fb41169b3b4" providerId="LiveId" clId="{99DB858B-A1ED-45DB-A8BE-78E258916F95}"/>
    <pc:docChg chg="undo custSel addSld delSld modSld sldOrd">
      <pc:chgData name="Ylli Wang" userId="ed041fb41169b3b4" providerId="LiveId" clId="{99DB858B-A1ED-45DB-A8BE-78E258916F95}" dt="2024-11-12T17:19:05.176" v="3318" actId="20577"/>
      <pc:docMkLst>
        <pc:docMk/>
      </pc:docMkLst>
      <pc:sldChg chg="modSp mod">
        <pc:chgData name="Ylli Wang" userId="ed041fb41169b3b4" providerId="LiveId" clId="{99DB858B-A1ED-45DB-A8BE-78E258916F95}" dt="2024-11-12T17:19:05.176" v="3318" actId="20577"/>
        <pc:sldMkLst>
          <pc:docMk/>
          <pc:sldMk cId="4094331754" sldId="595"/>
        </pc:sldMkLst>
        <pc:spChg chg="mod">
          <ac:chgData name="Ylli Wang" userId="ed041fb41169b3b4" providerId="LiveId" clId="{99DB858B-A1ED-45DB-A8BE-78E258916F95}" dt="2024-11-12T17:19:05.176" v="3318" actId="20577"/>
          <ac:spMkLst>
            <pc:docMk/>
            <pc:sldMk cId="4094331754" sldId="595"/>
            <ac:spMk id="7" creationId="{00000000-0000-0000-0000-000000000000}"/>
          </ac:spMkLst>
        </pc:spChg>
      </pc:sldChg>
      <pc:sldChg chg="addSp delSp modSp mod">
        <pc:chgData name="Ylli Wang" userId="ed041fb41169b3b4" providerId="LiveId" clId="{99DB858B-A1ED-45DB-A8BE-78E258916F95}" dt="2024-11-03T15:05:17.784" v="2802" actId="478"/>
        <pc:sldMkLst>
          <pc:docMk/>
          <pc:sldMk cId="2096869860" sldId="610"/>
        </pc:sldMkLst>
        <pc:graphicFrameChg chg="add del mod modGraphic">
          <ac:chgData name="Ylli Wang" userId="ed041fb41169b3b4" providerId="LiveId" clId="{99DB858B-A1ED-45DB-A8BE-78E258916F95}" dt="2024-11-03T15:05:17.784" v="2802" actId="478"/>
          <ac:graphicFrameMkLst>
            <pc:docMk/>
            <pc:sldMk cId="2096869860" sldId="610"/>
            <ac:graphicFrameMk id="3" creationId="{86453641-A2C0-4AEB-AFB6-236401005304}"/>
          </ac:graphicFrameMkLst>
        </pc:graphicFrameChg>
        <pc:graphicFrameChg chg="mod modGraphic">
          <ac:chgData name="Ylli Wang" userId="ed041fb41169b3b4" providerId="LiveId" clId="{99DB858B-A1ED-45DB-A8BE-78E258916F95}" dt="2024-11-03T15:03:43.264" v="2784"/>
          <ac:graphicFrameMkLst>
            <pc:docMk/>
            <pc:sldMk cId="2096869860" sldId="610"/>
            <ac:graphicFrameMk id="7" creationId="{912B153B-4451-4B95-AE6E-B6ADA5F5D64B}"/>
          </ac:graphicFrameMkLst>
        </pc:graphicFrameChg>
      </pc:sldChg>
      <pc:sldChg chg="modSp mod">
        <pc:chgData name="Ylli Wang" userId="ed041fb41169b3b4" providerId="LiveId" clId="{99DB858B-A1ED-45DB-A8BE-78E258916F95}" dt="2024-11-04T17:23:13.025" v="3219" actId="20577"/>
        <pc:sldMkLst>
          <pc:docMk/>
          <pc:sldMk cId="177920187" sldId="617"/>
        </pc:sldMkLst>
        <pc:spChg chg="mod">
          <ac:chgData name="Ylli Wang" userId="ed041fb41169b3b4" providerId="LiveId" clId="{99DB858B-A1ED-45DB-A8BE-78E258916F95}" dt="2024-11-04T17:23:13.025" v="3219" actId="20577"/>
          <ac:spMkLst>
            <pc:docMk/>
            <pc:sldMk cId="177920187" sldId="617"/>
            <ac:spMk id="3" creationId="{A6444BC4-28C0-4024-B7A0-2DAAC7B23AEE}"/>
          </ac:spMkLst>
        </pc:spChg>
      </pc:sldChg>
      <pc:sldChg chg="add del">
        <pc:chgData name="Ylli Wang" userId="ed041fb41169b3b4" providerId="LiveId" clId="{99DB858B-A1ED-45DB-A8BE-78E258916F95}" dt="2024-10-24T13:55:22.219" v="33" actId="47"/>
        <pc:sldMkLst>
          <pc:docMk/>
          <pc:sldMk cId="2135891676" sldId="627"/>
        </pc:sldMkLst>
      </pc:sldChg>
      <pc:sldChg chg="modSp mod">
        <pc:chgData name="Ylli Wang" userId="ed041fb41169b3b4" providerId="LiveId" clId="{99DB858B-A1ED-45DB-A8BE-78E258916F95}" dt="2024-11-03T15:02:53.287" v="2777" actId="20577"/>
        <pc:sldMkLst>
          <pc:docMk/>
          <pc:sldMk cId="4254544007" sldId="628"/>
        </pc:sldMkLst>
        <pc:spChg chg="mod">
          <ac:chgData name="Ylli Wang" userId="ed041fb41169b3b4" providerId="LiveId" clId="{99DB858B-A1ED-45DB-A8BE-78E258916F95}" dt="2024-10-28T14:23:18.889" v="39" actId="20577"/>
          <ac:spMkLst>
            <pc:docMk/>
            <pc:sldMk cId="4254544007" sldId="628"/>
            <ac:spMk id="2" creationId="{5BD06C2D-D6C4-491C-890A-D8D4ED40FC31}"/>
          </ac:spMkLst>
        </pc:spChg>
        <pc:spChg chg="mod">
          <ac:chgData name="Ylli Wang" userId="ed041fb41169b3b4" providerId="LiveId" clId="{99DB858B-A1ED-45DB-A8BE-78E258916F95}" dt="2024-11-03T15:02:53.287" v="2777" actId="20577"/>
          <ac:spMkLst>
            <pc:docMk/>
            <pc:sldMk cId="4254544007" sldId="628"/>
            <ac:spMk id="3" creationId="{25A3148F-5504-4230-B5C6-F7A28F474557}"/>
          </ac:spMkLst>
        </pc:spChg>
        <pc:picChg chg="mod">
          <ac:chgData name="Ylli Wang" userId="ed041fb41169b3b4" providerId="LiveId" clId="{99DB858B-A1ED-45DB-A8BE-78E258916F95}" dt="2024-11-03T14:48:28.407" v="2632" actId="1076"/>
          <ac:picMkLst>
            <pc:docMk/>
            <pc:sldMk cId="4254544007" sldId="628"/>
            <ac:picMk id="5" creationId="{2C4B7B4E-AF30-4517-A14D-FC27F69B57C5}"/>
          </ac:picMkLst>
        </pc:picChg>
        <pc:picChg chg="mod">
          <ac:chgData name="Ylli Wang" userId="ed041fb41169b3b4" providerId="LiveId" clId="{99DB858B-A1ED-45DB-A8BE-78E258916F95}" dt="2024-11-03T14:48:26.623" v="2631" actId="1076"/>
          <ac:picMkLst>
            <pc:docMk/>
            <pc:sldMk cId="4254544007" sldId="628"/>
            <ac:picMk id="6" creationId="{7D5163A1-D301-4ECA-8C87-BE4EFCB7C1F0}"/>
          </ac:picMkLst>
        </pc:picChg>
      </pc:sldChg>
      <pc:sldChg chg="del">
        <pc:chgData name="Ylli Wang" userId="ed041fb41169b3b4" providerId="LiveId" clId="{99DB858B-A1ED-45DB-A8BE-78E258916F95}" dt="2024-10-24T13:55:23.555" v="34" actId="47"/>
        <pc:sldMkLst>
          <pc:docMk/>
          <pc:sldMk cId="242290317" sldId="630"/>
        </pc:sldMkLst>
      </pc:sldChg>
      <pc:sldChg chg="del">
        <pc:chgData name="Ylli Wang" userId="ed041fb41169b3b4" providerId="LiveId" clId="{99DB858B-A1ED-45DB-A8BE-78E258916F95}" dt="2024-10-24T13:55:24.683" v="35" actId="47"/>
        <pc:sldMkLst>
          <pc:docMk/>
          <pc:sldMk cId="1519880242" sldId="631"/>
        </pc:sldMkLst>
      </pc:sldChg>
      <pc:sldChg chg="del">
        <pc:chgData name="Ylli Wang" userId="ed041fb41169b3b4" providerId="LiveId" clId="{99DB858B-A1ED-45DB-A8BE-78E258916F95}" dt="2024-10-29T18:29:19.268" v="973" actId="47"/>
        <pc:sldMkLst>
          <pc:docMk/>
          <pc:sldMk cId="3358744277" sldId="632"/>
        </pc:sldMkLst>
      </pc:sldChg>
      <pc:sldChg chg="delSp modSp del mod">
        <pc:chgData name="Ylli Wang" userId="ed041fb41169b3b4" providerId="LiveId" clId="{99DB858B-A1ED-45DB-A8BE-78E258916F95}" dt="2024-11-04T10:28:55.192" v="2954" actId="47"/>
        <pc:sldMkLst>
          <pc:docMk/>
          <pc:sldMk cId="2347301591" sldId="633"/>
        </pc:sldMkLst>
        <pc:spChg chg="mod">
          <ac:chgData name="Ylli Wang" userId="ed041fb41169b3b4" providerId="LiveId" clId="{99DB858B-A1ED-45DB-A8BE-78E258916F95}" dt="2024-11-04T10:28:54.727" v="2953"/>
          <ac:spMkLst>
            <pc:docMk/>
            <pc:sldMk cId="2347301591" sldId="633"/>
            <ac:spMk id="2" creationId="{5BD06C2D-D6C4-491C-890A-D8D4ED40FC31}"/>
          </ac:spMkLst>
        </pc:spChg>
        <pc:spChg chg="mod">
          <ac:chgData name="Ylli Wang" userId="ed041fb41169b3b4" providerId="LiveId" clId="{99DB858B-A1ED-45DB-A8BE-78E258916F95}" dt="2024-11-03T09:58:46.406" v="2596" actId="20577"/>
          <ac:spMkLst>
            <pc:docMk/>
            <pc:sldMk cId="2347301591" sldId="633"/>
            <ac:spMk id="3" creationId="{25A3148F-5504-4230-B5C6-F7A28F474557}"/>
          </ac:spMkLst>
        </pc:spChg>
        <pc:picChg chg="mod">
          <ac:chgData name="Ylli Wang" userId="ed041fb41169b3b4" providerId="LiveId" clId="{99DB858B-A1ED-45DB-A8BE-78E258916F95}" dt="2024-11-03T09:56:53.987" v="2456" actId="1076"/>
          <ac:picMkLst>
            <pc:docMk/>
            <pc:sldMk cId="2347301591" sldId="633"/>
            <ac:picMk id="6" creationId="{67697807-08BC-437C-BEB5-9C9D23E93F07}"/>
          </ac:picMkLst>
        </pc:picChg>
        <pc:picChg chg="del">
          <ac:chgData name="Ylli Wang" userId="ed041fb41169b3b4" providerId="LiveId" clId="{99DB858B-A1ED-45DB-A8BE-78E258916F95}" dt="2024-11-03T09:56:50.221" v="2455" actId="478"/>
          <ac:picMkLst>
            <pc:docMk/>
            <pc:sldMk cId="2347301591" sldId="633"/>
            <ac:picMk id="9" creationId="{748EAA2A-71DB-4E83-AAFE-0F048CB875DA}"/>
          </ac:picMkLst>
        </pc:picChg>
      </pc:sldChg>
      <pc:sldChg chg="add del">
        <pc:chgData name="Ylli Wang" userId="ed041fb41169b3b4" providerId="LiveId" clId="{99DB858B-A1ED-45DB-A8BE-78E258916F95}" dt="2024-10-30T17:03:32.694" v="1181" actId="47"/>
        <pc:sldMkLst>
          <pc:docMk/>
          <pc:sldMk cId="869292826" sldId="634"/>
        </pc:sldMkLst>
      </pc:sldChg>
      <pc:sldChg chg="del">
        <pc:chgData name="Ylli Wang" userId="ed041fb41169b3b4" providerId="LiveId" clId="{99DB858B-A1ED-45DB-A8BE-78E258916F95}" dt="2024-10-30T17:03:33.353" v="1182" actId="47"/>
        <pc:sldMkLst>
          <pc:docMk/>
          <pc:sldMk cId="2697620354" sldId="635"/>
        </pc:sldMkLst>
      </pc:sldChg>
      <pc:sldChg chg="addSp delSp modSp add mod">
        <pc:chgData name="Ylli Wang" userId="ed041fb41169b3b4" providerId="LiveId" clId="{99DB858B-A1ED-45DB-A8BE-78E258916F95}" dt="2024-11-04T16:53:11.253" v="3184"/>
        <pc:sldMkLst>
          <pc:docMk/>
          <pc:sldMk cId="58257538" sldId="636"/>
        </pc:sldMkLst>
        <pc:spChg chg="mod">
          <ac:chgData name="Ylli Wang" userId="ed041fb41169b3b4" providerId="LiveId" clId="{99DB858B-A1ED-45DB-A8BE-78E258916F95}" dt="2024-10-29T18:42:13.088" v="1005" actId="20577"/>
          <ac:spMkLst>
            <pc:docMk/>
            <pc:sldMk cId="58257538" sldId="636"/>
            <ac:spMk id="2" creationId="{5BD06C2D-D6C4-491C-890A-D8D4ED40FC31}"/>
          </ac:spMkLst>
        </pc:spChg>
        <pc:spChg chg="mod">
          <ac:chgData name="Ylli Wang" userId="ed041fb41169b3b4" providerId="LiveId" clId="{99DB858B-A1ED-45DB-A8BE-78E258916F95}" dt="2024-11-04T16:53:11.253" v="3184"/>
          <ac:spMkLst>
            <pc:docMk/>
            <pc:sldMk cId="58257538" sldId="636"/>
            <ac:spMk id="3" creationId="{25A3148F-5504-4230-B5C6-F7A28F474557}"/>
          </ac:spMkLst>
        </pc:spChg>
        <pc:picChg chg="add mod">
          <ac:chgData name="Ylli Wang" userId="ed041fb41169b3b4" providerId="LiveId" clId="{99DB858B-A1ED-45DB-A8BE-78E258916F95}" dt="2024-11-04T08:35:45.118" v="2945" actId="1076"/>
          <ac:picMkLst>
            <pc:docMk/>
            <pc:sldMk cId="58257538" sldId="636"/>
            <ac:picMk id="5" creationId="{211A236E-8826-4A8E-9903-EB41ACC5749A}"/>
          </ac:picMkLst>
        </pc:picChg>
        <pc:picChg chg="del">
          <ac:chgData name="Ylli Wang" userId="ed041fb41169b3b4" providerId="LiveId" clId="{99DB858B-A1ED-45DB-A8BE-78E258916F95}" dt="2024-10-29T18:31:37.760" v="979" actId="478"/>
          <ac:picMkLst>
            <pc:docMk/>
            <pc:sldMk cId="58257538" sldId="636"/>
            <ac:picMk id="6" creationId="{67697807-08BC-437C-BEB5-9C9D23E93F07}"/>
          </ac:picMkLst>
        </pc:picChg>
        <pc:picChg chg="add mod">
          <ac:chgData name="Ylli Wang" userId="ed041fb41169b3b4" providerId="LiveId" clId="{99DB858B-A1ED-45DB-A8BE-78E258916F95}" dt="2024-11-04T08:35:41.306" v="2943" actId="14100"/>
          <ac:picMkLst>
            <pc:docMk/>
            <pc:sldMk cId="58257538" sldId="636"/>
            <ac:picMk id="7" creationId="{B2A1925A-B3D5-4398-BA2B-7C64B60ABB26}"/>
          </ac:picMkLst>
        </pc:picChg>
        <pc:picChg chg="del">
          <ac:chgData name="Ylli Wang" userId="ed041fb41169b3b4" providerId="LiveId" clId="{99DB858B-A1ED-45DB-A8BE-78E258916F95}" dt="2024-10-29T18:31:38.169" v="980" actId="478"/>
          <ac:picMkLst>
            <pc:docMk/>
            <pc:sldMk cId="58257538" sldId="636"/>
            <ac:picMk id="9" creationId="{748EAA2A-71DB-4E83-AAFE-0F048CB875DA}"/>
          </ac:picMkLst>
        </pc:picChg>
      </pc:sldChg>
      <pc:sldChg chg="addSp delSp modSp add mod">
        <pc:chgData name="Ylli Wang" userId="ed041fb41169b3b4" providerId="LiveId" clId="{99DB858B-A1ED-45DB-A8BE-78E258916F95}" dt="2024-11-04T17:22:30.753" v="3217"/>
        <pc:sldMkLst>
          <pc:docMk/>
          <pc:sldMk cId="730834651" sldId="637"/>
        </pc:sldMkLst>
        <pc:spChg chg="mod">
          <ac:chgData name="Ylli Wang" userId="ed041fb41169b3b4" providerId="LiveId" clId="{99DB858B-A1ED-45DB-A8BE-78E258916F95}" dt="2024-11-03T14:54:28.045" v="2671" actId="20577"/>
          <ac:spMkLst>
            <pc:docMk/>
            <pc:sldMk cId="730834651" sldId="637"/>
            <ac:spMk id="2" creationId="{5BD06C2D-D6C4-491C-890A-D8D4ED40FC31}"/>
          </ac:spMkLst>
        </pc:spChg>
        <pc:spChg chg="mod">
          <ac:chgData name="Ylli Wang" userId="ed041fb41169b3b4" providerId="LiveId" clId="{99DB858B-A1ED-45DB-A8BE-78E258916F95}" dt="2024-11-04T17:22:30.753" v="3217"/>
          <ac:spMkLst>
            <pc:docMk/>
            <pc:sldMk cId="730834651" sldId="637"/>
            <ac:spMk id="3" creationId="{25A3148F-5504-4230-B5C6-F7A28F474557}"/>
          </ac:spMkLst>
        </pc:spChg>
        <pc:picChg chg="del">
          <ac:chgData name="Ylli Wang" userId="ed041fb41169b3b4" providerId="LiveId" clId="{99DB858B-A1ED-45DB-A8BE-78E258916F95}" dt="2024-10-30T17:01:43.433" v="1158" actId="478"/>
          <ac:picMkLst>
            <pc:docMk/>
            <pc:sldMk cId="730834651" sldId="637"/>
            <ac:picMk id="5" creationId="{211A236E-8826-4A8E-9903-EB41ACC5749A}"/>
          </ac:picMkLst>
        </pc:picChg>
        <pc:picChg chg="add mod">
          <ac:chgData name="Ylli Wang" userId="ed041fb41169b3b4" providerId="LiveId" clId="{99DB858B-A1ED-45DB-A8BE-78E258916F95}" dt="2024-11-04T08:35:27.474" v="2942" actId="1076"/>
          <ac:picMkLst>
            <pc:docMk/>
            <pc:sldMk cId="730834651" sldId="637"/>
            <ac:picMk id="6" creationId="{DF88255E-5B08-4602-AE55-C494CD75FBE4}"/>
          </ac:picMkLst>
        </pc:picChg>
        <pc:picChg chg="del">
          <ac:chgData name="Ylli Wang" userId="ed041fb41169b3b4" providerId="LiveId" clId="{99DB858B-A1ED-45DB-A8BE-78E258916F95}" dt="2024-10-30T17:01:43.758" v="1159" actId="478"/>
          <ac:picMkLst>
            <pc:docMk/>
            <pc:sldMk cId="730834651" sldId="637"/>
            <ac:picMk id="7" creationId="{B2A1925A-B3D5-4398-BA2B-7C64B60ABB26}"/>
          </ac:picMkLst>
        </pc:picChg>
      </pc:sldChg>
      <pc:sldChg chg="addSp delSp modSp add mod ord modShow">
        <pc:chgData name="Ylli Wang" userId="ed041fb41169b3b4" providerId="LiveId" clId="{99DB858B-A1ED-45DB-A8BE-78E258916F95}" dt="2024-11-04T18:57:43.466" v="3309"/>
        <pc:sldMkLst>
          <pc:docMk/>
          <pc:sldMk cId="1487174421" sldId="638"/>
        </pc:sldMkLst>
        <pc:spChg chg="mod">
          <ac:chgData name="Ylli Wang" userId="ed041fb41169b3b4" providerId="LiveId" clId="{99DB858B-A1ED-45DB-A8BE-78E258916F95}" dt="2024-11-04T17:23:08.415" v="3218" actId="20577"/>
          <ac:spMkLst>
            <pc:docMk/>
            <pc:sldMk cId="1487174421" sldId="638"/>
            <ac:spMk id="2" creationId="{5BD06C2D-D6C4-491C-890A-D8D4ED40FC31}"/>
          </ac:spMkLst>
        </pc:spChg>
        <pc:spChg chg="mod">
          <ac:chgData name="Ylli Wang" userId="ed041fb41169b3b4" providerId="LiveId" clId="{99DB858B-A1ED-45DB-A8BE-78E258916F95}" dt="2024-11-04T18:57:37.739" v="3307"/>
          <ac:spMkLst>
            <pc:docMk/>
            <pc:sldMk cId="1487174421" sldId="638"/>
            <ac:spMk id="3" creationId="{25A3148F-5504-4230-B5C6-F7A28F474557}"/>
          </ac:spMkLst>
        </pc:spChg>
        <pc:picChg chg="add mod">
          <ac:chgData name="Ylli Wang" userId="ed041fb41169b3b4" providerId="LiveId" clId="{99DB858B-A1ED-45DB-A8BE-78E258916F95}" dt="2024-11-04T11:17:08.900" v="3163" actId="1076"/>
          <ac:picMkLst>
            <pc:docMk/>
            <pc:sldMk cId="1487174421" sldId="638"/>
            <ac:picMk id="5" creationId="{F7D8A813-C648-4431-8DE4-868B1FAFBC05}"/>
          </ac:picMkLst>
        </pc:picChg>
        <pc:picChg chg="del">
          <ac:chgData name="Ylli Wang" userId="ed041fb41169b3b4" providerId="LiveId" clId="{99DB858B-A1ED-45DB-A8BE-78E258916F95}" dt="2024-10-30T17:02:42.591" v="1167" actId="478"/>
          <ac:picMkLst>
            <pc:docMk/>
            <pc:sldMk cId="1487174421" sldId="638"/>
            <ac:picMk id="6" creationId="{DF88255E-5B08-4602-AE55-C494CD75FBE4}"/>
          </ac:picMkLst>
        </pc:picChg>
        <pc:picChg chg="add mod">
          <ac:chgData name="Ylli Wang" userId="ed041fb41169b3b4" providerId="LiveId" clId="{99DB858B-A1ED-45DB-A8BE-78E258916F95}" dt="2024-11-04T11:17:13.132" v="3166" actId="1076"/>
          <ac:picMkLst>
            <pc:docMk/>
            <pc:sldMk cId="1487174421" sldId="638"/>
            <ac:picMk id="8" creationId="{4E0E136B-F83B-49B9-97D8-65B8A7529104}"/>
          </ac:picMkLst>
        </pc:picChg>
      </pc:sldChg>
      <pc:sldChg chg="new del">
        <pc:chgData name="Ylli Wang" userId="ed041fb41169b3b4" providerId="LiveId" clId="{99DB858B-A1ED-45DB-A8BE-78E258916F95}" dt="2024-10-30T17:02:18.979" v="1164" actId="47"/>
        <pc:sldMkLst>
          <pc:docMk/>
          <pc:sldMk cId="1618657191" sldId="638"/>
        </pc:sldMkLst>
      </pc:sldChg>
      <pc:sldChg chg="new del">
        <pc:chgData name="Ylli Wang" userId="ed041fb41169b3b4" providerId="LiveId" clId="{99DB858B-A1ED-45DB-A8BE-78E258916F95}" dt="2024-10-30T17:03:39.261" v="1184" actId="47"/>
        <pc:sldMkLst>
          <pc:docMk/>
          <pc:sldMk cId="1164949076" sldId="639"/>
        </pc:sldMkLst>
      </pc:sldChg>
      <pc:sldChg chg="addSp delSp modSp add mod">
        <pc:chgData name="Ylli Wang" userId="ed041fb41169b3b4" providerId="LiveId" clId="{99DB858B-A1ED-45DB-A8BE-78E258916F95}" dt="2024-11-04T17:25:31.468" v="3303"/>
        <pc:sldMkLst>
          <pc:docMk/>
          <pc:sldMk cId="3461199452" sldId="639"/>
        </pc:sldMkLst>
        <pc:spChg chg="mod">
          <ac:chgData name="Ylli Wang" userId="ed041fb41169b3b4" providerId="LiveId" clId="{99DB858B-A1ED-45DB-A8BE-78E258916F95}" dt="2024-10-30T17:03:57.798" v="1190" actId="20577"/>
          <ac:spMkLst>
            <pc:docMk/>
            <pc:sldMk cId="3461199452" sldId="639"/>
            <ac:spMk id="2" creationId="{5BD06C2D-D6C4-491C-890A-D8D4ED40FC31}"/>
          </ac:spMkLst>
        </pc:spChg>
        <pc:spChg chg="add del mod">
          <ac:chgData name="Ylli Wang" userId="ed041fb41169b3b4" providerId="LiveId" clId="{99DB858B-A1ED-45DB-A8BE-78E258916F95}" dt="2024-11-04T17:25:31.468" v="3303"/>
          <ac:spMkLst>
            <pc:docMk/>
            <pc:sldMk cId="3461199452" sldId="639"/>
            <ac:spMk id="3" creationId="{25A3148F-5504-4230-B5C6-F7A28F474557}"/>
          </ac:spMkLst>
        </pc:spChg>
        <pc:picChg chg="add mod">
          <ac:chgData name="Ylli Wang" userId="ed041fb41169b3b4" providerId="LiveId" clId="{99DB858B-A1ED-45DB-A8BE-78E258916F95}" dt="2024-11-03T14:57:15.063" v="2755" actId="1076"/>
          <ac:picMkLst>
            <pc:docMk/>
            <pc:sldMk cId="3461199452" sldId="639"/>
            <ac:picMk id="5" creationId="{3AD3A9F1-0F38-46D7-92D4-13506B19E8D3}"/>
          </ac:picMkLst>
        </pc:picChg>
        <pc:picChg chg="del">
          <ac:chgData name="Ylli Wang" userId="ed041fb41169b3b4" providerId="LiveId" clId="{99DB858B-A1ED-45DB-A8BE-78E258916F95}" dt="2024-10-30T17:04:10.214" v="1195" actId="478"/>
          <ac:picMkLst>
            <pc:docMk/>
            <pc:sldMk cId="3461199452" sldId="639"/>
            <ac:picMk id="5" creationId="{F7D8A813-C648-4431-8DE4-868B1FAFBC05}"/>
          </ac:picMkLst>
        </pc:picChg>
        <pc:picChg chg="add del mod ord">
          <ac:chgData name="Ylli Wang" userId="ed041fb41169b3b4" providerId="LiveId" clId="{99DB858B-A1ED-45DB-A8BE-78E258916F95}" dt="2024-10-30T17:04:21.055" v="1198" actId="22"/>
          <ac:picMkLst>
            <pc:docMk/>
            <pc:sldMk cId="3461199452" sldId="639"/>
            <ac:picMk id="6" creationId="{D84E8595-5D25-47FA-A5C1-E14FA2CB8366}"/>
          </ac:picMkLst>
        </pc:picChg>
        <pc:picChg chg="del">
          <ac:chgData name="Ylli Wang" userId="ed041fb41169b3b4" providerId="LiveId" clId="{99DB858B-A1ED-45DB-A8BE-78E258916F95}" dt="2024-10-30T17:04:10.491" v="1196" actId="478"/>
          <ac:picMkLst>
            <pc:docMk/>
            <pc:sldMk cId="3461199452" sldId="639"/>
            <ac:picMk id="8" creationId="{4E0E136B-F83B-49B9-97D8-65B8A7529104}"/>
          </ac:picMkLst>
        </pc:picChg>
        <pc:picChg chg="add del mod">
          <ac:chgData name="Ylli Wang" userId="ed041fb41169b3b4" providerId="LiveId" clId="{99DB858B-A1ED-45DB-A8BE-78E258916F95}" dt="2024-11-02T14:51:38.554" v="1840" actId="478"/>
          <ac:picMkLst>
            <pc:docMk/>
            <pc:sldMk cId="3461199452" sldId="639"/>
            <ac:picMk id="9" creationId="{B249B362-A319-46F6-8CC1-97B873023302}"/>
          </ac:picMkLst>
        </pc:picChg>
        <pc:picChg chg="add mod">
          <ac:chgData name="Ylli Wang" userId="ed041fb41169b3b4" providerId="LiveId" clId="{99DB858B-A1ED-45DB-A8BE-78E258916F95}" dt="2024-11-03T14:57:16.680" v="2756" actId="1076"/>
          <ac:picMkLst>
            <pc:docMk/>
            <pc:sldMk cId="3461199452" sldId="639"/>
            <ac:picMk id="11" creationId="{35399790-A7E3-49FE-A10C-29A6276BEAB3}"/>
          </ac:picMkLst>
        </pc:picChg>
      </pc:sldChg>
      <pc:sldChg chg="addSp delSp modSp add mod">
        <pc:chgData name="Ylli Wang" userId="ed041fb41169b3b4" providerId="LiveId" clId="{99DB858B-A1ED-45DB-A8BE-78E258916F95}" dt="2024-11-02T16:12:20.817" v="2454" actId="20577"/>
        <pc:sldMkLst>
          <pc:docMk/>
          <pc:sldMk cId="937500177" sldId="640"/>
        </pc:sldMkLst>
        <pc:spChg chg="mod">
          <ac:chgData name="Ylli Wang" userId="ed041fb41169b3b4" providerId="LiveId" clId="{99DB858B-A1ED-45DB-A8BE-78E258916F95}" dt="2024-10-30T17:04:51.054" v="1209"/>
          <ac:spMkLst>
            <pc:docMk/>
            <pc:sldMk cId="937500177" sldId="640"/>
            <ac:spMk id="2" creationId="{5BD06C2D-D6C4-491C-890A-D8D4ED40FC31}"/>
          </ac:spMkLst>
        </pc:spChg>
        <pc:spChg chg="mod">
          <ac:chgData name="Ylli Wang" userId="ed041fb41169b3b4" providerId="LiveId" clId="{99DB858B-A1ED-45DB-A8BE-78E258916F95}" dt="2024-11-02T16:12:20.817" v="2454" actId="20577"/>
          <ac:spMkLst>
            <pc:docMk/>
            <pc:sldMk cId="937500177" sldId="640"/>
            <ac:spMk id="3" creationId="{25A3148F-5504-4230-B5C6-F7A28F474557}"/>
          </ac:spMkLst>
        </pc:spChg>
        <pc:picChg chg="add mod">
          <ac:chgData name="Ylli Wang" userId="ed041fb41169b3b4" providerId="LiveId" clId="{99DB858B-A1ED-45DB-A8BE-78E258916F95}" dt="2024-11-02T16:09:42.762" v="2276" actId="1076"/>
          <ac:picMkLst>
            <pc:docMk/>
            <pc:sldMk cId="937500177" sldId="640"/>
            <ac:picMk id="5" creationId="{61802465-9D8A-4DF0-B1CD-E1B837075BBC}"/>
          </ac:picMkLst>
        </pc:picChg>
        <pc:picChg chg="del">
          <ac:chgData name="Ylli Wang" userId="ed041fb41169b3b4" providerId="LiveId" clId="{99DB858B-A1ED-45DB-A8BE-78E258916F95}" dt="2024-10-30T17:20:15.300" v="1252" actId="478"/>
          <ac:picMkLst>
            <pc:docMk/>
            <pc:sldMk cId="937500177" sldId="640"/>
            <ac:picMk id="9" creationId="{B249B362-A319-46F6-8CC1-97B873023302}"/>
          </ac:picMkLst>
        </pc:picChg>
        <pc:picChg chg="del">
          <ac:chgData name="Ylli Wang" userId="ed041fb41169b3b4" providerId="LiveId" clId="{99DB858B-A1ED-45DB-A8BE-78E258916F95}" dt="2024-10-30T17:20:15.705" v="1253" actId="478"/>
          <ac:picMkLst>
            <pc:docMk/>
            <pc:sldMk cId="937500177" sldId="640"/>
            <ac:picMk id="11" creationId="{35399790-A7E3-49FE-A10C-29A6276BEAB3}"/>
          </ac:picMkLst>
        </pc:picChg>
      </pc:sldChg>
      <pc:sldChg chg="new del">
        <pc:chgData name="Ylli Wang" userId="ed041fb41169b3b4" providerId="LiveId" clId="{99DB858B-A1ED-45DB-A8BE-78E258916F95}" dt="2024-10-30T17:04:41.121" v="1207" actId="47"/>
        <pc:sldMkLst>
          <pc:docMk/>
          <pc:sldMk cId="2169226718" sldId="640"/>
        </pc:sldMkLst>
      </pc:sldChg>
      <pc:sldChg chg="addSp delSp modSp add del mod">
        <pc:chgData name="Ylli Wang" userId="ed041fb41169b3b4" providerId="LiveId" clId="{99DB858B-A1ED-45DB-A8BE-78E258916F95}" dt="2024-11-03T16:57:57.952" v="2891" actId="47"/>
        <pc:sldMkLst>
          <pc:docMk/>
          <pc:sldMk cId="963197388" sldId="641"/>
        </pc:sldMkLst>
        <pc:spChg chg="mod">
          <ac:chgData name="Ylli Wang" userId="ed041fb41169b3b4" providerId="LiveId" clId="{99DB858B-A1ED-45DB-A8BE-78E258916F95}" dt="2024-11-03T16:40:58.237" v="2874" actId="20577"/>
          <ac:spMkLst>
            <pc:docMk/>
            <pc:sldMk cId="963197388" sldId="641"/>
            <ac:spMk id="2" creationId="{5BD06C2D-D6C4-491C-890A-D8D4ED40FC31}"/>
          </ac:spMkLst>
        </pc:spChg>
        <pc:spChg chg="add del mod">
          <ac:chgData name="Ylli Wang" userId="ed041fb41169b3b4" providerId="LiveId" clId="{99DB858B-A1ED-45DB-A8BE-78E258916F95}" dt="2024-11-03T16:41:32.575" v="2888" actId="403"/>
          <ac:spMkLst>
            <pc:docMk/>
            <pc:sldMk cId="963197388" sldId="641"/>
            <ac:spMk id="3" creationId="{25A3148F-5504-4230-B5C6-F7A28F474557}"/>
          </ac:spMkLst>
        </pc:spChg>
        <pc:picChg chg="del">
          <ac:chgData name="Ylli Wang" userId="ed041fb41169b3b4" providerId="LiveId" clId="{99DB858B-A1ED-45DB-A8BE-78E258916F95}" dt="2024-11-03T16:41:08.252" v="2876" actId="478"/>
          <ac:picMkLst>
            <pc:docMk/>
            <pc:sldMk cId="963197388" sldId="641"/>
            <ac:picMk id="5" creationId="{2C4B7B4E-AF30-4517-A14D-FC27F69B57C5}"/>
          </ac:picMkLst>
        </pc:picChg>
        <pc:picChg chg="del">
          <ac:chgData name="Ylli Wang" userId="ed041fb41169b3b4" providerId="LiveId" clId="{99DB858B-A1ED-45DB-A8BE-78E258916F95}" dt="2024-11-03T16:41:07.871" v="2875" actId="478"/>
          <ac:picMkLst>
            <pc:docMk/>
            <pc:sldMk cId="963197388" sldId="641"/>
            <ac:picMk id="6" creationId="{7D5163A1-D301-4ECA-8C87-BE4EFCB7C1F0}"/>
          </ac:picMkLst>
        </pc:picChg>
        <pc:picChg chg="add del mod ord">
          <ac:chgData name="Ylli Wang" userId="ed041fb41169b3b4" providerId="LiveId" clId="{99DB858B-A1ED-45DB-A8BE-78E258916F95}" dt="2024-11-03T16:41:20.595" v="2881" actId="22"/>
          <ac:picMkLst>
            <pc:docMk/>
            <pc:sldMk cId="963197388" sldId="641"/>
            <ac:picMk id="7" creationId="{DF349ABE-7B35-4FC3-918E-2004A55B724F}"/>
          </ac:picMkLst>
        </pc:picChg>
        <pc:picChg chg="add mod">
          <ac:chgData name="Ylli Wang" userId="ed041fb41169b3b4" providerId="LiveId" clId="{99DB858B-A1ED-45DB-A8BE-78E258916F95}" dt="2024-11-03T16:41:26.306" v="2885" actId="1076"/>
          <ac:picMkLst>
            <pc:docMk/>
            <pc:sldMk cId="963197388" sldId="641"/>
            <ac:picMk id="9" creationId="{6568FF96-8695-49CE-80C5-DA9BCB46341E}"/>
          </ac:picMkLst>
        </pc:picChg>
      </pc:sldChg>
      <pc:sldChg chg="modSp add mod">
        <pc:chgData name="Ylli Wang" userId="ed041fb41169b3b4" providerId="LiveId" clId="{99DB858B-A1ED-45DB-A8BE-78E258916F95}" dt="2024-11-04T10:45:43.907" v="3068" actId="20577"/>
        <pc:sldMkLst>
          <pc:docMk/>
          <pc:sldMk cId="2805533421" sldId="641"/>
        </pc:sldMkLst>
        <pc:spChg chg="mod">
          <ac:chgData name="Ylli Wang" userId="ed041fb41169b3b4" providerId="LiveId" clId="{99DB858B-A1ED-45DB-A8BE-78E258916F95}" dt="2024-11-04T10:45:43.907" v="3068" actId="20577"/>
          <ac:spMkLst>
            <pc:docMk/>
            <pc:sldMk cId="2805533421" sldId="641"/>
            <ac:spMk id="3" creationId="{25A3148F-5504-4230-B5C6-F7A28F474557}"/>
          </ac:spMkLst>
        </pc:spChg>
      </pc:sldChg>
    </pc:docChg>
  </pc:docChgLst>
  <pc:docChgLst>
    <pc:chgData name="Ylli Wang" userId="ed041fb41169b3b4" providerId="LiveId" clId="{88E0C954-5B35-4B11-94F5-536AC6D290CC}"/>
    <pc:docChg chg="undo custSel addSld delSld modSld sldOrd">
      <pc:chgData name="Ylli Wang" userId="ed041fb41169b3b4" providerId="LiveId" clId="{88E0C954-5B35-4B11-94F5-536AC6D290CC}" dt="2024-11-14T18:08:09.899" v="3310" actId="313"/>
      <pc:docMkLst>
        <pc:docMk/>
      </pc:docMkLst>
      <pc:sldChg chg="addSp delSp modSp mod">
        <pc:chgData name="Ylli Wang" userId="ed041fb41169b3b4" providerId="LiveId" clId="{88E0C954-5B35-4B11-94F5-536AC6D290CC}" dt="2024-11-14T17:15:31.405" v="95"/>
        <pc:sldMkLst>
          <pc:docMk/>
          <pc:sldMk cId="4094331754" sldId="595"/>
        </pc:sldMkLst>
        <pc:spChg chg="add mod">
          <ac:chgData name="Ylli Wang" userId="ed041fb41169b3b4" providerId="LiveId" clId="{88E0C954-5B35-4B11-94F5-536AC6D290CC}" dt="2024-11-14T17:15:30.636" v="93"/>
          <ac:spMkLst>
            <pc:docMk/>
            <pc:sldMk cId="4094331754" sldId="595"/>
            <ac:spMk id="4" creationId="{A3ADE772-165D-45CB-96CD-1009B1097C37}"/>
          </ac:spMkLst>
        </pc:spChg>
        <pc:spChg chg="del mod">
          <ac:chgData name="Ylli Wang" userId="ed041fb41169b3b4" providerId="LiveId" clId="{88E0C954-5B35-4B11-94F5-536AC6D290CC}" dt="2024-11-14T17:15:31.405" v="95"/>
          <ac:spMkLst>
            <pc:docMk/>
            <pc:sldMk cId="4094331754" sldId="595"/>
            <ac:spMk id="5" creationId="{00000000-0000-0000-0000-000000000000}"/>
          </ac:spMkLst>
        </pc:spChg>
        <pc:spChg chg="add del mod">
          <ac:chgData name="Ylli Wang" userId="ed041fb41169b3b4" providerId="LiveId" clId="{88E0C954-5B35-4B11-94F5-536AC6D290CC}" dt="2024-11-14T17:15:18.626" v="69" actId="478"/>
          <ac:spMkLst>
            <pc:docMk/>
            <pc:sldMk cId="4094331754" sldId="595"/>
            <ac:spMk id="7" creationId="{00000000-0000-0000-0000-000000000000}"/>
          </ac:spMkLst>
        </pc:spChg>
      </pc:sldChg>
      <pc:sldChg chg="modSp mod">
        <pc:chgData name="Ylli Wang" userId="ed041fb41169b3b4" providerId="LiveId" clId="{88E0C954-5B35-4B11-94F5-536AC6D290CC}" dt="2024-11-14T17:49:14.720" v="2767" actId="20577"/>
        <pc:sldMkLst>
          <pc:docMk/>
          <pc:sldMk cId="2508041178" sldId="601"/>
        </pc:sldMkLst>
        <pc:spChg chg="mod">
          <ac:chgData name="Ylli Wang" userId="ed041fb41169b3b4" providerId="LiveId" clId="{88E0C954-5B35-4B11-94F5-536AC6D290CC}" dt="2024-11-14T17:49:14.720" v="2767" actId="20577"/>
          <ac:spMkLst>
            <pc:docMk/>
            <pc:sldMk cId="2508041178" sldId="601"/>
            <ac:spMk id="3" creationId="{00000000-0000-0000-0000-000000000000}"/>
          </ac:spMkLst>
        </pc:spChg>
      </pc:sldChg>
      <pc:sldChg chg="del">
        <pc:chgData name="Ylli Wang" userId="ed041fb41169b3b4" providerId="LiveId" clId="{88E0C954-5B35-4B11-94F5-536AC6D290CC}" dt="2024-11-14T17:14:02.640" v="0" actId="47"/>
        <pc:sldMkLst>
          <pc:docMk/>
          <pc:sldMk cId="2096869860" sldId="610"/>
        </pc:sldMkLst>
      </pc:sldChg>
      <pc:sldChg chg="del">
        <pc:chgData name="Ylli Wang" userId="ed041fb41169b3b4" providerId="LiveId" clId="{88E0C954-5B35-4B11-94F5-536AC6D290CC}" dt="2024-11-14T17:14:03.095" v="1" actId="47"/>
        <pc:sldMkLst>
          <pc:docMk/>
          <pc:sldMk cId="177920187" sldId="617"/>
        </pc:sldMkLst>
      </pc:sldChg>
      <pc:sldChg chg="ord">
        <pc:chgData name="Ylli Wang" userId="ed041fb41169b3b4" providerId="LiveId" clId="{88E0C954-5B35-4B11-94F5-536AC6D290CC}" dt="2024-11-14T17:46:47.459" v="2668"/>
        <pc:sldMkLst>
          <pc:docMk/>
          <pc:sldMk cId="1923053190" sldId="626"/>
        </pc:sldMkLst>
      </pc:sldChg>
      <pc:sldChg chg="new del">
        <pc:chgData name="Ylli Wang" userId="ed041fb41169b3b4" providerId="LiveId" clId="{88E0C954-5B35-4B11-94F5-536AC6D290CC}" dt="2024-11-14T17:15:04.438" v="54" actId="680"/>
        <pc:sldMkLst>
          <pc:docMk/>
          <pc:sldMk cId="3308980767" sldId="627"/>
        </pc:sldMkLst>
      </pc:sldChg>
      <pc:sldChg chg="del">
        <pc:chgData name="Ylli Wang" userId="ed041fb41169b3b4" providerId="LiveId" clId="{88E0C954-5B35-4B11-94F5-536AC6D290CC}" dt="2024-11-14T17:14:03.445" v="2" actId="47"/>
        <pc:sldMkLst>
          <pc:docMk/>
          <pc:sldMk cId="4254544007" sldId="628"/>
        </pc:sldMkLst>
      </pc:sldChg>
      <pc:sldChg chg="del">
        <pc:chgData name="Ylli Wang" userId="ed041fb41169b3b4" providerId="LiveId" clId="{88E0C954-5B35-4B11-94F5-536AC6D290CC}" dt="2024-11-14T17:14:04.056" v="4" actId="47"/>
        <pc:sldMkLst>
          <pc:docMk/>
          <pc:sldMk cId="58257538" sldId="636"/>
        </pc:sldMkLst>
      </pc:sldChg>
      <pc:sldChg chg="del">
        <pc:chgData name="Ylli Wang" userId="ed041fb41169b3b4" providerId="LiveId" clId="{88E0C954-5B35-4B11-94F5-536AC6D290CC}" dt="2024-11-14T17:14:04.361" v="5" actId="47"/>
        <pc:sldMkLst>
          <pc:docMk/>
          <pc:sldMk cId="730834651" sldId="637"/>
        </pc:sldMkLst>
      </pc:sldChg>
      <pc:sldChg chg="del">
        <pc:chgData name="Ylli Wang" userId="ed041fb41169b3b4" providerId="LiveId" clId="{88E0C954-5B35-4B11-94F5-536AC6D290CC}" dt="2024-11-14T17:14:04.678" v="6" actId="47"/>
        <pc:sldMkLst>
          <pc:docMk/>
          <pc:sldMk cId="1487174421" sldId="638"/>
        </pc:sldMkLst>
      </pc:sldChg>
      <pc:sldChg chg="add del">
        <pc:chgData name="Ylli Wang" userId="ed041fb41169b3b4" providerId="LiveId" clId="{88E0C954-5B35-4B11-94F5-536AC6D290CC}" dt="2024-11-14T17:15:16.846" v="68" actId="47"/>
        <pc:sldMkLst>
          <pc:docMk/>
          <pc:sldMk cId="3461199452" sldId="639"/>
        </pc:sldMkLst>
      </pc:sldChg>
      <pc:sldChg chg="add del">
        <pc:chgData name="Ylli Wang" userId="ed041fb41169b3b4" providerId="LiveId" clId="{88E0C954-5B35-4B11-94F5-536AC6D290CC}" dt="2024-11-14T17:15:12.669" v="66" actId="47"/>
        <pc:sldMkLst>
          <pc:docMk/>
          <pc:sldMk cId="937500177" sldId="640"/>
        </pc:sldMkLst>
      </pc:sldChg>
      <pc:sldChg chg="addSp modSp new mod">
        <pc:chgData name="Ylli Wang" userId="ed041fb41169b3b4" providerId="LiveId" clId="{88E0C954-5B35-4B11-94F5-536AC6D290CC}" dt="2024-11-14T17:17:51.166" v="244" actId="5793"/>
        <pc:sldMkLst>
          <pc:docMk/>
          <pc:sldMk cId="2470447796" sldId="640"/>
        </pc:sldMkLst>
        <pc:spChg chg="mod">
          <ac:chgData name="Ylli Wang" userId="ed041fb41169b3b4" providerId="LiveId" clId="{88E0C954-5B35-4B11-94F5-536AC6D290CC}" dt="2024-11-14T17:16:06.578" v="103"/>
          <ac:spMkLst>
            <pc:docMk/>
            <pc:sldMk cId="2470447796" sldId="640"/>
            <ac:spMk id="2" creationId="{9604C01F-2959-40EF-ABB9-79F66A4392B2}"/>
          </ac:spMkLst>
        </pc:spChg>
        <pc:spChg chg="mod">
          <ac:chgData name="Ylli Wang" userId="ed041fb41169b3b4" providerId="LiveId" clId="{88E0C954-5B35-4B11-94F5-536AC6D290CC}" dt="2024-11-14T17:17:51.166" v="244" actId="5793"/>
          <ac:spMkLst>
            <pc:docMk/>
            <pc:sldMk cId="2470447796" sldId="640"/>
            <ac:spMk id="3" creationId="{890740D1-E098-456E-8D40-E149538467AC}"/>
          </ac:spMkLst>
        </pc:spChg>
        <pc:picChg chg="add mod">
          <ac:chgData name="Ylli Wang" userId="ed041fb41169b3b4" providerId="LiveId" clId="{88E0C954-5B35-4B11-94F5-536AC6D290CC}" dt="2024-11-14T17:17:07.512" v="176" actId="1076"/>
          <ac:picMkLst>
            <pc:docMk/>
            <pc:sldMk cId="2470447796" sldId="640"/>
            <ac:picMk id="5" creationId="{A888F5EF-65FF-416F-AFD2-86AA45627D4B}"/>
          </ac:picMkLst>
        </pc:picChg>
      </pc:sldChg>
      <pc:sldChg chg="modSp new mod">
        <pc:chgData name="Ylli Wang" userId="ed041fb41169b3b4" providerId="LiveId" clId="{88E0C954-5B35-4B11-94F5-536AC6D290CC}" dt="2024-11-14T18:08:09.899" v="3310" actId="313"/>
        <pc:sldMkLst>
          <pc:docMk/>
          <pc:sldMk cId="1492967085" sldId="641"/>
        </pc:sldMkLst>
        <pc:spChg chg="mod">
          <ac:chgData name="Ylli Wang" userId="ed041fb41169b3b4" providerId="LiveId" clId="{88E0C954-5B35-4B11-94F5-536AC6D290CC}" dt="2024-11-14T17:18:10.388" v="260"/>
          <ac:spMkLst>
            <pc:docMk/>
            <pc:sldMk cId="1492967085" sldId="641"/>
            <ac:spMk id="2" creationId="{E309FEB3-289E-48B4-8E66-FC1AC6793722}"/>
          </ac:spMkLst>
        </pc:spChg>
        <pc:spChg chg="mod">
          <ac:chgData name="Ylli Wang" userId="ed041fb41169b3b4" providerId="LiveId" clId="{88E0C954-5B35-4B11-94F5-536AC6D290CC}" dt="2024-11-14T18:08:09.899" v="3310" actId="313"/>
          <ac:spMkLst>
            <pc:docMk/>
            <pc:sldMk cId="1492967085" sldId="641"/>
            <ac:spMk id="3" creationId="{9EF4740D-7CBB-42EB-AD47-2C34BD775435}"/>
          </ac:spMkLst>
        </pc:spChg>
      </pc:sldChg>
      <pc:sldChg chg="del">
        <pc:chgData name="Ylli Wang" userId="ed041fb41169b3b4" providerId="LiveId" clId="{88E0C954-5B35-4B11-94F5-536AC6D290CC}" dt="2024-11-14T17:14:03.749" v="3" actId="47"/>
        <pc:sldMkLst>
          <pc:docMk/>
          <pc:sldMk cId="2805533421" sldId="641"/>
        </pc:sldMkLst>
      </pc:sldChg>
      <pc:sldChg chg="addSp delSp modSp new mod">
        <pc:chgData name="Ylli Wang" userId="ed041fb41169b3b4" providerId="LiveId" clId="{88E0C954-5B35-4B11-94F5-536AC6D290CC}" dt="2024-11-14T17:51:02.852" v="2791" actId="5793"/>
        <pc:sldMkLst>
          <pc:docMk/>
          <pc:sldMk cId="2732371663" sldId="642"/>
        </pc:sldMkLst>
        <pc:spChg chg="mod">
          <ac:chgData name="Ylli Wang" userId="ed041fb41169b3b4" providerId="LiveId" clId="{88E0C954-5B35-4B11-94F5-536AC6D290CC}" dt="2024-11-14T17:24:50.082" v="812"/>
          <ac:spMkLst>
            <pc:docMk/>
            <pc:sldMk cId="2732371663" sldId="642"/>
            <ac:spMk id="2" creationId="{93ABC416-78A4-46F0-AD9C-134FCF75D008}"/>
          </ac:spMkLst>
        </pc:spChg>
        <pc:spChg chg="mod">
          <ac:chgData name="Ylli Wang" userId="ed041fb41169b3b4" providerId="LiveId" clId="{88E0C954-5B35-4B11-94F5-536AC6D290CC}" dt="2024-11-14T17:51:02.852" v="2791" actId="5793"/>
          <ac:spMkLst>
            <pc:docMk/>
            <pc:sldMk cId="2732371663" sldId="642"/>
            <ac:spMk id="3" creationId="{A8D1F82D-AC80-481D-A4F3-DEF97C3E240C}"/>
          </ac:spMkLst>
        </pc:spChg>
        <pc:spChg chg="add del">
          <ac:chgData name="Ylli Wang" userId="ed041fb41169b3b4" providerId="LiveId" clId="{88E0C954-5B35-4B11-94F5-536AC6D290CC}" dt="2024-11-14T17:27:11.812" v="891" actId="22"/>
          <ac:spMkLst>
            <pc:docMk/>
            <pc:sldMk cId="2732371663" sldId="642"/>
            <ac:spMk id="5" creationId="{ECE53D9B-7A77-468A-B5AE-AE73FC8F6503}"/>
          </ac:spMkLst>
        </pc:spChg>
        <pc:picChg chg="add mod">
          <ac:chgData name="Ylli Wang" userId="ed041fb41169b3b4" providerId="LiveId" clId="{88E0C954-5B35-4B11-94F5-536AC6D290CC}" dt="2024-11-14T17:27:24.684" v="893" actId="1076"/>
          <ac:picMkLst>
            <pc:docMk/>
            <pc:sldMk cId="2732371663" sldId="642"/>
            <ac:picMk id="7" creationId="{16DC5EBA-069E-40D9-9972-2091281595D1}"/>
          </ac:picMkLst>
        </pc:picChg>
      </pc:sldChg>
      <pc:sldChg chg="modSp new mod">
        <pc:chgData name="Ylli Wang" userId="ed041fb41169b3b4" providerId="LiveId" clId="{88E0C954-5B35-4B11-94F5-536AC6D290CC}" dt="2024-11-14T17:51:35.525" v="2861" actId="20577"/>
        <pc:sldMkLst>
          <pc:docMk/>
          <pc:sldMk cId="3941657807" sldId="643"/>
        </pc:sldMkLst>
        <pc:spChg chg="mod">
          <ac:chgData name="Ylli Wang" userId="ed041fb41169b3b4" providerId="LiveId" clId="{88E0C954-5B35-4B11-94F5-536AC6D290CC}" dt="2024-11-14T17:44:33.631" v="2544"/>
          <ac:spMkLst>
            <pc:docMk/>
            <pc:sldMk cId="3941657807" sldId="643"/>
            <ac:spMk id="2" creationId="{E97B43B2-4DBD-47F2-9759-D3CEEB415E49}"/>
          </ac:spMkLst>
        </pc:spChg>
        <pc:spChg chg="mod">
          <ac:chgData name="Ylli Wang" userId="ed041fb41169b3b4" providerId="LiveId" clId="{88E0C954-5B35-4B11-94F5-536AC6D290CC}" dt="2024-11-14T17:51:35.525" v="2861" actId="20577"/>
          <ac:spMkLst>
            <pc:docMk/>
            <pc:sldMk cId="3941657807" sldId="643"/>
            <ac:spMk id="3" creationId="{0864F421-D5D3-4DED-9621-EF45C5DA22BF}"/>
          </ac:spMkLst>
        </pc:spChg>
      </pc:sldChg>
      <pc:sldChg chg="modSp new mod">
        <pc:chgData name="Ylli Wang" userId="ed041fb41169b3b4" providerId="LiveId" clId="{88E0C954-5B35-4B11-94F5-536AC6D290CC}" dt="2024-11-14T17:50:07.941" v="2777" actId="20577"/>
        <pc:sldMkLst>
          <pc:docMk/>
          <pc:sldMk cId="501977785" sldId="644"/>
        </pc:sldMkLst>
        <pc:spChg chg="mod">
          <ac:chgData name="Ylli Wang" userId="ed041fb41169b3b4" providerId="LiveId" clId="{88E0C954-5B35-4B11-94F5-536AC6D290CC}" dt="2024-11-14T17:32:05.736" v="1320"/>
          <ac:spMkLst>
            <pc:docMk/>
            <pc:sldMk cId="501977785" sldId="644"/>
            <ac:spMk id="2" creationId="{93B0B9B6-90A4-4165-A939-AABE7639AE97}"/>
          </ac:spMkLst>
        </pc:spChg>
        <pc:spChg chg="mod">
          <ac:chgData name="Ylli Wang" userId="ed041fb41169b3b4" providerId="LiveId" clId="{88E0C954-5B35-4B11-94F5-536AC6D290CC}" dt="2024-11-14T17:50:07.941" v="2777" actId="20577"/>
          <ac:spMkLst>
            <pc:docMk/>
            <pc:sldMk cId="501977785" sldId="644"/>
            <ac:spMk id="3" creationId="{F512544A-841D-4FB0-9B5F-472B7E4273F4}"/>
          </ac:spMkLst>
        </pc:spChg>
      </pc:sldChg>
      <pc:sldChg chg="addSp modSp add mod">
        <pc:chgData name="Ylli Wang" userId="ed041fb41169b3b4" providerId="LiveId" clId="{88E0C954-5B35-4B11-94F5-536AC6D290CC}" dt="2024-11-14T17:42:36.315" v="2407" actId="1076"/>
        <pc:sldMkLst>
          <pc:docMk/>
          <pc:sldMk cId="1496240423" sldId="645"/>
        </pc:sldMkLst>
        <pc:spChg chg="mod">
          <ac:chgData name="Ylli Wang" userId="ed041fb41169b3b4" providerId="LiveId" clId="{88E0C954-5B35-4B11-94F5-536AC6D290CC}" dt="2024-11-14T17:42:32.895" v="2406"/>
          <ac:spMkLst>
            <pc:docMk/>
            <pc:sldMk cId="1496240423" sldId="645"/>
            <ac:spMk id="3" creationId="{F512544A-841D-4FB0-9B5F-472B7E4273F4}"/>
          </ac:spMkLst>
        </pc:spChg>
        <pc:picChg chg="add mod">
          <ac:chgData name="Ylli Wang" userId="ed041fb41169b3b4" providerId="LiveId" clId="{88E0C954-5B35-4B11-94F5-536AC6D290CC}" dt="2024-11-14T17:42:36.315" v="2407" actId="1076"/>
          <ac:picMkLst>
            <pc:docMk/>
            <pc:sldMk cId="1496240423" sldId="645"/>
            <ac:picMk id="5" creationId="{062A1CB0-B5A3-4765-B49E-50F0261E1D93}"/>
          </ac:picMkLst>
        </pc:picChg>
      </pc:sldChg>
      <pc:sldChg chg="modSp new del mod">
        <pc:chgData name="Ylli Wang" userId="ed041fb41169b3b4" providerId="LiveId" clId="{88E0C954-5B35-4B11-94F5-536AC6D290CC}" dt="2024-11-14T17:46:33.468" v="2666" actId="47"/>
        <pc:sldMkLst>
          <pc:docMk/>
          <pc:sldMk cId="3008699738" sldId="646"/>
        </pc:sldMkLst>
        <pc:spChg chg="mod">
          <ac:chgData name="Ylli Wang" userId="ed041fb41169b3b4" providerId="LiveId" clId="{88E0C954-5B35-4B11-94F5-536AC6D290CC}" dt="2024-11-14T17:45:24.616" v="2566"/>
          <ac:spMkLst>
            <pc:docMk/>
            <pc:sldMk cId="3008699738" sldId="646"/>
            <ac:spMk id="2" creationId="{4C49B9B1-FFD2-4F40-97C9-D2171EDDA10E}"/>
          </ac:spMkLst>
        </pc:spChg>
        <pc:spChg chg="mod">
          <ac:chgData name="Ylli Wang" userId="ed041fb41169b3b4" providerId="LiveId" clId="{88E0C954-5B35-4B11-94F5-536AC6D290CC}" dt="2024-11-14T17:46:21.711" v="2663"/>
          <ac:spMkLst>
            <pc:docMk/>
            <pc:sldMk cId="3008699738" sldId="646"/>
            <ac:spMk id="3" creationId="{DD4950B8-FF1A-462F-98C4-A212571B2456}"/>
          </ac:spMkLst>
        </pc:spChg>
      </pc:sldChg>
      <pc:sldChg chg="delSp modSp new mod ord">
        <pc:chgData name="Ylli Wang" userId="ed041fb41169b3b4" providerId="LiveId" clId="{88E0C954-5B35-4B11-94F5-536AC6D290CC}" dt="2024-11-14T17:49:54.564" v="2770" actId="478"/>
        <pc:sldMkLst>
          <pc:docMk/>
          <pc:sldMk cId="3033583362" sldId="646"/>
        </pc:sldMkLst>
        <pc:spChg chg="del">
          <ac:chgData name="Ylli Wang" userId="ed041fb41169b3b4" providerId="LiveId" clId="{88E0C954-5B35-4B11-94F5-536AC6D290CC}" dt="2024-11-14T17:49:54.564" v="2770" actId="478"/>
          <ac:spMkLst>
            <pc:docMk/>
            <pc:sldMk cId="3033583362" sldId="646"/>
            <ac:spMk id="2" creationId="{0459BF58-23B4-47E0-9FBB-12C0CE316C3A}"/>
          </ac:spMkLst>
        </pc:spChg>
        <pc:spChg chg="mod">
          <ac:chgData name="Ylli Wang" userId="ed041fb41169b3b4" providerId="LiveId" clId="{88E0C954-5B35-4B11-94F5-536AC6D290CC}" dt="2024-11-14T17:48:24.536" v="2755"/>
          <ac:spMkLst>
            <pc:docMk/>
            <pc:sldMk cId="3033583362" sldId="646"/>
            <ac:spMk id="3" creationId="{90590E87-D240-435F-A173-3BC258B01CB7}"/>
          </ac:spMkLst>
        </pc:spChg>
      </pc:sldChg>
      <pc:sldChg chg="modSp new mod">
        <pc:chgData name="Ylli Wang" userId="ed041fb41169b3b4" providerId="LiveId" clId="{88E0C954-5B35-4B11-94F5-536AC6D290CC}" dt="2024-11-14T17:58:01.217" v="3216" actId="207"/>
        <pc:sldMkLst>
          <pc:docMk/>
          <pc:sldMk cId="1518903537" sldId="647"/>
        </pc:sldMkLst>
        <pc:spChg chg="mod">
          <ac:chgData name="Ylli Wang" userId="ed041fb41169b3b4" providerId="LiveId" clId="{88E0C954-5B35-4B11-94F5-536AC6D290CC}" dt="2024-11-14T17:52:19.724" v="2886" actId="20577"/>
          <ac:spMkLst>
            <pc:docMk/>
            <pc:sldMk cId="1518903537" sldId="647"/>
            <ac:spMk id="2" creationId="{03DBB3D9-AE85-478C-868B-62379F59DCC4}"/>
          </ac:spMkLst>
        </pc:spChg>
        <pc:spChg chg="mod">
          <ac:chgData name="Ylli Wang" userId="ed041fb41169b3b4" providerId="LiveId" clId="{88E0C954-5B35-4B11-94F5-536AC6D290CC}" dt="2024-11-14T17:58:01.217" v="3216" actId="207"/>
          <ac:spMkLst>
            <pc:docMk/>
            <pc:sldMk cId="1518903537" sldId="647"/>
            <ac:spMk id="3" creationId="{9478C3F8-7622-485D-BB19-D242C78436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972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9725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5D88E6A-2C42-483F-B481-9769251D65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956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0500" y="728663"/>
            <a:ext cx="6478588" cy="3644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4863"/>
            <a:ext cx="50292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3131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3131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C68C976-D32C-4332-9487-269981968F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34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82116A6-55E2-47BD-B11F-505953810D6B}" type="slidenum">
              <a:rPr lang="en-US" altLang="zh-TW">
                <a:solidFill>
                  <a:schemeClr val="accent2"/>
                </a:solidFill>
                <a:latin typeface="Arial" pitchFamily="34" charset="0"/>
              </a:rPr>
              <a:pPr/>
              <a:t>1</a:t>
            </a:fld>
            <a:endParaRPr lang="en-US" altLang="zh-TW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9063" y="790575"/>
            <a:ext cx="7035801" cy="39576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5012375"/>
            <a:ext cx="5438140" cy="4746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767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20073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43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1154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228600"/>
            <a:ext cx="2768600" cy="5562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102600" cy="55626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415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074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11200" y="1066800"/>
            <a:ext cx="5283200" cy="4724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283200" cy="4724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176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52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25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753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1066800"/>
            <a:ext cx="52832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2832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1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4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96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6070F-7064-4496-BB64-B2AC1186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8961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155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346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500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16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228600"/>
            <a:ext cx="2768600" cy="55626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102600" cy="55626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161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1074400" cy="685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11200" y="1066800"/>
            <a:ext cx="5283200" cy="4724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283200" cy="4724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3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8705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361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1066800"/>
            <a:ext cx="5283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283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0079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4581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589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4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91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066800"/>
            <a:ext cx="1076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508000" y="838200"/>
            <a:ext cx="111760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1244812" y="6343650"/>
            <a:ext cx="10270067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10987617" y="6400802"/>
            <a:ext cx="527262" cy="3099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b="1" baseline="0" dirty="0">
                <a:ea typeface="新細明體" panose="02020500000000000000" pitchFamily="18" charset="-120"/>
              </a:rPr>
              <a:t>P</a:t>
            </a:r>
            <a:fld id="{A26593DE-8127-4132-AD90-712DCE11FA13}" type="slidenum">
              <a:rPr lang="en-US" altLang="zh-TW" sz="1400" b="1" baseline="0" smtClean="0"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 baseline="0" dirty="0">
              <a:ea typeface="新細明體" panose="02020500000000000000" pitchFamily="18" charset="-120"/>
            </a:endParaRPr>
          </a:p>
        </p:txBody>
      </p:sp>
      <p:sp>
        <p:nvSpPr>
          <p:cNvPr id="1031" name="Rectangle 37"/>
          <p:cNvSpPr>
            <a:spLocks noChangeArrowheads="1"/>
          </p:cNvSpPr>
          <p:nvPr userDrawn="1"/>
        </p:nvSpPr>
        <p:spPr bwMode="auto">
          <a:xfrm>
            <a:off x="1102784" y="6453189"/>
            <a:ext cx="1071255" cy="27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9" rIns="92075" bIns="46039">
            <a:spAutoFit/>
          </a:bodyPr>
          <a:lstStyle>
            <a:lvl1pPr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l">
              <a:lnSpc>
                <a:spcPct val="85000"/>
              </a:lnSpc>
              <a:defRPr/>
            </a:pPr>
            <a:r>
              <a:rPr kumimoji="0" lang="en-US" altLang="zh-TW" sz="1400" i="1" baseline="0" dirty="0">
                <a:solidFill>
                  <a:srgbClr val="0000CC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t>NYCU EE</a:t>
            </a:r>
          </a:p>
        </p:txBody>
      </p:sp>
      <p:sp>
        <p:nvSpPr>
          <p:cNvPr id="1033" name="WordArt 39"/>
          <p:cNvSpPr>
            <a:spLocks noChangeArrowheads="1" noChangeShapeType="1" noTextEdit="1"/>
          </p:cNvSpPr>
          <p:nvPr userDrawn="1"/>
        </p:nvSpPr>
        <p:spPr bwMode="auto">
          <a:xfrm>
            <a:off x="1102787" y="6669088"/>
            <a:ext cx="2880783" cy="188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National Yang Ming Chiao Tung University</a:t>
            </a:r>
          </a:p>
        </p:txBody>
      </p:sp>
      <p:pic>
        <p:nvPicPr>
          <p:cNvPr id="2" name="Picture 2" descr="Nycu Logo">
            <a:extLst>
              <a:ext uri="{FF2B5EF4-FFF2-40B4-BE49-F238E27FC236}">
                <a16:creationId xmlns:a16="http://schemas.microsoft.com/office/drawing/2014/main" id="{E9A4642D-1312-4228-98AE-26EC217270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77" b="-1"/>
          <a:stretch/>
        </p:blipFill>
        <p:spPr bwMode="auto">
          <a:xfrm>
            <a:off x="78438" y="5905115"/>
            <a:ext cx="1024347" cy="99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頁尾版面配置區 3">
            <a:extLst>
              <a:ext uri="{FF2B5EF4-FFF2-40B4-BE49-F238E27FC236}">
                <a16:creationId xmlns:a16="http://schemas.microsoft.com/office/drawing/2014/main" id="{37E9B178-1118-4A19-B8E7-EE11CC766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9776" y="6453189"/>
            <a:ext cx="5688632" cy="404811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iner Hand ITC" panose="03070502030502020203" pitchFamily="66" charset="0"/>
              </a:defRPr>
            </a:lvl1pPr>
          </a:lstStyle>
          <a:p>
            <a:pPr>
              <a:defRPr/>
            </a:pPr>
            <a:r>
              <a:rPr lang="en-US" altLang="zh-TW" dirty="0"/>
              <a:t>Mixed-Signal Circuit and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07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066800"/>
            <a:ext cx="1076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508000" y="838200"/>
            <a:ext cx="111760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1413933" y="6400800"/>
            <a:ext cx="10270067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10987620" y="6400801"/>
            <a:ext cx="396649" cy="232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0200" tIns="35100" rIns="70200" bIns="35100">
            <a:spAutoFit/>
          </a:bodyPr>
          <a:lstStyle>
            <a:lvl1pPr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t>P</a:t>
            </a:r>
            <a:fld id="{0E08E0A9-9E4E-43D0-8EBC-4D9AE4E26C46}" type="slidenum"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1102784" y="6453188"/>
            <a:ext cx="806310" cy="20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accent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t>NCTU EE</a:t>
            </a:r>
          </a:p>
        </p:txBody>
      </p:sp>
      <p:pic>
        <p:nvPicPr>
          <p:cNvPr id="1032" name="Picture 38" descr="NCTULogo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8693"/>
            <a:ext cx="11684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WordArt 39"/>
          <p:cNvSpPr>
            <a:spLocks noChangeArrowheads="1" noChangeShapeType="1" noTextEdit="1"/>
          </p:cNvSpPr>
          <p:nvPr/>
        </p:nvSpPr>
        <p:spPr bwMode="auto">
          <a:xfrm>
            <a:off x="1102785" y="6577473"/>
            <a:ext cx="3055559" cy="239707"/>
          </a:xfrm>
          <a:prstGeom prst="rect">
            <a:avLst/>
          </a:prstGeom>
          <a:effectLst>
            <a:glow>
              <a:schemeClr val="bg1"/>
            </a:glow>
          </a:effectLst>
        </p:spPr>
        <p:txBody>
          <a:bodyPr wrap="none" fromWordAr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1" u="none" strike="noStrike" kern="1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新細明體"/>
                <a:ea typeface="新細明體"/>
                <a:cs typeface="+mn-cs"/>
              </a:rPr>
              <a:t>National </a:t>
            </a:r>
            <a:r>
              <a:rPr kumimoji="0" lang="en-US" altLang="zh-TW" sz="1400" b="1" i="1" u="none" strike="noStrike" kern="10" cap="none" spc="0" normalizeH="0" baseline="0" noProof="0" dirty="0" err="1">
                <a:ln w="0"/>
                <a:solidFill>
                  <a:srgbClr val="000000"/>
                </a:solidFill>
                <a:effectLst/>
                <a:uLnTx/>
                <a:uFillTx/>
                <a:latin typeface="新細明體"/>
                <a:ea typeface="新細明體"/>
                <a:cs typeface="+mn-cs"/>
              </a:rPr>
              <a:t>Chiao</a:t>
            </a:r>
            <a:r>
              <a:rPr kumimoji="0" lang="en-US" altLang="zh-TW" sz="1400" b="1" i="1" u="none" strike="noStrike" kern="1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新細明體"/>
                <a:ea typeface="新細明體"/>
                <a:cs typeface="+mn-cs"/>
              </a:rPr>
              <a:t> Tung University</a:t>
            </a:r>
            <a:endParaRPr kumimoji="0" lang="zh-TW" altLang="en-US" sz="1400" b="1" i="1" u="none" strike="noStrike" kern="10" cap="none" spc="0" normalizeH="0" baseline="0" noProof="0" dirty="0">
              <a:ln w="0"/>
              <a:solidFill>
                <a:srgbClr val="000000"/>
              </a:solidFill>
              <a:effectLst/>
              <a:uLnTx/>
              <a:uFillTx/>
              <a:latin typeface="新細明體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79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u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HankTsai/SkP1XmgpT?utm_source=preview-mode&amp;utm_medium=rec" TargetMode="External"/><Relationship Id="rId2" Type="http://schemas.openxmlformats.org/officeDocument/2006/relationships/hyperlink" Target="https://hom-wang.gitbooks.io/verilog-hdl/content/Chapter_03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eyer.org/icaru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3ADE772-165D-45CB-96CD-1009B109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673" y="2748797"/>
            <a:ext cx="9649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baseline="0" dirty="0"/>
              <a:t>Final Project – Supplementary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9433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90E87-D240-435F-A173-3BC258B0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Gate level Verilog tutorial</a:t>
            </a:r>
          </a:p>
          <a:p>
            <a:pPr lvl="1"/>
            <a:r>
              <a:rPr lang="en-US" altLang="zh-TW" dirty="0">
                <a:hlinkClick r:id="rId2"/>
              </a:rPr>
              <a:t>https://hom-wang.gitbooks.io/verilog-hdl/content/Chapter_03.html</a:t>
            </a:r>
            <a:endParaRPr lang="en-US" altLang="zh-TW" dirty="0"/>
          </a:p>
          <a:p>
            <a:r>
              <a:rPr lang="en-US" altLang="zh-TW" dirty="0" err="1"/>
              <a:t>Iverilog</a:t>
            </a:r>
            <a:r>
              <a:rPr lang="en-US" altLang="zh-TW" dirty="0"/>
              <a:t> tutorial</a:t>
            </a:r>
          </a:p>
          <a:p>
            <a:pPr lvl="1"/>
            <a:r>
              <a:rPr lang="en-US" altLang="zh-TW" dirty="0">
                <a:hlinkClick r:id="rId3"/>
              </a:rPr>
              <a:t>https://hackmd.io/@HankTsai/SkP1XmgpT?utm_source=preview-mode&amp;utm_medium=rec</a:t>
            </a:r>
            <a:endParaRPr lang="en-US" altLang="zh-TW" dirty="0"/>
          </a:p>
          <a:p>
            <a:r>
              <a:rPr lang="en-US" altLang="zh-TW" dirty="0" err="1"/>
              <a:t>Iverilog</a:t>
            </a:r>
            <a:r>
              <a:rPr lang="en-US" altLang="zh-TW" dirty="0"/>
              <a:t> download</a:t>
            </a:r>
          </a:p>
          <a:p>
            <a:pPr lvl="1"/>
            <a:r>
              <a:rPr lang="en-US" altLang="zh-TW" dirty="0">
                <a:hlinkClick r:id="rId4"/>
              </a:rPr>
              <a:t>https://bleyer.org/icarus/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58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2700" b="1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508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4C01F-2959-40EF-ABB9-79F66A43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0740D1-E098-456E-8D40-E1495384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files you will get are shown in below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88F5EF-65FF-416F-AFD2-86AA4562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636019"/>
            <a:ext cx="661127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9FEB3-289E-48B4-8E66-FC1AC679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F4740D-7CBB-42EB-AD47-2C34BD77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 folder includes the example gate level Verilog code</a:t>
            </a:r>
            <a:r>
              <a:rPr lang="zh-TW" altLang="en-US" sz="2400" dirty="0"/>
              <a:t> </a:t>
            </a:r>
            <a:r>
              <a:rPr lang="en-US" altLang="zh-TW" sz="2400" dirty="0"/>
              <a:t>and example pattern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 err="1"/>
              <a:t>GATES.v</a:t>
            </a:r>
            <a:r>
              <a:rPr lang="en-US" altLang="zh-TW" sz="2400" dirty="0"/>
              <a:t> :</a:t>
            </a:r>
            <a:r>
              <a:rPr lang="zh-TW" altLang="en-US" sz="2400" dirty="0"/>
              <a:t> </a:t>
            </a:r>
            <a:r>
              <a:rPr lang="en-US" altLang="zh-TW" sz="2400" dirty="0"/>
              <a:t>includes all logic gates that you can use</a:t>
            </a:r>
            <a:r>
              <a:rPr lang="zh-TW" altLang="en-US" sz="2400" dirty="0"/>
              <a:t> </a:t>
            </a:r>
            <a:r>
              <a:rPr lang="en-US" altLang="zh-TW" sz="2400" dirty="0"/>
              <a:t>in this project(excluding </a:t>
            </a:r>
            <a:r>
              <a:rPr lang="en-US" altLang="zh-TW" sz="2400" dirty="0" err="1"/>
              <a:t>DLatch</a:t>
            </a:r>
            <a:r>
              <a:rPr lang="en-US" altLang="zh-TW" sz="2400" dirty="0"/>
              <a:t> and</a:t>
            </a:r>
            <a:r>
              <a:rPr lang="zh-TW" altLang="en-US" sz="2400" dirty="0"/>
              <a:t> </a:t>
            </a:r>
            <a:r>
              <a:rPr lang="en-US" altLang="zh-TW" sz="2400" dirty="0" err="1"/>
              <a:t>SRLatch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Final_project.v</a:t>
            </a:r>
            <a:r>
              <a:rPr lang="en-US" altLang="zh-TW" sz="2400" dirty="0"/>
              <a:t> :</a:t>
            </a:r>
            <a:r>
              <a:rPr lang="zh-TW" altLang="en-US" sz="2400" dirty="0"/>
              <a:t> </a:t>
            </a:r>
            <a:r>
              <a:rPr lang="en-US" altLang="zh-TW" sz="2400" dirty="0"/>
              <a:t>the main code you need to design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PATTREN.v</a:t>
            </a:r>
            <a:r>
              <a:rPr lang="en-US" altLang="zh-TW" sz="2400" dirty="0"/>
              <a:t> :</a:t>
            </a:r>
            <a:r>
              <a:rPr lang="zh-TW" altLang="en-US" sz="2400" dirty="0"/>
              <a:t> </a:t>
            </a:r>
            <a:r>
              <a:rPr lang="en-US" altLang="zh-TW" sz="2400" dirty="0"/>
              <a:t>the pattern file</a:t>
            </a:r>
          </a:p>
          <a:p>
            <a:pPr lvl="1"/>
            <a:r>
              <a:rPr lang="en-US" altLang="zh-TW" sz="2000" dirty="0"/>
              <a:t>You are allowed to modify the input pattern</a:t>
            </a:r>
          </a:p>
          <a:p>
            <a:pPr lvl="1"/>
            <a:r>
              <a:rPr lang="en-US" altLang="zh-TW" sz="2000" dirty="0"/>
              <a:t>Cycle time in this project is 10ns,</a:t>
            </a:r>
            <a:r>
              <a:rPr lang="zh-TW" altLang="en-US" sz="2000" dirty="0"/>
              <a:t> </a:t>
            </a:r>
            <a:r>
              <a:rPr lang="en-US" altLang="zh-TW" sz="2000" dirty="0"/>
              <a:t>make sure your circuit delay won’t surpass it</a:t>
            </a:r>
          </a:p>
        </p:txBody>
      </p:sp>
    </p:spTree>
    <p:extLst>
      <p:ext uri="{BB962C8B-B14F-4D97-AF65-F5344CB8AC3E}">
        <p14:creationId xmlns:p14="http://schemas.microsoft.com/office/powerpoint/2010/main" val="149296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BC416-78A4-46F0-AD9C-134FCF75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open </a:t>
            </a:r>
            <a:r>
              <a:rPr lang="en-US" altLang="zh-TW" dirty="0" err="1"/>
              <a:t>cmd</a:t>
            </a:r>
            <a:r>
              <a:rPr lang="en-US" altLang="zh-TW" dirty="0"/>
              <a:t> in folder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1F82D-AC80-481D-A4F3-DEF97C3E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Just type “</a:t>
            </a:r>
            <a:r>
              <a:rPr lang="en-US" altLang="zh-TW" sz="2400" dirty="0" err="1"/>
              <a:t>cmd</a:t>
            </a:r>
            <a:r>
              <a:rPr lang="en-US" altLang="zh-TW" sz="2400" dirty="0"/>
              <a:t>”</a:t>
            </a:r>
            <a:r>
              <a:rPr lang="zh-TW" altLang="en-US" sz="2400" dirty="0"/>
              <a:t> </a:t>
            </a:r>
            <a:r>
              <a:rPr lang="en-US" altLang="zh-TW" sz="2400" dirty="0"/>
              <a:t>at the location bar and press “Enter”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DC5EBA-069E-40D9-9972-20912815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28800"/>
            <a:ext cx="904048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B43B2-4DBD-47F2-9759-D3CEEB41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commands you need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4F421-D5D3-4DED-9621-EF45C5DA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Before you use the .bat file we gave to you, you need to run </a:t>
            </a:r>
            <a:r>
              <a:rPr lang="en-US" altLang="zh-TW" sz="2400" dirty="0" err="1"/>
              <a:t>iverilog</a:t>
            </a:r>
            <a:r>
              <a:rPr lang="en-US" altLang="zh-TW" sz="2400" dirty="0"/>
              <a:t> command individually to debug</a:t>
            </a:r>
          </a:p>
          <a:p>
            <a:pPr lvl="1"/>
            <a:r>
              <a:rPr lang="en-US" altLang="zh-TW" sz="2000" dirty="0" err="1"/>
              <a:t>complie</a:t>
            </a:r>
            <a:r>
              <a:rPr lang="en-US" altLang="zh-TW" sz="2000" dirty="0"/>
              <a:t> your code:</a:t>
            </a:r>
            <a:r>
              <a:rPr lang="zh-TW" altLang="en-US" sz="2000" dirty="0"/>
              <a:t> </a:t>
            </a:r>
            <a:r>
              <a:rPr lang="en-US" altLang="zh-TW" sz="2000" dirty="0" err="1"/>
              <a:t>iverilog</a:t>
            </a:r>
            <a:r>
              <a:rPr lang="en-US" altLang="zh-TW" sz="2000" dirty="0"/>
              <a:t> -o Waveform </a:t>
            </a:r>
            <a:r>
              <a:rPr lang="en-US" altLang="zh-TW" sz="2000" dirty="0" err="1"/>
              <a:t>PATTERN.v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Final_Project.v</a:t>
            </a:r>
            <a:endParaRPr lang="en-US" altLang="zh-TW" sz="2000" dirty="0"/>
          </a:p>
          <a:p>
            <a:pPr lvl="1"/>
            <a:r>
              <a:rPr lang="en-US" altLang="zh-TW" sz="2000" dirty="0"/>
              <a:t>create waveform file:</a:t>
            </a:r>
            <a:r>
              <a:rPr lang="zh-TW" altLang="en-US" sz="2000" dirty="0"/>
              <a:t> </a:t>
            </a:r>
            <a:r>
              <a:rPr lang="en-US" altLang="zh-TW" sz="2000" dirty="0" err="1"/>
              <a:t>vvp</a:t>
            </a:r>
            <a:r>
              <a:rPr lang="en-US" altLang="zh-TW" sz="2000" dirty="0"/>
              <a:t> -n Waveform -lxt2</a:t>
            </a:r>
          </a:p>
          <a:p>
            <a:pPr lvl="1"/>
            <a:r>
              <a:rPr lang="en-US" altLang="zh-TW" sz="2000" dirty="0"/>
              <a:t>open </a:t>
            </a:r>
            <a:r>
              <a:rPr lang="en-US" altLang="zh-TW" sz="2000" dirty="0" err="1"/>
              <a:t>gtkwave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 err="1"/>
              <a:t>gtkwave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wave.vcd</a:t>
            </a:r>
            <a:endParaRPr lang="en-US" altLang="zh-TW" sz="2000" dirty="0"/>
          </a:p>
          <a:p>
            <a:pPr lvl="1"/>
            <a:r>
              <a:rPr lang="en-US" altLang="zh-TW" sz="2000" dirty="0"/>
              <a:t>You can copy above commands and right click at </a:t>
            </a:r>
            <a:r>
              <a:rPr lang="en-US" altLang="zh-TW" sz="2000" dirty="0" err="1"/>
              <a:t>cmd</a:t>
            </a:r>
            <a:r>
              <a:rPr lang="en-US" altLang="zh-TW" sz="2000" dirty="0"/>
              <a:t> window to paste</a:t>
            </a:r>
          </a:p>
          <a:p>
            <a:r>
              <a:rPr lang="en-US" altLang="zh-TW" sz="2400" dirty="0"/>
              <a:t>Do not modify your .v files name or module name, or the command above might not work</a:t>
            </a:r>
            <a:r>
              <a:rPr lang="zh-TW" altLang="en-US" sz="2400" dirty="0"/>
              <a:t> </a:t>
            </a:r>
            <a:r>
              <a:rPr lang="en-US" altLang="zh-TW" sz="2400" dirty="0"/>
              <a:t>as expect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6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0B9B6-90A4-4165-A939-AABE7639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waveform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2544A-841D-4FB0-9B5F-472B7E42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First,</a:t>
            </a:r>
            <a:r>
              <a:rPr lang="zh-TW" altLang="en-US" sz="2400" dirty="0"/>
              <a:t> </a:t>
            </a:r>
            <a:r>
              <a:rPr lang="en-US" altLang="zh-TW" sz="2400" dirty="0"/>
              <a:t>you will receive Floor signal(default is 00), and you should output</a:t>
            </a:r>
            <a:r>
              <a:rPr lang="zh-TW" altLang="en-US" sz="2400" dirty="0"/>
              <a:t> </a:t>
            </a:r>
            <a:r>
              <a:rPr lang="en-US" altLang="zh-TW" sz="2400" dirty="0"/>
              <a:t>Motor according Floor signal</a:t>
            </a:r>
            <a:r>
              <a:rPr lang="zh-TW" altLang="en-US" sz="2400" dirty="0"/>
              <a:t> </a:t>
            </a:r>
            <a:r>
              <a:rPr lang="en-US" altLang="zh-TW" sz="2400" dirty="0"/>
              <a:t>at next positive edge of clk.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en-US" altLang="zh-TW" sz="2000" dirty="0"/>
              <a:t>So it’s important to store the input Floor until next pattern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400" dirty="0"/>
              <a:t>Then you will get FS signal at</a:t>
            </a:r>
            <a:r>
              <a:rPr lang="zh-TW" altLang="en-US" sz="2400" dirty="0"/>
              <a:t> </a:t>
            </a:r>
            <a:r>
              <a:rPr lang="en-US" altLang="zh-TW" sz="2400" dirty="0"/>
              <a:t>next negative edge,</a:t>
            </a:r>
            <a:r>
              <a:rPr lang="zh-TW" altLang="en-US" sz="2400" dirty="0"/>
              <a:t> </a:t>
            </a:r>
            <a:r>
              <a:rPr lang="en-US" altLang="zh-TW" sz="2400" dirty="0"/>
              <a:t>and you should output Drop signal according to the current floor.</a:t>
            </a:r>
          </a:p>
          <a:p>
            <a:r>
              <a:rPr lang="en-US" altLang="zh-TW" sz="2400" dirty="0"/>
              <a:t>After you output Drop signal,</a:t>
            </a:r>
            <a:r>
              <a:rPr lang="zh-TW" altLang="en-US" sz="2400" dirty="0"/>
              <a:t> </a:t>
            </a:r>
            <a:r>
              <a:rPr lang="en-US" altLang="zh-TW" sz="2400" dirty="0"/>
              <a:t>you will receive Call signal,</a:t>
            </a:r>
            <a:r>
              <a:rPr lang="zh-TW" altLang="en-US" sz="2400" dirty="0"/>
              <a:t> </a:t>
            </a:r>
            <a:r>
              <a:rPr lang="en-US" altLang="zh-TW" sz="2400" dirty="0"/>
              <a:t>then you should output another Motor signal</a:t>
            </a:r>
          </a:p>
          <a:p>
            <a:pPr lvl="1"/>
            <a:r>
              <a:rPr lang="en-US" altLang="zh-TW" sz="2000" dirty="0"/>
              <a:t>Once the drone finish the delivery,</a:t>
            </a:r>
            <a:r>
              <a:rPr lang="zh-TW" altLang="en-US" sz="2000" dirty="0"/>
              <a:t> </a:t>
            </a:r>
            <a:r>
              <a:rPr lang="en-US" altLang="zh-TW" sz="2000" dirty="0"/>
              <a:t>the output Motor should be 11 for 1 cycle.</a:t>
            </a:r>
          </a:p>
          <a:p>
            <a:endParaRPr lang="en-US" altLang="zh-TW" sz="2400" dirty="0"/>
          </a:p>
          <a:p>
            <a:r>
              <a:rPr lang="en-US" altLang="zh-TW" sz="2400" dirty="0"/>
              <a:t>Every signal will last for 1 cycle except 00 state.</a:t>
            </a:r>
          </a:p>
          <a:p>
            <a:r>
              <a:rPr lang="en-US" altLang="zh-TW" sz="2400" dirty="0"/>
              <a:t>You can modify the pattern if needed</a:t>
            </a:r>
            <a:endParaRPr lang="zh-TW" altLang="en-US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0197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0B9B6-90A4-4165-A939-AABE7639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waveform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12544A-841D-4FB0-9B5F-472B7E42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Below waveform includes two type of pattern</a:t>
            </a:r>
            <a:endParaRPr lang="en-US" altLang="zh-TW" sz="2000" dirty="0"/>
          </a:p>
          <a:p>
            <a:pPr lvl="1"/>
            <a:r>
              <a:rPr lang="en-US" altLang="zh-TW" sz="2000" dirty="0"/>
              <a:t>For the first one,</a:t>
            </a:r>
            <a:r>
              <a:rPr lang="zh-TW" altLang="en-US" sz="2000" dirty="0"/>
              <a:t> </a:t>
            </a:r>
            <a:r>
              <a:rPr lang="en-US" altLang="zh-TW" sz="2000" dirty="0"/>
              <a:t>drone only need to deliver to floor 5, so after the Call signal, Motor become 11 to fly back to floor 1.</a:t>
            </a:r>
          </a:p>
          <a:p>
            <a:pPr lvl="1"/>
            <a:r>
              <a:rPr lang="en-US" altLang="zh-TW" sz="2000" dirty="0"/>
              <a:t>For the second one,</a:t>
            </a:r>
            <a:r>
              <a:rPr lang="zh-TW" altLang="en-US" sz="2000" dirty="0"/>
              <a:t> </a:t>
            </a:r>
            <a:r>
              <a:rPr lang="en-US" altLang="zh-TW" sz="2000" dirty="0"/>
              <a:t>drone</a:t>
            </a:r>
            <a:r>
              <a:rPr lang="zh-TW" altLang="en-US" sz="2000" dirty="0"/>
              <a:t> </a:t>
            </a:r>
            <a:r>
              <a:rPr lang="en-US" altLang="zh-TW" sz="2000" dirty="0"/>
              <a:t>need to deliver both floor 5</a:t>
            </a:r>
            <a:r>
              <a:rPr lang="zh-TW" altLang="en-US" sz="2000" dirty="0"/>
              <a:t> </a:t>
            </a:r>
            <a:r>
              <a:rPr lang="en-US" altLang="zh-TW" sz="2000" dirty="0"/>
              <a:t>and 6, so after first Call signal, Motor become 01 to fly to floor 6</a:t>
            </a:r>
            <a:r>
              <a:rPr lang="zh-TW" altLang="en-US" sz="2000" dirty="0"/>
              <a:t> </a:t>
            </a:r>
            <a:r>
              <a:rPr lang="en-US" altLang="zh-TW" sz="2000" dirty="0"/>
              <a:t>and after second Call signal, Motor become 11.</a:t>
            </a:r>
          </a:p>
          <a:p>
            <a:pPr lvl="1"/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2A1CB0-B5A3-4765-B49E-50F0261E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3420740"/>
            <a:ext cx="12192000" cy="11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BB3D9-AE85-478C-868B-62379F59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8C3F8-7622-485D-BB19-D242C784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deadline: 12/10(Tue) 10:10</a:t>
            </a:r>
          </a:p>
          <a:p>
            <a:r>
              <a:rPr lang="en-US" altLang="zh-TW" dirty="0"/>
              <a:t>Flies you need to upload:</a:t>
            </a:r>
          </a:p>
          <a:p>
            <a:pPr lvl="1"/>
            <a:r>
              <a:rPr lang="en-US" altLang="zh-TW" dirty="0"/>
              <a:t>(Team name)_Report.pdf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(example: </a:t>
            </a:r>
            <a:r>
              <a:rPr lang="zh-TW" altLang="en-US" dirty="0">
                <a:solidFill>
                  <a:srgbClr val="FF0000"/>
                </a:solidFill>
              </a:rPr>
              <a:t>我愛邏輯設計</a:t>
            </a:r>
            <a:r>
              <a:rPr lang="en-US" altLang="zh-TW" dirty="0">
                <a:solidFill>
                  <a:srgbClr val="FF0000"/>
                </a:solidFill>
              </a:rPr>
              <a:t>_report.pdf) </a:t>
            </a:r>
          </a:p>
          <a:p>
            <a:pPr lvl="1"/>
            <a:r>
              <a:rPr lang="en-US" altLang="zh-TW" dirty="0" err="1"/>
              <a:t>StudentID_StudentID_Final_Project.v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(example: 113511999_113511998_Final_Project.v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endParaRPr lang="en-US" altLang="zh-TW" dirty="0"/>
          </a:p>
          <a:p>
            <a:r>
              <a:rPr lang="en-US" altLang="zh-TW" dirty="0"/>
              <a:t>Please follow our naming rule.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90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2700" b="1" dirty="0"/>
              <a:t>Appendix</a:t>
            </a:r>
            <a:endParaRPr lang="zh-TW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92305319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65323</TotalTime>
  <Words>517</Words>
  <Application>Microsoft Office PowerPoint</Application>
  <PresentationFormat>寬螢幕</PresentationFormat>
  <Paragraphs>70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Arial Black</vt:lpstr>
      <vt:lpstr>Times New Roman</vt:lpstr>
      <vt:lpstr>Viner Hand ITC</vt:lpstr>
      <vt:lpstr>Wingdings</vt:lpstr>
      <vt:lpstr>預設簡報設計</vt:lpstr>
      <vt:lpstr>1_預設簡報設計</vt:lpstr>
      <vt:lpstr>PowerPoint 簡報</vt:lpstr>
      <vt:lpstr>Files</vt:lpstr>
      <vt:lpstr>Files</vt:lpstr>
      <vt:lpstr>How to open cmd in folder</vt:lpstr>
      <vt:lpstr>commands you need</vt:lpstr>
      <vt:lpstr>Example waveform</vt:lpstr>
      <vt:lpstr>Example waveform</vt:lpstr>
      <vt:lpstr>Submission</vt:lpstr>
      <vt:lpstr>PowerPoint 簡報</vt:lpstr>
      <vt:lpstr>PowerPoint 簡報</vt:lpstr>
      <vt:lpstr>PowerPoint 簡報</vt:lpstr>
    </vt:vector>
  </TitlesOfParts>
  <Company>ncu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</dc:title>
  <dc:creator>wey</dc:creator>
  <cp:lastModifiedBy>Ylli Wang</cp:lastModifiedBy>
  <cp:revision>5705</cp:revision>
  <dcterms:created xsi:type="dcterms:W3CDTF">2000-07-18T05:53:53Z</dcterms:created>
  <dcterms:modified xsi:type="dcterms:W3CDTF">2024-11-14T18:08:14Z</dcterms:modified>
</cp:coreProperties>
</file>