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NFV: POC to Production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Recent experiences and outcomes from service provider to enterprise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0322" y="6109999"/>
            <a:ext cx="7184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Lightning talk for Boston Software Networking Meetup – March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1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NFV Ingredients in Network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– open or vendor solution (containers, converged, rack)</a:t>
            </a:r>
          </a:p>
          <a:p>
            <a:r>
              <a:rPr lang="en-US" dirty="0" smtClean="0"/>
              <a:t>Functions (usually products from everywhere)</a:t>
            </a:r>
          </a:p>
          <a:p>
            <a:pPr lvl="1"/>
            <a:r>
              <a:rPr lang="en-US" dirty="0" smtClean="0"/>
              <a:t>Firewalls</a:t>
            </a:r>
          </a:p>
          <a:p>
            <a:pPr lvl="1"/>
            <a:r>
              <a:rPr lang="en-US" dirty="0" smtClean="0"/>
              <a:t>Routers</a:t>
            </a:r>
          </a:p>
          <a:p>
            <a:pPr lvl="1"/>
            <a:r>
              <a:rPr lang="en-US" dirty="0" smtClean="0"/>
              <a:t>DNS and</a:t>
            </a:r>
          </a:p>
          <a:p>
            <a:r>
              <a:rPr lang="en-US" dirty="0" smtClean="0"/>
              <a:t>A promise of Management/Orchestration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Before you POC, know the business outcome that is driving you, and assess your capacity to manage technology risk.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3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Outcomes – even in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works but…</a:t>
            </a:r>
          </a:p>
          <a:p>
            <a:pPr lvl="1"/>
            <a:r>
              <a:rPr lang="en-US" dirty="0" smtClean="0"/>
              <a:t>Disappointments in capacity, performance, level of integration</a:t>
            </a:r>
          </a:p>
          <a:p>
            <a:pPr lvl="1"/>
            <a:endParaRPr lang="en-US" dirty="0"/>
          </a:p>
          <a:p>
            <a:r>
              <a:rPr lang="en-US" dirty="0" smtClean="0"/>
              <a:t>Design flaws</a:t>
            </a:r>
          </a:p>
          <a:p>
            <a:pPr lvl="1"/>
            <a:r>
              <a:rPr lang="en-US" dirty="0" smtClean="0"/>
              <a:t>Customers still want something the product manager didn’t count on</a:t>
            </a:r>
          </a:p>
          <a:p>
            <a:pPr lvl="1"/>
            <a:r>
              <a:rPr lang="en-US" dirty="0" smtClean="0"/>
              <a:t>Orchestration on the white paper meant “build your own”</a:t>
            </a:r>
          </a:p>
          <a:p>
            <a:pPr lvl="1"/>
            <a:endParaRPr lang="en-US" dirty="0"/>
          </a:p>
          <a:p>
            <a:r>
              <a:rPr lang="en-US" dirty="0" smtClean="0"/>
              <a:t>More than likely:</a:t>
            </a:r>
          </a:p>
          <a:p>
            <a:pPr lvl="1"/>
            <a:r>
              <a:rPr lang="en-US" dirty="0" smtClean="0"/>
              <a:t>Too expensive and too much work for no real gain</a:t>
            </a:r>
          </a:p>
          <a:p>
            <a:pPr lvl="1"/>
            <a:r>
              <a:rPr lang="en-US" dirty="0" smtClean="0"/>
              <a:t>Some feature or flaw is going to scare away a </a:t>
            </a:r>
            <a:r>
              <a:rPr lang="en-US" dirty="0" smtClean="0"/>
              <a:t>stakeholder</a:t>
            </a:r>
          </a:p>
          <a:p>
            <a:pPr lvl="1"/>
            <a:r>
              <a:rPr lang="en-US" dirty="0" smtClean="0"/>
              <a:t>Concern over supportability is going to create a high </a:t>
            </a:r>
            <a:r>
              <a:rPr lang="en-US" smtClean="0"/>
              <a:t>adoption bar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106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Validation of both the Open and the Vendor case</a:t>
            </a:r>
          </a:p>
          <a:p>
            <a:pPr lvl="1"/>
            <a:r>
              <a:rPr lang="en-US" dirty="0" smtClean="0"/>
              <a:t>The open stuff really does work!  Why should I pay for a “BGP License”?</a:t>
            </a:r>
          </a:p>
          <a:p>
            <a:pPr lvl="1"/>
            <a:r>
              <a:rPr lang="en-US" dirty="0" smtClean="0"/>
              <a:t>Time-tested vendor products show the value of deployment experiences</a:t>
            </a:r>
          </a:p>
          <a:p>
            <a:pPr lvl="1"/>
            <a:endParaRPr lang="en-US" dirty="0"/>
          </a:p>
          <a:p>
            <a:r>
              <a:rPr lang="en-US" dirty="0" smtClean="0"/>
              <a:t>Full-stack experience</a:t>
            </a:r>
          </a:p>
          <a:p>
            <a:endParaRPr lang="en-US" dirty="0"/>
          </a:p>
          <a:p>
            <a:r>
              <a:rPr lang="en-US" dirty="0" smtClean="0"/>
              <a:t>Suddenly you have OPTIONS for addressing your problem</a:t>
            </a:r>
          </a:p>
          <a:p>
            <a:pPr lvl="1"/>
            <a:r>
              <a:rPr lang="en-US" dirty="0" smtClean="0"/>
              <a:t>Mousetrap</a:t>
            </a:r>
          </a:p>
          <a:p>
            <a:pPr lvl="1"/>
            <a:r>
              <a:rPr lang="en-US" dirty="0" smtClean="0"/>
              <a:t>Loosely couple blocks</a:t>
            </a:r>
          </a:p>
          <a:p>
            <a:pPr lvl="1"/>
            <a:r>
              <a:rPr lang="en-US" dirty="0" smtClean="0"/>
              <a:t>Swap out one block for another block</a:t>
            </a:r>
          </a:p>
          <a:p>
            <a:pPr lvl="1"/>
            <a:r>
              <a:rPr lang="en-US" dirty="0" smtClean="0"/>
              <a:t>Or break one block into two to work around a limitation</a:t>
            </a:r>
          </a:p>
        </p:txBody>
      </p:sp>
    </p:spTree>
    <p:extLst>
      <p:ext uri="{BB962C8B-B14F-4D97-AF65-F5344CB8AC3E}">
        <p14:creationId xmlns:p14="http://schemas.microsoft.com/office/powerpoint/2010/main" val="235508136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62</TotalTime>
  <Words>225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Berlin</vt:lpstr>
      <vt:lpstr>NFV: POC to Production</vt:lpstr>
      <vt:lpstr>NFV Ingredients in Network Infrastructure</vt:lpstr>
      <vt:lpstr>Common Outcomes – even in 2016</vt:lpstr>
      <vt:lpstr>Upsides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</dc:title>
  <dc:creator>Phil Hattwick</dc:creator>
  <cp:lastModifiedBy>Phil Hattwick</cp:lastModifiedBy>
  <cp:revision>9</cp:revision>
  <dcterms:created xsi:type="dcterms:W3CDTF">2016-03-21T00:50:17Z</dcterms:created>
  <dcterms:modified xsi:type="dcterms:W3CDTF">2016-03-26T18:33:27Z</dcterms:modified>
</cp:coreProperties>
</file>