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0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227E-2781-DCC8-0AED-D9BA64C6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Learn React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2FEE3-7A60-535E-1B7B-DA9BC8709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React Questions and Answers</a:t>
            </a:r>
            <a:endParaRPr lang="en-IN" sz="2000" dirty="0"/>
          </a:p>
        </p:txBody>
      </p:sp>
      <p:pic>
        <p:nvPicPr>
          <p:cNvPr id="20" name="Picture 19" descr="Abstract design of flower petals in pastel">
            <a:extLst>
              <a:ext uri="{FF2B5EF4-FFF2-40B4-BE49-F238E27FC236}">
                <a16:creationId xmlns:a16="http://schemas.microsoft.com/office/drawing/2014/main" id="{97F30114-170E-8191-0FCE-B36858E5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5" r="8834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44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used NPM in react? (Node Package Manager)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H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elps to manage the node packages for your application, Minimize the code and create a build.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the alternative for npm?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Yarn is a alternation for npm.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current version of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18.2.0 Is a current version of react.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used of package.json file?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It maintain all packages and all commands.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difference between package.json and package-lock.json?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Package.json file maintain all packages and package-lock.json file maintain package history and version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Most important file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Package.json is the most important file in react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node modules folder not push in git?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Because it a very heavy file it take 10 to 15 min for pushing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to install new package in you react app?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Inter the command in your app terminal- npm install package-name or add package name in package.json file and run command npm install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9: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to uninstall package from react app?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Wise versa for install the new package and uninstall the package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4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10: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Custom command for run the app.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We need to change package.json file script&gt;start to script&gt;custom command name and enter the terminal npm run custom command name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11: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Component is a reusable piece of code it including design and functionality.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many types of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There is a mainly tow types of component in react i) </a:t>
            </a:r>
            <a:r>
              <a:rPr lang="en-US" sz="1400" b="1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Class Component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and ii) </a:t>
            </a:r>
            <a:r>
              <a:rPr lang="en-US" sz="1400" b="1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Functions Component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. (Component name always start in capital letter)</a:t>
            </a:r>
          </a:p>
          <a:p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          Other components i) High Order Component, ii) Pure component, iii) Controlled Component, iv) Uncontrolled component.	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Can add a component within an component? Why?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component within a component.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react and angular in same application?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because react is a library we can used it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JSX(JavaScript with XML)?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With the help of JSX we can used combine code of JavaScript and HTML in same component or same page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react without JSX?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it without using JSX but it’s very complicated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JSX without using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JSX file extension and used it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state?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state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built-in React object that is used to contain data or information about the component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  <a:cs typeface="Arial" panose="020B0604020202020204" pitchFamily="34" charset="0"/>
              </a:rPr>
              <a:t>         It is a data container for storing the information.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19: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used of state instead of variable.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In used of state component do not update but we used of state component is updated that’s why we used state instead of variables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20: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useState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useState is a react hook this is allowed you to change the data from component.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State is a public or private?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State is a public.	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Can we use useState in class component 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props?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1400" b="0" i="0" dirty="0">
                <a:effectLst/>
                <a:latin typeface="Google Sans"/>
              </a:rPr>
              <a:t>It is an object which stores the value of attributes of a tag and work similar to the HTML attributes.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many types of faze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There is a three types of faze in react i) Mounting, ii) Updating, iii) Unmounting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Constructor is a life cycle method?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Constructor is a life cycle method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constructor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constructor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method used to initialize an object's state in a class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 of componen	tDidMount?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Use at the tim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e of API calling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hooks in react js?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Hooks are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functions that let you “hook into” React state and lifecycle features from function components.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29: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How  many types of hooks in react js?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In react version 18 provide 15 types of hooks.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30: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Will a hook be used in a class component?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No, not possible.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useEffect hook?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useEffect hook in React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used to handle the side effects in React such as fetching data, and updating DOM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IN" sz="1400" dirty="0">
                <a:latin typeface="Google Sans"/>
                <a:cs typeface="Arial" panose="020B0604020202020204" pitchFamily="34" charset="0"/>
              </a:rPr>
              <a:t>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in loop we are used map function instead of for loop?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1400" b="0" i="0" dirty="0">
                <a:effectLst/>
                <a:latin typeface="Google Sans"/>
              </a:rPr>
              <a:t>Because in return function map function is supportive but for loop dose not support in return function.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react fragment?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React Fragment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feature in React that allows you to return multiple elements from a React component by allowing you to group a list of children without adding extra nodes to the DOM. React fragment means</a:t>
            </a:r>
            <a:r>
              <a:rPr lang="en-US" sz="1400" dirty="0">
                <a:solidFill>
                  <a:srgbClr val="040C28"/>
                </a:solidFill>
                <a:latin typeface="Google Sans"/>
              </a:rPr>
              <a:t> (&lt;&gt;&lt;/&gt;) empty tag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Constructor is a life cycle method?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Constructor is a life cycle method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constructor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constructor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method used to initialize an object's state in a class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 of componen	tDidMount?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Use at the tim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e of API calling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44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2635</TotalTime>
  <Words>1060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Retrospect</vt:lpstr>
      <vt:lpstr>Learn React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React</dc:title>
  <dc:creator>GB6119</dc:creator>
  <cp:lastModifiedBy>GB6119</cp:lastModifiedBy>
  <cp:revision>25</cp:revision>
  <dcterms:created xsi:type="dcterms:W3CDTF">2024-01-08T06:49:40Z</dcterms:created>
  <dcterms:modified xsi:type="dcterms:W3CDTF">2024-01-24T14:00:23Z</dcterms:modified>
</cp:coreProperties>
</file>