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
      <p:font typeface="Roboto Medium"/>
      <p:regular r:id="rId33"/>
      <p:bold r:id="rId34"/>
      <p:italic r:id="rId35"/>
      <p:boldItalic r:id="rId36"/>
    </p:embeddedFont>
    <p:embeddedFont>
      <p:font typeface="Montserrat"/>
      <p:regular r:id="rId37"/>
      <p:bold r:id="rId38"/>
      <p:italic r:id="rId39"/>
      <p:boldItalic r:id="rId40"/>
    </p:embeddedFont>
    <p:embeddedFont>
      <p:font typeface="Source Code Pro"/>
      <p:regular r:id="rId41"/>
      <p:bold r:id="rId42"/>
      <p:italic r:id="rId43"/>
      <p:boldItalic r:id="rId44"/>
    </p:embeddedFont>
    <p:embeddedFont>
      <p:font typeface="Open Sans SemiBold"/>
      <p:regular r:id="rId45"/>
      <p:bold r:id="rId46"/>
      <p:italic r:id="rId47"/>
      <p:boldItalic r:id="rId48"/>
    </p:embeddedFont>
    <p:embeddedFont>
      <p:font typeface="Roboto Light"/>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j0a6EAhLNhnY4NaRjfy8ZxXiat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SourceCodePro-bold.fntdata"/><Relationship Id="rId41" Type="http://schemas.openxmlformats.org/officeDocument/2006/relationships/font" Target="fonts/SourceCodePro-regular.fntdata"/><Relationship Id="rId44" Type="http://schemas.openxmlformats.org/officeDocument/2006/relationships/font" Target="fonts/SourceCodePro-boldItalic.fntdata"/><Relationship Id="rId43" Type="http://schemas.openxmlformats.org/officeDocument/2006/relationships/font" Target="fonts/SourceCodePro-italic.fntdata"/><Relationship Id="rId46" Type="http://schemas.openxmlformats.org/officeDocument/2006/relationships/font" Target="fonts/OpenSansSemiBold-bold.fntdata"/><Relationship Id="rId45" Type="http://schemas.openxmlformats.org/officeDocument/2006/relationships/font" Target="fonts/OpenSans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SemiBold-boldItalic.fntdata"/><Relationship Id="rId47" Type="http://schemas.openxmlformats.org/officeDocument/2006/relationships/font" Target="fonts/OpenSansSemiBold-italic.fntdata"/><Relationship Id="rId49" Type="http://schemas.openxmlformats.org/officeDocument/2006/relationships/font" Target="fonts/RobotoLigh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33" Type="http://schemas.openxmlformats.org/officeDocument/2006/relationships/font" Target="fonts/RobotoMedium-regular.fntdata"/><Relationship Id="rId32" Type="http://schemas.openxmlformats.org/officeDocument/2006/relationships/font" Target="fonts/Roboto-boldItalic.fntdata"/><Relationship Id="rId35" Type="http://schemas.openxmlformats.org/officeDocument/2006/relationships/font" Target="fonts/RobotoMedium-italic.fntdata"/><Relationship Id="rId34" Type="http://schemas.openxmlformats.org/officeDocument/2006/relationships/font" Target="fonts/RobotoMedium-bold.fntdata"/><Relationship Id="rId37" Type="http://schemas.openxmlformats.org/officeDocument/2006/relationships/font" Target="fonts/Montserrat-regular.fntdata"/><Relationship Id="rId36" Type="http://schemas.openxmlformats.org/officeDocument/2006/relationships/font" Target="fonts/RobotoMedium-boldItalic.fntdata"/><Relationship Id="rId39" Type="http://schemas.openxmlformats.org/officeDocument/2006/relationships/font" Target="fonts/Montserrat-italic.fntdata"/><Relationship Id="rId38" Type="http://schemas.openxmlformats.org/officeDocument/2006/relationships/font" Target="fonts/Montserrat-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font" Target="fonts/Roboto-regular.fntdata"/><Relationship Id="rId51" Type="http://schemas.openxmlformats.org/officeDocument/2006/relationships/font" Target="fonts/RobotoLight-italic.fntdata"/><Relationship Id="rId50" Type="http://schemas.openxmlformats.org/officeDocument/2006/relationships/font" Target="fonts/RobotoLight-bold.fntdata"/><Relationship Id="rId53" Type="http://schemas.openxmlformats.org/officeDocument/2006/relationships/font" Target="fonts/RobotoMono-regular.fntdata"/><Relationship Id="rId52" Type="http://schemas.openxmlformats.org/officeDocument/2006/relationships/font" Target="fonts/RobotoLight-boldItalic.fntdata"/><Relationship Id="rId11" Type="http://schemas.openxmlformats.org/officeDocument/2006/relationships/slide" Target="slides/slide7.xml"/><Relationship Id="rId55" Type="http://schemas.openxmlformats.org/officeDocument/2006/relationships/font" Target="fonts/RobotoMono-italic.fntdata"/><Relationship Id="rId10" Type="http://schemas.openxmlformats.org/officeDocument/2006/relationships/slide" Target="slides/slide6.xml"/><Relationship Id="rId54" Type="http://schemas.openxmlformats.org/officeDocument/2006/relationships/font" Target="fonts/RobotoMono-bold.fntdata"/><Relationship Id="rId13" Type="http://schemas.openxmlformats.org/officeDocument/2006/relationships/slide" Target="slides/slide9.xml"/><Relationship Id="rId57" Type="http://customschemas.google.com/relationships/presentationmetadata" Target="metadata"/><Relationship Id="rId12" Type="http://schemas.openxmlformats.org/officeDocument/2006/relationships/slide" Target="slides/slide8.xml"/><Relationship Id="rId56" Type="http://schemas.openxmlformats.org/officeDocument/2006/relationships/font" Target="fonts/RobotoMon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25000"/>
              </a:lnSpc>
              <a:spcBef>
                <a:spcPts val="800"/>
              </a:spcBef>
              <a:spcAft>
                <a:spcPts val="80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0" name="Google Shape;3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4" name="Google Shape;3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1" name="Google Shape;3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9" name="Google Shape;39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2" name="Google Shape;4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9" name="Google Shape;4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61" name="Google Shape;4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70" name="Google Shape;4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3" name="Google Shape;4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99" name="Google Shape;4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83" name="Google Shape;1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4" name="Google Shape;5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46" name="Google Shape;54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2" name="Google Shape;5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77" name="Google Shape;5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99" name="Google Shape;59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91" name="Google Shape;1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99" name="Google Shape;1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09" name="Google Shape;2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30" name="Google Shape;2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50" name="Google Shape;25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73" name="Google Shape;2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6" name="Google Shape;2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Logo">
  <p:cSld name="BLANK_1">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5"/>
          <p:cNvSpPr txBox="1"/>
          <p:nvPr>
            <p:ph type="title"/>
          </p:nvPr>
        </p:nvSpPr>
        <p:spPr>
          <a:xfrm>
            <a:off x="470275" y="203475"/>
            <a:ext cx="8216400" cy="8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Screenshot" showMasterSp="0">
  <p:cSld name="Sample Light Slide_1_1_2_1">
    <p:bg>
      <p:bgPr>
        <a:solidFill>
          <a:srgbClr val="F6F9F8"/>
        </a:solidFill>
      </p:bgPr>
    </p:bg>
    <p:spTree>
      <p:nvGrpSpPr>
        <p:cNvPr id="47" name="Shape 47"/>
        <p:cNvGrpSpPr/>
        <p:nvPr/>
      </p:nvGrpSpPr>
      <p:grpSpPr>
        <a:xfrm>
          <a:off x="0" y="0"/>
          <a:ext cx="0" cy="0"/>
          <a:chOff x="0" y="0"/>
          <a:chExt cx="0" cy="0"/>
        </a:xfrm>
      </p:grpSpPr>
      <p:sp>
        <p:nvSpPr>
          <p:cNvPr id="48" name="Google Shape;48;p36"/>
          <p:cNvSpPr/>
          <p:nvPr/>
        </p:nvSpPr>
        <p:spPr>
          <a:xfrm>
            <a:off x="4561022" y="-8475"/>
            <a:ext cx="4620300" cy="5151900"/>
          </a:xfrm>
          <a:prstGeom prst="rect">
            <a:avLst/>
          </a:prstGeom>
          <a:solidFill>
            <a:srgbClr val="1E88E5"/>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descr="Displaying laptop.png" id="49" name="Google Shape;49;p36"/>
          <p:cNvPicPr preferRelativeResize="0"/>
          <p:nvPr/>
        </p:nvPicPr>
        <p:blipFill rotWithShape="1">
          <a:blip r:embed="rId2">
            <a:alphaModFix/>
          </a:blip>
          <a:srcRect b="0" l="0" r="35843" t="0"/>
          <a:stretch/>
        </p:blipFill>
        <p:spPr>
          <a:xfrm>
            <a:off x="4688184" y="674944"/>
            <a:ext cx="4493213" cy="3793612"/>
          </a:xfrm>
          <a:prstGeom prst="rect">
            <a:avLst/>
          </a:prstGeom>
          <a:noFill/>
          <a:ln>
            <a:noFill/>
          </a:ln>
        </p:spPr>
      </p:pic>
      <p:sp>
        <p:nvSpPr>
          <p:cNvPr id="50" name="Google Shape;50;p36"/>
          <p:cNvSpPr/>
          <p:nvPr/>
        </p:nvSpPr>
        <p:spPr>
          <a:xfrm flipH="1">
            <a:off x="28" y="0"/>
            <a:ext cx="4572000" cy="5143500"/>
          </a:xfrm>
          <a:prstGeom prst="rect">
            <a:avLst/>
          </a:prstGeom>
          <a:solidFill>
            <a:srgbClr val="FFFFF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6"/>
          <p:cNvSpPr txBox="1"/>
          <p:nvPr>
            <p:ph type="title"/>
          </p:nvPr>
        </p:nvSpPr>
        <p:spPr>
          <a:xfrm>
            <a:off x="311700" y="272100"/>
            <a:ext cx="4301400" cy="98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solidFill>
                  <a:srgbClr val="1976D2"/>
                </a:solidFill>
              </a:defRPr>
            </a:lvl1pPr>
            <a:lvl2pPr lvl="1" algn="l">
              <a:lnSpc>
                <a:spcPct val="100000"/>
              </a:lnSpc>
              <a:spcBef>
                <a:spcPts val="0"/>
              </a:spcBef>
              <a:spcAft>
                <a:spcPts val="0"/>
              </a:spcAft>
              <a:buSzPts val="1400"/>
              <a:buNone/>
              <a:defRPr>
                <a:solidFill>
                  <a:srgbClr val="1976D2"/>
                </a:solidFill>
              </a:defRPr>
            </a:lvl2pPr>
            <a:lvl3pPr lvl="2" algn="l">
              <a:lnSpc>
                <a:spcPct val="100000"/>
              </a:lnSpc>
              <a:spcBef>
                <a:spcPts val="0"/>
              </a:spcBef>
              <a:spcAft>
                <a:spcPts val="0"/>
              </a:spcAft>
              <a:buSzPts val="1400"/>
              <a:buNone/>
              <a:defRPr>
                <a:solidFill>
                  <a:srgbClr val="1976D2"/>
                </a:solidFill>
              </a:defRPr>
            </a:lvl3pPr>
            <a:lvl4pPr lvl="3" algn="l">
              <a:lnSpc>
                <a:spcPct val="100000"/>
              </a:lnSpc>
              <a:spcBef>
                <a:spcPts val="0"/>
              </a:spcBef>
              <a:spcAft>
                <a:spcPts val="0"/>
              </a:spcAft>
              <a:buSzPts val="1400"/>
              <a:buNone/>
              <a:defRPr>
                <a:solidFill>
                  <a:srgbClr val="1976D2"/>
                </a:solidFill>
              </a:defRPr>
            </a:lvl4pPr>
            <a:lvl5pPr lvl="4" algn="l">
              <a:lnSpc>
                <a:spcPct val="100000"/>
              </a:lnSpc>
              <a:spcBef>
                <a:spcPts val="0"/>
              </a:spcBef>
              <a:spcAft>
                <a:spcPts val="0"/>
              </a:spcAft>
              <a:buSzPts val="1400"/>
              <a:buNone/>
              <a:defRPr>
                <a:solidFill>
                  <a:srgbClr val="1976D2"/>
                </a:solidFill>
              </a:defRPr>
            </a:lvl5pPr>
            <a:lvl6pPr lvl="5" algn="l">
              <a:lnSpc>
                <a:spcPct val="100000"/>
              </a:lnSpc>
              <a:spcBef>
                <a:spcPts val="0"/>
              </a:spcBef>
              <a:spcAft>
                <a:spcPts val="0"/>
              </a:spcAft>
              <a:buSzPts val="1400"/>
              <a:buNone/>
              <a:defRPr>
                <a:solidFill>
                  <a:srgbClr val="1976D2"/>
                </a:solidFill>
              </a:defRPr>
            </a:lvl6pPr>
            <a:lvl7pPr lvl="6" algn="l">
              <a:lnSpc>
                <a:spcPct val="100000"/>
              </a:lnSpc>
              <a:spcBef>
                <a:spcPts val="0"/>
              </a:spcBef>
              <a:spcAft>
                <a:spcPts val="0"/>
              </a:spcAft>
              <a:buSzPts val="1400"/>
              <a:buNone/>
              <a:defRPr>
                <a:solidFill>
                  <a:srgbClr val="1976D2"/>
                </a:solidFill>
              </a:defRPr>
            </a:lvl7pPr>
            <a:lvl8pPr lvl="7" algn="l">
              <a:lnSpc>
                <a:spcPct val="100000"/>
              </a:lnSpc>
              <a:spcBef>
                <a:spcPts val="0"/>
              </a:spcBef>
              <a:spcAft>
                <a:spcPts val="0"/>
              </a:spcAft>
              <a:buSzPts val="1400"/>
              <a:buNone/>
              <a:defRPr>
                <a:solidFill>
                  <a:srgbClr val="1976D2"/>
                </a:solidFill>
              </a:defRPr>
            </a:lvl8pPr>
            <a:lvl9pPr lvl="8" algn="l">
              <a:lnSpc>
                <a:spcPct val="100000"/>
              </a:lnSpc>
              <a:spcBef>
                <a:spcPts val="0"/>
              </a:spcBef>
              <a:spcAft>
                <a:spcPts val="0"/>
              </a:spcAft>
              <a:buSzPts val="1400"/>
              <a:buNone/>
              <a:defRPr>
                <a:solidFill>
                  <a:srgbClr val="1976D2"/>
                </a:solidFill>
              </a:defRPr>
            </a:lvl9pPr>
          </a:lstStyle>
          <a:p/>
        </p:txBody>
      </p:sp>
      <p:sp>
        <p:nvSpPr>
          <p:cNvPr id="52" name="Google Shape;52;p36"/>
          <p:cNvSpPr/>
          <p:nvPr/>
        </p:nvSpPr>
        <p:spPr>
          <a:xfrm>
            <a:off x="5578350" y="864731"/>
            <a:ext cx="3603000" cy="3111300"/>
          </a:xfrm>
          <a:prstGeom prst="rect">
            <a:avLst/>
          </a:prstGeom>
          <a:solidFill>
            <a:srgbClr val="EEEEEE"/>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6"/>
          <p:cNvSpPr txBox="1"/>
          <p:nvPr>
            <p:ph idx="1" type="body"/>
          </p:nvPr>
        </p:nvSpPr>
        <p:spPr>
          <a:xfrm>
            <a:off x="283125" y="1220596"/>
            <a:ext cx="4781400" cy="3369000"/>
          </a:xfrm>
          <a:prstGeom prst="rect">
            <a:avLst/>
          </a:prstGeom>
          <a:noFill/>
          <a:ln>
            <a:noFill/>
          </a:ln>
        </p:spPr>
        <p:txBody>
          <a:bodyPr anchorCtr="0" anchor="t" bIns="91425" lIns="91425" spcFirstLastPara="1" rIns="91425" wrap="square" tIns="91425">
            <a:noAutofit/>
          </a:bodyPr>
          <a:lstStyle>
            <a:lvl1pPr indent="-323850" lvl="0" marL="457200" algn="l">
              <a:lnSpc>
                <a:spcPct val="120000"/>
              </a:lnSpc>
              <a:spcBef>
                <a:spcPts val="0"/>
              </a:spcBef>
              <a:spcAft>
                <a:spcPts val="0"/>
              </a:spcAft>
              <a:buClr>
                <a:srgbClr val="1976D2"/>
              </a:buClr>
              <a:buSzPts val="1500"/>
              <a:buFont typeface="Roboto"/>
              <a:buChar char="●"/>
              <a:defRPr sz="1500">
                <a:solidFill>
                  <a:srgbClr val="1976D2"/>
                </a:solidFill>
                <a:latin typeface="Roboto"/>
                <a:ea typeface="Roboto"/>
                <a:cs typeface="Roboto"/>
                <a:sym typeface="Roboto"/>
              </a:defRPr>
            </a:lvl1pPr>
            <a:lvl2pPr indent="-323850" lvl="1" marL="9144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2pPr>
            <a:lvl3pPr indent="-323850" lvl="2" marL="13716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3pPr>
            <a:lvl4pPr indent="-323850" lvl="3" marL="18288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4pPr>
            <a:lvl5pPr indent="-323850" lvl="4" marL="22860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5pPr>
            <a:lvl6pPr indent="-323850" lvl="5" marL="27432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6pPr>
            <a:lvl7pPr indent="-323850" lvl="6" marL="32004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7pPr>
            <a:lvl8pPr indent="-323850" lvl="7" marL="36576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8pPr>
            <a:lvl9pPr indent="-323850" lvl="8" marL="4114800" algn="l">
              <a:lnSpc>
                <a:spcPct val="120000"/>
              </a:lnSpc>
              <a:spcBef>
                <a:spcPts val="800"/>
              </a:spcBef>
              <a:spcAft>
                <a:spcPts val="800"/>
              </a:spcAft>
              <a:buClr>
                <a:srgbClr val="1976D2"/>
              </a:buClr>
              <a:buSzPts val="1500"/>
              <a:buFont typeface="Roboto"/>
              <a:buChar char="■"/>
              <a:defRPr sz="1500">
                <a:solidFill>
                  <a:srgbClr val="1976D2"/>
                </a:solidFill>
                <a:latin typeface="Roboto"/>
                <a:ea typeface="Roboto"/>
                <a:cs typeface="Roboto"/>
                <a:sym typeface="Roboto"/>
              </a:defRPr>
            </a:lvl9pPr>
          </a:lstStyle>
          <a:p/>
        </p:txBody>
      </p:sp>
      <p:sp>
        <p:nvSpPr>
          <p:cNvPr id="54" name="Google Shape;54;p36"/>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FFFFFF"/>
              </a:solidFill>
              <a:latin typeface="Roboto Mono"/>
              <a:ea typeface="Roboto Mono"/>
              <a:cs typeface="Roboto Mono"/>
              <a:sym typeface="Roboto Mon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Blue/White">
  <p:cSld name="CUSTOM_18">
    <p:spTree>
      <p:nvGrpSpPr>
        <p:cNvPr id="55" name="Shape 55"/>
        <p:cNvGrpSpPr/>
        <p:nvPr/>
      </p:nvGrpSpPr>
      <p:grpSpPr>
        <a:xfrm>
          <a:off x="0" y="0"/>
          <a:ext cx="0" cy="0"/>
          <a:chOff x="0" y="0"/>
          <a:chExt cx="0" cy="0"/>
        </a:xfrm>
      </p:grpSpPr>
      <p:sp>
        <p:nvSpPr>
          <p:cNvPr id="56" name="Google Shape;56;p37"/>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7"/>
          <p:cNvSpPr txBox="1"/>
          <p:nvPr>
            <p:ph type="title"/>
          </p:nvPr>
        </p:nvSpPr>
        <p:spPr>
          <a:xfrm>
            <a:off x="269375" y="446175"/>
            <a:ext cx="2357100" cy="7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solidFill>
                  <a:srgbClr val="FFFFFF"/>
                </a:solidFill>
                <a:latin typeface="Roboto Medium"/>
                <a:ea typeface="Roboto Medium"/>
                <a:cs typeface="Roboto Medium"/>
                <a:sym typeface="Roboto Medium"/>
              </a:defRPr>
            </a:lvl1pPr>
            <a:lvl2pPr lvl="1" algn="l">
              <a:lnSpc>
                <a:spcPct val="100000"/>
              </a:lnSpc>
              <a:spcBef>
                <a:spcPts val="0"/>
              </a:spcBef>
              <a:spcAft>
                <a:spcPts val="0"/>
              </a:spcAft>
              <a:buSzPts val="1800"/>
              <a:buNone/>
              <a:defRPr sz="1800">
                <a:latin typeface="Roboto Medium"/>
                <a:ea typeface="Roboto Medium"/>
                <a:cs typeface="Roboto Medium"/>
                <a:sym typeface="Roboto Medium"/>
              </a:defRPr>
            </a:lvl2pPr>
            <a:lvl3pPr lvl="2" algn="l">
              <a:lnSpc>
                <a:spcPct val="100000"/>
              </a:lnSpc>
              <a:spcBef>
                <a:spcPts val="0"/>
              </a:spcBef>
              <a:spcAft>
                <a:spcPts val="0"/>
              </a:spcAft>
              <a:buSzPts val="1800"/>
              <a:buNone/>
              <a:defRPr sz="1800">
                <a:latin typeface="Roboto Medium"/>
                <a:ea typeface="Roboto Medium"/>
                <a:cs typeface="Roboto Medium"/>
                <a:sym typeface="Roboto Medium"/>
              </a:defRPr>
            </a:lvl3pPr>
            <a:lvl4pPr lvl="3" algn="l">
              <a:lnSpc>
                <a:spcPct val="100000"/>
              </a:lnSpc>
              <a:spcBef>
                <a:spcPts val="0"/>
              </a:spcBef>
              <a:spcAft>
                <a:spcPts val="0"/>
              </a:spcAft>
              <a:buSzPts val="1800"/>
              <a:buNone/>
              <a:defRPr sz="1800">
                <a:latin typeface="Roboto Medium"/>
                <a:ea typeface="Roboto Medium"/>
                <a:cs typeface="Roboto Medium"/>
                <a:sym typeface="Roboto Medium"/>
              </a:defRPr>
            </a:lvl4pPr>
            <a:lvl5pPr lvl="4" algn="l">
              <a:lnSpc>
                <a:spcPct val="100000"/>
              </a:lnSpc>
              <a:spcBef>
                <a:spcPts val="0"/>
              </a:spcBef>
              <a:spcAft>
                <a:spcPts val="0"/>
              </a:spcAft>
              <a:buSzPts val="1800"/>
              <a:buNone/>
              <a:defRPr sz="1800">
                <a:latin typeface="Roboto Medium"/>
                <a:ea typeface="Roboto Medium"/>
                <a:cs typeface="Roboto Medium"/>
                <a:sym typeface="Roboto Medium"/>
              </a:defRPr>
            </a:lvl5pPr>
            <a:lvl6pPr lvl="5" algn="l">
              <a:lnSpc>
                <a:spcPct val="100000"/>
              </a:lnSpc>
              <a:spcBef>
                <a:spcPts val="0"/>
              </a:spcBef>
              <a:spcAft>
                <a:spcPts val="0"/>
              </a:spcAft>
              <a:buSzPts val="1800"/>
              <a:buNone/>
              <a:defRPr sz="1800">
                <a:latin typeface="Roboto Medium"/>
                <a:ea typeface="Roboto Medium"/>
                <a:cs typeface="Roboto Medium"/>
                <a:sym typeface="Roboto Medium"/>
              </a:defRPr>
            </a:lvl6pPr>
            <a:lvl7pPr lvl="6" algn="l">
              <a:lnSpc>
                <a:spcPct val="100000"/>
              </a:lnSpc>
              <a:spcBef>
                <a:spcPts val="0"/>
              </a:spcBef>
              <a:spcAft>
                <a:spcPts val="0"/>
              </a:spcAft>
              <a:buSzPts val="1800"/>
              <a:buNone/>
              <a:defRPr sz="1800">
                <a:latin typeface="Roboto Medium"/>
                <a:ea typeface="Roboto Medium"/>
                <a:cs typeface="Roboto Medium"/>
                <a:sym typeface="Roboto Medium"/>
              </a:defRPr>
            </a:lvl7pPr>
            <a:lvl8pPr lvl="7" algn="l">
              <a:lnSpc>
                <a:spcPct val="100000"/>
              </a:lnSpc>
              <a:spcBef>
                <a:spcPts val="0"/>
              </a:spcBef>
              <a:spcAft>
                <a:spcPts val="0"/>
              </a:spcAft>
              <a:buSzPts val="1800"/>
              <a:buNone/>
              <a:defRPr sz="1800">
                <a:latin typeface="Roboto Medium"/>
                <a:ea typeface="Roboto Medium"/>
                <a:cs typeface="Roboto Medium"/>
                <a:sym typeface="Roboto Medium"/>
              </a:defRPr>
            </a:lvl8pPr>
            <a:lvl9pPr lvl="8" algn="l">
              <a:lnSpc>
                <a:spcPct val="100000"/>
              </a:lnSpc>
              <a:spcBef>
                <a:spcPts val="0"/>
              </a:spcBef>
              <a:spcAft>
                <a:spcPts val="0"/>
              </a:spcAft>
              <a:buSzPts val="1800"/>
              <a:buNone/>
              <a:defRPr sz="1800">
                <a:latin typeface="Roboto Medium"/>
                <a:ea typeface="Roboto Medium"/>
                <a:cs typeface="Roboto Medium"/>
                <a:sym typeface="Roboto Medium"/>
              </a:defRPr>
            </a:lvl9pPr>
          </a:lstStyle>
          <a:p/>
        </p:txBody>
      </p:sp>
      <p:sp>
        <p:nvSpPr>
          <p:cNvPr id="58" name="Google Shape;58;p37"/>
          <p:cNvSpPr txBox="1"/>
          <p:nvPr>
            <p:ph idx="1" type="subTitle"/>
          </p:nvPr>
        </p:nvSpPr>
        <p:spPr>
          <a:xfrm>
            <a:off x="269375" y="1271150"/>
            <a:ext cx="1995000" cy="2887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
        <p:nvSpPr>
          <p:cNvPr id="59" name="Google Shape;59;p37"/>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Confidential + Proprietary</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White/Gray">
  <p:cSld name="CUSTOM_19">
    <p:spTree>
      <p:nvGrpSpPr>
        <p:cNvPr id="60" name="Shape 60"/>
        <p:cNvGrpSpPr/>
        <p:nvPr/>
      </p:nvGrpSpPr>
      <p:grpSpPr>
        <a:xfrm>
          <a:off x="0" y="0"/>
          <a:ext cx="0" cy="0"/>
          <a:chOff x="0" y="0"/>
          <a:chExt cx="0" cy="0"/>
        </a:xfrm>
      </p:grpSpPr>
      <p:sp>
        <p:nvSpPr>
          <p:cNvPr id="61" name="Google Shape;61;p38"/>
          <p:cNvSpPr/>
          <p:nvPr/>
        </p:nvSpPr>
        <p:spPr>
          <a:xfrm>
            <a:off x="3438750" y="-3125"/>
            <a:ext cx="5705400" cy="5143500"/>
          </a:xfrm>
          <a:prstGeom prst="rect">
            <a:avLst/>
          </a:prstGeom>
          <a:solidFill>
            <a:srgbClr val="ECEF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8"/>
          <p:cNvSpPr txBox="1"/>
          <p:nvPr>
            <p:ph type="title"/>
          </p:nvPr>
        </p:nvSpPr>
        <p:spPr>
          <a:xfrm>
            <a:off x="311475" y="1649100"/>
            <a:ext cx="2870700" cy="124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 type="subTitle"/>
          </p:nvPr>
        </p:nvSpPr>
        <p:spPr>
          <a:xfrm>
            <a:off x="311475" y="2870125"/>
            <a:ext cx="2744400" cy="1363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tally Blank">
  <p:cSld name="CUSTOM_9">
    <p:bg>
      <p:bgPr>
        <a:solidFill>
          <a:srgbClr val="FFFFFF"/>
        </a:solidFill>
      </p:bgPr>
    </p:bg>
    <p:spTree>
      <p:nvGrpSpPr>
        <p:cNvPr id="64" name="Shape 64"/>
        <p:cNvGrpSpPr/>
        <p:nvPr/>
      </p:nvGrpSpPr>
      <p:grpSpPr>
        <a:xfrm>
          <a:off x="0" y="0"/>
          <a:ext cx="0" cy="0"/>
          <a:chOff x="0" y="0"/>
          <a:chExt cx="0" cy="0"/>
        </a:xfrm>
      </p:grpSpPr>
      <p:sp>
        <p:nvSpPr>
          <p:cNvPr id="65" name="Google Shape;65;p39"/>
          <p:cNvSpPr txBox="1"/>
          <p:nvPr/>
        </p:nvSpPr>
        <p:spPr>
          <a:xfrm>
            <a:off x="62725" y="3742198"/>
            <a:ext cx="7332000" cy="6558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Roboto"/>
                <a:ea typeface="Roboto"/>
                <a:cs typeface="Roboto"/>
                <a:sym typeface="Roboto"/>
              </a:rPr>
              <a:t>Full frame is great, use a scrim for text.</a:t>
            </a:r>
            <a:endParaRPr b="0" i="0" sz="23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1 - Dark Gray">
  <p:cSld name="CUSTOM_16">
    <p:bg>
      <p:bgPr>
        <a:solidFill>
          <a:srgbClr val="424242"/>
        </a:solidFill>
      </p:bgPr>
    </p:bg>
    <p:spTree>
      <p:nvGrpSpPr>
        <p:cNvPr id="66" name="Shape 66"/>
        <p:cNvGrpSpPr/>
        <p:nvPr/>
      </p:nvGrpSpPr>
      <p:grpSpPr>
        <a:xfrm>
          <a:off x="0" y="0"/>
          <a:ext cx="0" cy="0"/>
          <a:chOff x="0" y="0"/>
          <a:chExt cx="0" cy="0"/>
        </a:xfrm>
      </p:grpSpPr>
      <p:sp>
        <p:nvSpPr>
          <p:cNvPr id="67" name="Google Shape;67;p40"/>
          <p:cNvSpPr txBox="1"/>
          <p:nvPr>
            <p:ph type="title"/>
          </p:nvPr>
        </p:nvSpPr>
        <p:spPr>
          <a:xfrm>
            <a:off x="555575" y="1742550"/>
            <a:ext cx="7046100" cy="94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solidFill>
                  <a:srgbClr val="FFFFFF"/>
                </a:solidFill>
                <a:latin typeface="Roboto"/>
                <a:ea typeface="Roboto"/>
                <a:cs typeface="Roboto"/>
                <a:sym typeface="Roboto"/>
              </a:defRPr>
            </a:lvl1pPr>
            <a:lvl2pPr lvl="1" algn="l">
              <a:lnSpc>
                <a:spcPct val="100000"/>
              </a:lnSpc>
              <a:spcBef>
                <a:spcPts val="0"/>
              </a:spcBef>
              <a:spcAft>
                <a:spcPts val="0"/>
              </a:spcAft>
              <a:buSzPts val="3600"/>
              <a:buNone/>
              <a:defRPr sz="3600">
                <a:solidFill>
                  <a:srgbClr val="FFFFFF"/>
                </a:solidFill>
                <a:latin typeface="Roboto"/>
                <a:ea typeface="Roboto"/>
                <a:cs typeface="Roboto"/>
                <a:sym typeface="Roboto"/>
              </a:defRPr>
            </a:lvl2pPr>
            <a:lvl3pPr lvl="2" algn="l">
              <a:lnSpc>
                <a:spcPct val="100000"/>
              </a:lnSpc>
              <a:spcBef>
                <a:spcPts val="0"/>
              </a:spcBef>
              <a:spcAft>
                <a:spcPts val="0"/>
              </a:spcAft>
              <a:buSzPts val="3600"/>
              <a:buNone/>
              <a:defRPr sz="3600">
                <a:solidFill>
                  <a:srgbClr val="FFFFFF"/>
                </a:solidFill>
                <a:latin typeface="Roboto"/>
                <a:ea typeface="Roboto"/>
                <a:cs typeface="Roboto"/>
                <a:sym typeface="Roboto"/>
              </a:defRPr>
            </a:lvl3pPr>
            <a:lvl4pPr lvl="3" algn="l">
              <a:lnSpc>
                <a:spcPct val="100000"/>
              </a:lnSpc>
              <a:spcBef>
                <a:spcPts val="0"/>
              </a:spcBef>
              <a:spcAft>
                <a:spcPts val="0"/>
              </a:spcAft>
              <a:buSzPts val="3600"/>
              <a:buNone/>
              <a:defRPr sz="3600">
                <a:solidFill>
                  <a:srgbClr val="FFFFFF"/>
                </a:solidFill>
                <a:latin typeface="Roboto"/>
                <a:ea typeface="Roboto"/>
                <a:cs typeface="Roboto"/>
                <a:sym typeface="Roboto"/>
              </a:defRPr>
            </a:lvl4pPr>
            <a:lvl5pPr lvl="4" algn="l">
              <a:lnSpc>
                <a:spcPct val="100000"/>
              </a:lnSpc>
              <a:spcBef>
                <a:spcPts val="0"/>
              </a:spcBef>
              <a:spcAft>
                <a:spcPts val="0"/>
              </a:spcAft>
              <a:buSzPts val="3600"/>
              <a:buNone/>
              <a:defRPr sz="3600">
                <a:solidFill>
                  <a:srgbClr val="FFFFFF"/>
                </a:solidFill>
                <a:latin typeface="Roboto"/>
                <a:ea typeface="Roboto"/>
                <a:cs typeface="Roboto"/>
                <a:sym typeface="Roboto"/>
              </a:defRPr>
            </a:lvl5pPr>
            <a:lvl6pPr lvl="5" algn="l">
              <a:lnSpc>
                <a:spcPct val="100000"/>
              </a:lnSpc>
              <a:spcBef>
                <a:spcPts val="0"/>
              </a:spcBef>
              <a:spcAft>
                <a:spcPts val="0"/>
              </a:spcAft>
              <a:buSzPts val="3600"/>
              <a:buNone/>
              <a:defRPr sz="3600">
                <a:solidFill>
                  <a:srgbClr val="FFFFFF"/>
                </a:solidFill>
                <a:latin typeface="Roboto"/>
                <a:ea typeface="Roboto"/>
                <a:cs typeface="Roboto"/>
                <a:sym typeface="Roboto"/>
              </a:defRPr>
            </a:lvl6pPr>
            <a:lvl7pPr lvl="6" algn="l">
              <a:lnSpc>
                <a:spcPct val="100000"/>
              </a:lnSpc>
              <a:spcBef>
                <a:spcPts val="0"/>
              </a:spcBef>
              <a:spcAft>
                <a:spcPts val="0"/>
              </a:spcAft>
              <a:buSzPts val="3600"/>
              <a:buNone/>
              <a:defRPr sz="3600">
                <a:solidFill>
                  <a:srgbClr val="FFFFFF"/>
                </a:solidFill>
                <a:latin typeface="Roboto"/>
                <a:ea typeface="Roboto"/>
                <a:cs typeface="Roboto"/>
                <a:sym typeface="Roboto"/>
              </a:defRPr>
            </a:lvl7pPr>
            <a:lvl8pPr lvl="7" algn="l">
              <a:lnSpc>
                <a:spcPct val="100000"/>
              </a:lnSpc>
              <a:spcBef>
                <a:spcPts val="0"/>
              </a:spcBef>
              <a:spcAft>
                <a:spcPts val="0"/>
              </a:spcAft>
              <a:buSzPts val="3600"/>
              <a:buNone/>
              <a:defRPr sz="3600">
                <a:solidFill>
                  <a:srgbClr val="FFFFFF"/>
                </a:solidFill>
                <a:latin typeface="Roboto"/>
                <a:ea typeface="Roboto"/>
                <a:cs typeface="Roboto"/>
                <a:sym typeface="Roboto"/>
              </a:defRPr>
            </a:lvl8pPr>
            <a:lvl9pPr lvl="8" algn="l">
              <a:lnSpc>
                <a:spcPct val="100000"/>
              </a:lnSpc>
              <a:spcBef>
                <a:spcPts val="0"/>
              </a:spcBef>
              <a:spcAft>
                <a:spcPts val="0"/>
              </a:spcAft>
              <a:buSzPts val="3600"/>
              <a:buNone/>
              <a:defRPr sz="3600">
                <a:solidFill>
                  <a:srgbClr val="FFFFFF"/>
                </a:solidFill>
                <a:latin typeface="Roboto"/>
                <a:ea typeface="Roboto"/>
                <a:cs typeface="Roboto"/>
                <a:sym typeface="Roboto"/>
              </a:defRPr>
            </a:lvl9pPr>
          </a:lstStyle>
          <a:p/>
        </p:txBody>
      </p:sp>
      <p:sp>
        <p:nvSpPr>
          <p:cNvPr id="68" name="Google Shape;68;p40"/>
          <p:cNvSpPr txBox="1"/>
          <p:nvPr>
            <p:ph idx="1" type="subTitle"/>
          </p:nvPr>
        </p:nvSpPr>
        <p:spPr>
          <a:xfrm>
            <a:off x="630950" y="2491775"/>
            <a:ext cx="3990300" cy="1515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latin typeface="Roboto"/>
                <a:ea typeface="Roboto"/>
                <a:cs typeface="Roboto"/>
                <a:sym typeface="Roboto"/>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2 - Blue">
  <p:cSld name="CUSTOM_17">
    <p:bg>
      <p:bgPr>
        <a:solidFill>
          <a:srgbClr val="1E88E5"/>
        </a:solidFill>
      </p:bgPr>
    </p:bg>
    <p:spTree>
      <p:nvGrpSpPr>
        <p:cNvPr id="69" name="Shape 69"/>
        <p:cNvGrpSpPr/>
        <p:nvPr/>
      </p:nvGrpSpPr>
      <p:grpSpPr>
        <a:xfrm>
          <a:off x="0" y="0"/>
          <a:ext cx="0" cy="0"/>
          <a:chOff x="0" y="0"/>
          <a:chExt cx="0" cy="0"/>
        </a:xfrm>
      </p:grpSpPr>
      <p:sp>
        <p:nvSpPr>
          <p:cNvPr id="70" name="Google Shape;70;p41"/>
          <p:cNvSpPr txBox="1"/>
          <p:nvPr/>
        </p:nvSpPr>
        <p:spPr>
          <a:xfrm>
            <a:off x="887225" y="1680143"/>
            <a:ext cx="4291200" cy="86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Roboto"/>
              <a:ea typeface="Roboto"/>
              <a:cs typeface="Roboto"/>
              <a:sym typeface="Roboto"/>
            </a:endParaRPr>
          </a:p>
        </p:txBody>
      </p:sp>
      <p:sp>
        <p:nvSpPr>
          <p:cNvPr id="71" name="Google Shape;71;p41"/>
          <p:cNvSpPr txBox="1"/>
          <p:nvPr>
            <p:ph type="title"/>
          </p:nvPr>
        </p:nvSpPr>
        <p:spPr>
          <a:xfrm>
            <a:off x="555575" y="1742550"/>
            <a:ext cx="7046100" cy="94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solidFill>
                  <a:srgbClr val="FFFFFF"/>
                </a:solidFill>
                <a:latin typeface="Roboto"/>
                <a:ea typeface="Roboto"/>
                <a:cs typeface="Roboto"/>
                <a:sym typeface="Roboto"/>
              </a:defRPr>
            </a:lvl1pPr>
            <a:lvl2pPr lvl="1" algn="l">
              <a:lnSpc>
                <a:spcPct val="100000"/>
              </a:lnSpc>
              <a:spcBef>
                <a:spcPts val="0"/>
              </a:spcBef>
              <a:spcAft>
                <a:spcPts val="0"/>
              </a:spcAft>
              <a:buSzPts val="3600"/>
              <a:buNone/>
              <a:defRPr sz="3600">
                <a:solidFill>
                  <a:srgbClr val="FFFFFF"/>
                </a:solidFill>
                <a:latin typeface="Roboto"/>
                <a:ea typeface="Roboto"/>
                <a:cs typeface="Roboto"/>
                <a:sym typeface="Roboto"/>
              </a:defRPr>
            </a:lvl2pPr>
            <a:lvl3pPr lvl="2" algn="l">
              <a:lnSpc>
                <a:spcPct val="100000"/>
              </a:lnSpc>
              <a:spcBef>
                <a:spcPts val="0"/>
              </a:spcBef>
              <a:spcAft>
                <a:spcPts val="0"/>
              </a:spcAft>
              <a:buSzPts val="3600"/>
              <a:buNone/>
              <a:defRPr sz="3600">
                <a:solidFill>
                  <a:srgbClr val="FFFFFF"/>
                </a:solidFill>
                <a:latin typeface="Roboto"/>
                <a:ea typeface="Roboto"/>
                <a:cs typeface="Roboto"/>
                <a:sym typeface="Roboto"/>
              </a:defRPr>
            </a:lvl3pPr>
            <a:lvl4pPr lvl="3" algn="l">
              <a:lnSpc>
                <a:spcPct val="100000"/>
              </a:lnSpc>
              <a:spcBef>
                <a:spcPts val="0"/>
              </a:spcBef>
              <a:spcAft>
                <a:spcPts val="0"/>
              </a:spcAft>
              <a:buSzPts val="3600"/>
              <a:buNone/>
              <a:defRPr sz="3600">
                <a:solidFill>
                  <a:srgbClr val="FFFFFF"/>
                </a:solidFill>
                <a:latin typeface="Roboto"/>
                <a:ea typeface="Roboto"/>
                <a:cs typeface="Roboto"/>
                <a:sym typeface="Roboto"/>
              </a:defRPr>
            </a:lvl4pPr>
            <a:lvl5pPr lvl="4" algn="l">
              <a:lnSpc>
                <a:spcPct val="100000"/>
              </a:lnSpc>
              <a:spcBef>
                <a:spcPts val="0"/>
              </a:spcBef>
              <a:spcAft>
                <a:spcPts val="0"/>
              </a:spcAft>
              <a:buSzPts val="3600"/>
              <a:buNone/>
              <a:defRPr sz="3600">
                <a:solidFill>
                  <a:srgbClr val="FFFFFF"/>
                </a:solidFill>
                <a:latin typeface="Roboto"/>
                <a:ea typeface="Roboto"/>
                <a:cs typeface="Roboto"/>
                <a:sym typeface="Roboto"/>
              </a:defRPr>
            </a:lvl5pPr>
            <a:lvl6pPr lvl="5" algn="l">
              <a:lnSpc>
                <a:spcPct val="100000"/>
              </a:lnSpc>
              <a:spcBef>
                <a:spcPts val="0"/>
              </a:spcBef>
              <a:spcAft>
                <a:spcPts val="0"/>
              </a:spcAft>
              <a:buSzPts val="3600"/>
              <a:buNone/>
              <a:defRPr sz="3600">
                <a:solidFill>
                  <a:srgbClr val="FFFFFF"/>
                </a:solidFill>
                <a:latin typeface="Roboto"/>
                <a:ea typeface="Roboto"/>
                <a:cs typeface="Roboto"/>
                <a:sym typeface="Roboto"/>
              </a:defRPr>
            </a:lvl6pPr>
            <a:lvl7pPr lvl="6" algn="l">
              <a:lnSpc>
                <a:spcPct val="100000"/>
              </a:lnSpc>
              <a:spcBef>
                <a:spcPts val="0"/>
              </a:spcBef>
              <a:spcAft>
                <a:spcPts val="0"/>
              </a:spcAft>
              <a:buSzPts val="3600"/>
              <a:buNone/>
              <a:defRPr sz="3600">
                <a:solidFill>
                  <a:srgbClr val="FFFFFF"/>
                </a:solidFill>
                <a:latin typeface="Roboto"/>
                <a:ea typeface="Roboto"/>
                <a:cs typeface="Roboto"/>
                <a:sym typeface="Roboto"/>
              </a:defRPr>
            </a:lvl7pPr>
            <a:lvl8pPr lvl="7" algn="l">
              <a:lnSpc>
                <a:spcPct val="100000"/>
              </a:lnSpc>
              <a:spcBef>
                <a:spcPts val="0"/>
              </a:spcBef>
              <a:spcAft>
                <a:spcPts val="0"/>
              </a:spcAft>
              <a:buSzPts val="3600"/>
              <a:buNone/>
              <a:defRPr sz="3600">
                <a:solidFill>
                  <a:srgbClr val="FFFFFF"/>
                </a:solidFill>
                <a:latin typeface="Roboto"/>
                <a:ea typeface="Roboto"/>
                <a:cs typeface="Roboto"/>
                <a:sym typeface="Roboto"/>
              </a:defRPr>
            </a:lvl8pPr>
            <a:lvl9pPr lvl="8" algn="l">
              <a:lnSpc>
                <a:spcPct val="100000"/>
              </a:lnSpc>
              <a:spcBef>
                <a:spcPts val="0"/>
              </a:spcBef>
              <a:spcAft>
                <a:spcPts val="0"/>
              </a:spcAft>
              <a:buSzPts val="3600"/>
              <a:buNone/>
              <a:defRPr sz="3600">
                <a:solidFill>
                  <a:srgbClr val="FFFFFF"/>
                </a:solidFill>
                <a:latin typeface="Roboto"/>
                <a:ea typeface="Roboto"/>
                <a:cs typeface="Roboto"/>
                <a:sym typeface="Roboto"/>
              </a:defRPr>
            </a:lvl9pPr>
          </a:lstStyle>
          <a:p/>
        </p:txBody>
      </p:sp>
      <p:sp>
        <p:nvSpPr>
          <p:cNvPr id="72" name="Google Shape;72;p41"/>
          <p:cNvSpPr txBox="1"/>
          <p:nvPr>
            <p:ph idx="1" type="subTitle"/>
          </p:nvPr>
        </p:nvSpPr>
        <p:spPr>
          <a:xfrm>
            <a:off x="630950" y="2491775"/>
            <a:ext cx="3990300" cy="1515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latin typeface="Roboto"/>
                <a:ea typeface="Roboto"/>
                <a:cs typeface="Roboto"/>
                <a:sym typeface="Roboto"/>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p:txBody>
      </p:sp>
      <p:sp>
        <p:nvSpPr>
          <p:cNvPr id="73" name="Google Shape;73;p41"/>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FFFFFF"/>
              </a:solidFill>
              <a:latin typeface="Roboto Mono"/>
              <a:ea typeface="Roboto Mono"/>
              <a:cs typeface="Roboto Mono"/>
              <a:sym typeface="Roboto Mon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3 - Light Gray">
  <p:cSld name="CUSTOM_16_1_1">
    <p:bg>
      <p:bgPr>
        <a:solidFill>
          <a:srgbClr val="EEEEEE"/>
        </a:solidFill>
      </p:bgPr>
    </p:bg>
    <p:spTree>
      <p:nvGrpSpPr>
        <p:cNvPr id="74" name="Shape 74"/>
        <p:cNvGrpSpPr/>
        <p:nvPr/>
      </p:nvGrpSpPr>
      <p:grpSpPr>
        <a:xfrm>
          <a:off x="0" y="0"/>
          <a:ext cx="0" cy="0"/>
          <a:chOff x="0" y="0"/>
          <a:chExt cx="0" cy="0"/>
        </a:xfrm>
      </p:grpSpPr>
      <p:sp>
        <p:nvSpPr>
          <p:cNvPr id="75" name="Google Shape;75;p42"/>
          <p:cNvSpPr txBox="1"/>
          <p:nvPr/>
        </p:nvSpPr>
        <p:spPr>
          <a:xfrm>
            <a:off x="609600" y="1659900"/>
            <a:ext cx="8330700" cy="1406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4800"/>
              <a:buFont typeface="Arial"/>
              <a:buNone/>
            </a:pPr>
            <a:r>
              <a:t/>
            </a:r>
            <a:endParaRPr b="0" i="0" sz="4800" u="none" cap="none" strike="noStrike">
              <a:solidFill>
                <a:srgbClr val="595959"/>
              </a:solidFill>
              <a:latin typeface="Roboto Light"/>
              <a:ea typeface="Roboto Light"/>
              <a:cs typeface="Roboto Light"/>
              <a:sym typeface="Roboto Light"/>
            </a:endParaRPr>
          </a:p>
        </p:txBody>
      </p:sp>
      <p:sp>
        <p:nvSpPr>
          <p:cNvPr id="76" name="Google Shape;76;p42"/>
          <p:cNvSpPr txBox="1"/>
          <p:nvPr>
            <p:ph type="title"/>
          </p:nvPr>
        </p:nvSpPr>
        <p:spPr>
          <a:xfrm>
            <a:off x="552025" y="1738250"/>
            <a:ext cx="7494900" cy="15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solidFill>
                  <a:srgbClr val="1976D2"/>
                </a:solidFill>
                <a:latin typeface="Roboto"/>
                <a:ea typeface="Roboto"/>
                <a:cs typeface="Roboto"/>
                <a:sym typeface="Roboto"/>
              </a:defRPr>
            </a:lvl1pPr>
            <a:lvl2pPr lvl="1" algn="l">
              <a:lnSpc>
                <a:spcPct val="100000"/>
              </a:lnSpc>
              <a:spcBef>
                <a:spcPts val="0"/>
              </a:spcBef>
              <a:spcAft>
                <a:spcPts val="0"/>
              </a:spcAft>
              <a:buSzPts val="1400"/>
              <a:buNone/>
              <a:defRPr>
                <a:solidFill>
                  <a:srgbClr val="1976D2"/>
                </a:solidFill>
                <a:latin typeface="Roboto"/>
                <a:ea typeface="Roboto"/>
                <a:cs typeface="Roboto"/>
                <a:sym typeface="Roboto"/>
              </a:defRPr>
            </a:lvl2pPr>
            <a:lvl3pPr lvl="2" algn="l">
              <a:lnSpc>
                <a:spcPct val="100000"/>
              </a:lnSpc>
              <a:spcBef>
                <a:spcPts val="0"/>
              </a:spcBef>
              <a:spcAft>
                <a:spcPts val="0"/>
              </a:spcAft>
              <a:buSzPts val="1400"/>
              <a:buNone/>
              <a:defRPr>
                <a:solidFill>
                  <a:srgbClr val="1976D2"/>
                </a:solidFill>
                <a:latin typeface="Roboto"/>
                <a:ea typeface="Roboto"/>
                <a:cs typeface="Roboto"/>
                <a:sym typeface="Roboto"/>
              </a:defRPr>
            </a:lvl3pPr>
            <a:lvl4pPr lvl="3" algn="l">
              <a:lnSpc>
                <a:spcPct val="100000"/>
              </a:lnSpc>
              <a:spcBef>
                <a:spcPts val="0"/>
              </a:spcBef>
              <a:spcAft>
                <a:spcPts val="0"/>
              </a:spcAft>
              <a:buSzPts val="1400"/>
              <a:buNone/>
              <a:defRPr>
                <a:solidFill>
                  <a:srgbClr val="1976D2"/>
                </a:solidFill>
                <a:latin typeface="Roboto"/>
                <a:ea typeface="Roboto"/>
                <a:cs typeface="Roboto"/>
                <a:sym typeface="Roboto"/>
              </a:defRPr>
            </a:lvl4pPr>
            <a:lvl5pPr lvl="4" algn="l">
              <a:lnSpc>
                <a:spcPct val="100000"/>
              </a:lnSpc>
              <a:spcBef>
                <a:spcPts val="0"/>
              </a:spcBef>
              <a:spcAft>
                <a:spcPts val="0"/>
              </a:spcAft>
              <a:buSzPts val="1400"/>
              <a:buNone/>
              <a:defRPr>
                <a:solidFill>
                  <a:srgbClr val="1976D2"/>
                </a:solidFill>
                <a:latin typeface="Roboto"/>
                <a:ea typeface="Roboto"/>
                <a:cs typeface="Roboto"/>
                <a:sym typeface="Roboto"/>
              </a:defRPr>
            </a:lvl5pPr>
            <a:lvl6pPr lvl="5" algn="l">
              <a:lnSpc>
                <a:spcPct val="100000"/>
              </a:lnSpc>
              <a:spcBef>
                <a:spcPts val="0"/>
              </a:spcBef>
              <a:spcAft>
                <a:spcPts val="0"/>
              </a:spcAft>
              <a:buSzPts val="1400"/>
              <a:buNone/>
              <a:defRPr>
                <a:solidFill>
                  <a:srgbClr val="1976D2"/>
                </a:solidFill>
                <a:latin typeface="Roboto"/>
                <a:ea typeface="Roboto"/>
                <a:cs typeface="Roboto"/>
                <a:sym typeface="Roboto"/>
              </a:defRPr>
            </a:lvl6pPr>
            <a:lvl7pPr lvl="6" algn="l">
              <a:lnSpc>
                <a:spcPct val="100000"/>
              </a:lnSpc>
              <a:spcBef>
                <a:spcPts val="0"/>
              </a:spcBef>
              <a:spcAft>
                <a:spcPts val="0"/>
              </a:spcAft>
              <a:buSzPts val="1400"/>
              <a:buNone/>
              <a:defRPr>
                <a:solidFill>
                  <a:srgbClr val="1976D2"/>
                </a:solidFill>
                <a:latin typeface="Roboto"/>
                <a:ea typeface="Roboto"/>
                <a:cs typeface="Roboto"/>
                <a:sym typeface="Roboto"/>
              </a:defRPr>
            </a:lvl7pPr>
            <a:lvl8pPr lvl="7" algn="l">
              <a:lnSpc>
                <a:spcPct val="100000"/>
              </a:lnSpc>
              <a:spcBef>
                <a:spcPts val="0"/>
              </a:spcBef>
              <a:spcAft>
                <a:spcPts val="0"/>
              </a:spcAft>
              <a:buSzPts val="1400"/>
              <a:buNone/>
              <a:defRPr>
                <a:solidFill>
                  <a:srgbClr val="1976D2"/>
                </a:solidFill>
                <a:latin typeface="Roboto"/>
                <a:ea typeface="Roboto"/>
                <a:cs typeface="Roboto"/>
                <a:sym typeface="Roboto"/>
              </a:defRPr>
            </a:lvl8pPr>
            <a:lvl9pPr lvl="8" algn="l">
              <a:lnSpc>
                <a:spcPct val="100000"/>
              </a:lnSpc>
              <a:spcBef>
                <a:spcPts val="0"/>
              </a:spcBef>
              <a:spcAft>
                <a:spcPts val="0"/>
              </a:spcAft>
              <a:buSzPts val="1400"/>
              <a:buNone/>
              <a:defRPr>
                <a:solidFill>
                  <a:srgbClr val="1976D2"/>
                </a:solidFill>
                <a:latin typeface="Roboto"/>
                <a:ea typeface="Roboto"/>
                <a:cs typeface="Roboto"/>
                <a:sym typeface="Roboto"/>
              </a:defRPr>
            </a:lvl9pPr>
          </a:lstStyle>
          <a:p/>
        </p:txBody>
      </p:sp>
      <p:sp>
        <p:nvSpPr>
          <p:cNvPr id="77" name="Google Shape;77;p42"/>
          <p:cNvSpPr txBox="1"/>
          <p:nvPr>
            <p:ph idx="1" type="subTitle"/>
          </p:nvPr>
        </p:nvSpPr>
        <p:spPr>
          <a:xfrm>
            <a:off x="630950" y="2491775"/>
            <a:ext cx="3990300" cy="1515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595959"/>
                </a:solidFill>
                <a:latin typeface="Roboto"/>
                <a:ea typeface="Roboto"/>
                <a:cs typeface="Roboto"/>
                <a:sym typeface="Roboto"/>
              </a:defRPr>
            </a:lvl1pPr>
            <a:lvl2pPr lvl="1" algn="l">
              <a:lnSpc>
                <a:spcPct val="115000"/>
              </a:lnSpc>
              <a:spcBef>
                <a:spcPts val="1200"/>
              </a:spcBef>
              <a:spcAft>
                <a:spcPts val="0"/>
              </a:spcAft>
              <a:buSzPts val="1400"/>
              <a:buNone/>
              <a:defRPr>
                <a:solidFill>
                  <a:srgbClr val="595959"/>
                </a:solidFill>
              </a:defRPr>
            </a:lvl2pPr>
            <a:lvl3pPr lvl="2" algn="l">
              <a:lnSpc>
                <a:spcPct val="115000"/>
              </a:lnSpc>
              <a:spcBef>
                <a:spcPts val="1200"/>
              </a:spcBef>
              <a:spcAft>
                <a:spcPts val="0"/>
              </a:spcAft>
              <a:buSzPts val="1400"/>
              <a:buNone/>
              <a:defRPr>
                <a:solidFill>
                  <a:srgbClr val="595959"/>
                </a:solidFill>
              </a:defRPr>
            </a:lvl3pPr>
            <a:lvl4pPr lvl="3" algn="l">
              <a:lnSpc>
                <a:spcPct val="115000"/>
              </a:lnSpc>
              <a:spcBef>
                <a:spcPts val="1200"/>
              </a:spcBef>
              <a:spcAft>
                <a:spcPts val="0"/>
              </a:spcAft>
              <a:buSzPts val="1400"/>
              <a:buNone/>
              <a:defRPr>
                <a:solidFill>
                  <a:srgbClr val="595959"/>
                </a:solidFill>
              </a:defRPr>
            </a:lvl4pPr>
            <a:lvl5pPr lvl="4" algn="l">
              <a:lnSpc>
                <a:spcPct val="115000"/>
              </a:lnSpc>
              <a:spcBef>
                <a:spcPts val="1200"/>
              </a:spcBef>
              <a:spcAft>
                <a:spcPts val="0"/>
              </a:spcAft>
              <a:buSzPts val="1400"/>
              <a:buNone/>
              <a:defRPr>
                <a:solidFill>
                  <a:srgbClr val="595959"/>
                </a:solidFill>
              </a:defRPr>
            </a:lvl5pPr>
            <a:lvl6pPr lvl="5" algn="l">
              <a:lnSpc>
                <a:spcPct val="115000"/>
              </a:lnSpc>
              <a:spcBef>
                <a:spcPts val="1200"/>
              </a:spcBef>
              <a:spcAft>
                <a:spcPts val="0"/>
              </a:spcAft>
              <a:buSzPts val="1400"/>
              <a:buNone/>
              <a:defRPr>
                <a:solidFill>
                  <a:srgbClr val="595959"/>
                </a:solidFill>
              </a:defRPr>
            </a:lvl6pPr>
            <a:lvl7pPr lvl="6" algn="l">
              <a:lnSpc>
                <a:spcPct val="115000"/>
              </a:lnSpc>
              <a:spcBef>
                <a:spcPts val="1200"/>
              </a:spcBef>
              <a:spcAft>
                <a:spcPts val="0"/>
              </a:spcAft>
              <a:buSzPts val="1400"/>
              <a:buNone/>
              <a:defRPr>
                <a:solidFill>
                  <a:srgbClr val="595959"/>
                </a:solidFill>
              </a:defRPr>
            </a:lvl7pPr>
            <a:lvl8pPr lvl="7" algn="l">
              <a:lnSpc>
                <a:spcPct val="115000"/>
              </a:lnSpc>
              <a:spcBef>
                <a:spcPts val="1200"/>
              </a:spcBef>
              <a:spcAft>
                <a:spcPts val="0"/>
              </a:spcAft>
              <a:buSzPts val="1400"/>
              <a:buNone/>
              <a:defRPr>
                <a:solidFill>
                  <a:srgbClr val="595959"/>
                </a:solidFill>
              </a:defRPr>
            </a:lvl8pPr>
            <a:lvl9pPr lvl="8" algn="l">
              <a:lnSpc>
                <a:spcPct val="115000"/>
              </a:lnSpc>
              <a:spcBef>
                <a:spcPts val="1200"/>
              </a:spcBef>
              <a:spcAft>
                <a:spcPts val="1200"/>
              </a:spcAft>
              <a:buSzPts val="1400"/>
              <a:buNone/>
              <a:defRPr>
                <a:solidFill>
                  <a:srgbClr val="595959"/>
                </a:solidFill>
              </a:defRPr>
            </a:lvl9pPr>
          </a:lstStyle>
          <a:p/>
        </p:txBody>
      </p:sp>
      <p:sp>
        <p:nvSpPr>
          <p:cNvPr id="78" name="Google Shape;78;p42"/>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CUSTOM_11">
    <p:bg>
      <p:bgPr>
        <a:solidFill>
          <a:srgbClr val="1E88E5"/>
        </a:solidFill>
      </p:bgPr>
    </p:bg>
    <p:spTree>
      <p:nvGrpSpPr>
        <p:cNvPr id="79" name="Shape 79"/>
        <p:cNvGrpSpPr/>
        <p:nvPr/>
      </p:nvGrpSpPr>
      <p:grpSpPr>
        <a:xfrm>
          <a:off x="0" y="0"/>
          <a:ext cx="0" cy="0"/>
          <a:chOff x="0" y="0"/>
          <a:chExt cx="0" cy="0"/>
        </a:xfrm>
      </p:grpSpPr>
      <p:sp>
        <p:nvSpPr>
          <p:cNvPr id="80" name="Google Shape;80;p43"/>
          <p:cNvSpPr/>
          <p:nvPr/>
        </p:nvSpPr>
        <p:spPr>
          <a:xfrm>
            <a:off x="0" y="0"/>
            <a:ext cx="457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3"/>
          <p:cNvSpPr txBox="1"/>
          <p:nvPr>
            <p:ph type="title"/>
          </p:nvPr>
        </p:nvSpPr>
        <p:spPr>
          <a:xfrm>
            <a:off x="176350" y="248700"/>
            <a:ext cx="4182600" cy="6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solidFill>
                  <a:srgbClr val="FFFFFF"/>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3"/>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FFFFFF"/>
              </a:solidFill>
              <a:latin typeface="Roboto Mono"/>
              <a:ea typeface="Roboto Mono"/>
              <a:cs typeface="Roboto Mono"/>
              <a:sym typeface="Roboto Mon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CUSTOM_12">
    <p:bg>
      <p:bgPr>
        <a:solidFill>
          <a:srgbClr val="1E88E5"/>
        </a:solidFill>
      </p:bgPr>
    </p:bg>
    <p:spTree>
      <p:nvGrpSpPr>
        <p:cNvPr id="83" name="Shape 83"/>
        <p:cNvGrpSpPr/>
        <p:nvPr/>
      </p:nvGrpSpPr>
      <p:grpSpPr>
        <a:xfrm>
          <a:off x="0" y="0"/>
          <a:ext cx="0" cy="0"/>
          <a:chOff x="0" y="0"/>
          <a:chExt cx="0" cy="0"/>
        </a:xfrm>
      </p:grpSpPr>
      <p:sp>
        <p:nvSpPr>
          <p:cNvPr id="84" name="Google Shape;84;p44"/>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p:nvPr/>
        </p:nvSpPr>
        <p:spPr>
          <a:xfrm>
            <a:off x="610200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4"/>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FFFFFF"/>
              </a:solidFill>
              <a:latin typeface="Roboto Mono"/>
              <a:ea typeface="Roboto Mono"/>
              <a:cs typeface="Roboto Mono"/>
              <a:sym typeface="Roboto Mono"/>
            </a:endParaRPr>
          </a:p>
        </p:txBody>
      </p:sp>
      <p:sp>
        <p:nvSpPr>
          <p:cNvPr id="87" name="Google Shape;87;p44"/>
          <p:cNvSpPr txBox="1"/>
          <p:nvPr>
            <p:ph type="title"/>
          </p:nvPr>
        </p:nvSpPr>
        <p:spPr>
          <a:xfrm>
            <a:off x="176350" y="248700"/>
            <a:ext cx="2702700" cy="98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solidFill>
                  <a:srgbClr val="FFFFFF"/>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4"/>
          <p:cNvSpPr txBox="1"/>
          <p:nvPr>
            <p:ph idx="1" type="subTitle"/>
          </p:nvPr>
        </p:nvSpPr>
        <p:spPr>
          <a:xfrm>
            <a:off x="244150" y="1300600"/>
            <a:ext cx="2315100" cy="264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p:txBody>
      </p:sp>
      <p:sp>
        <p:nvSpPr>
          <p:cNvPr id="89" name="Google Shape;89;p44"/>
          <p:cNvSpPr txBox="1"/>
          <p:nvPr>
            <p:ph idx="2" type="subTitle"/>
          </p:nvPr>
        </p:nvSpPr>
        <p:spPr>
          <a:xfrm>
            <a:off x="3332975" y="316550"/>
            <a:ext cx="2315100" cy="4566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p:txBody>
      </p:sp>
      <p:sp>
        <p:nvSpPr>
          <p:cNvPr id="90" name="Google Shape;90;p44"/>
          <p:cNvSpPr txBox="1"/>
          <p:nvPr>
            <p:ph idx="3" type="subTitle"/>
          </p:nvPr>
        </p:nvSpPr>
        <p:spPr>
          <a:xfrm>
            <a:off x="6465450" y="342250"/>
            <a:ext cx="2315100" cy="4566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5">
    <p:spTree>
      <p:nvGrpSpPr>
        <p:cNvPr id="12" name="Shape 12"/>
        <p:cNvGrpSpPr/>
        <p:nvPr/>
      </p:nvGrpSpPr>
      <p:grpSpPr>
        <a:xfrm>
          <a:off x="0" y="0"/>
          <a:ext cx="0" cy="0"/>
          <a:chOff x="0" y="0"/>
          <a:chExt cx="0" cy="0"/>
        </a:xfrm>
      </p:grpSpPr>
      <p:sp>
        <p:nvSpPr>
          <p:cNvPr id="13" name="Google Shape;13;p27"/>
          <p:cNvSpPr txBox="1"/>
          <p:nvPr>
            <p:ph type="title"/>
          </p:nvPr>
        </p:nvSpPr>
        <p:spPr>
          <a:xfrm>
            <a:off x="0" y="291403"/>
            <a:ext cx="9144000" cy="377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Rambla"/>
              <a:buNone/>
              <a:defRPr b="0" i="0" sz="2400" u="none" cap="none" strike="noStrike">
                <a:solidFill>
                  <a:srgbClr val="000000"/>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4" name="Google Shape;14;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1pPr>
            <a:lvl2pPr indent="-228600" lvl="1" marL="9144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2pPr>
            <a:lvl3pPr indent="-228600" lvl="2" marL="13716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3pPr>
            <a:lvl4pPr indent="-228600" lvl="3" marL="18288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4pPr>
            <a:lvl5pPr indent="-228600" lvl="4" marL="22860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5pPr>
            <a:lvl6pPr indent="-228600" lvl="5" marL="27432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6pPr>
            <a:lvl7pPr indent="-228600" lvl="6" marL="32004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7pPr>
            <a:lvl8pPr indent="-228600" lvl="7" marL="36576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8pPr>
            <a:lvl9pPr indent="-228600" lvl="8" marL="41148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9pPr>
          </a:lstStyle>
          <a:p/>
        </p:txBody>
      </p:sp>
      <p:sp>
        <p:nvSpPr>
          <p:cNvPr id="15" name="Google Shape;1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White">
  <p:cSld name="BIG_NUMBER_1_1_1_1_1_1_1">
    <p:bg>
      <p:bgPr>
        <a:solidFill>
          <a:srgbClr val="FFFFFF"/>
        </a:solidFill>
      </p:bgPr>
    </p:bg>
    <p:spTree>
      <p:nvGrpSpPr>
        <p:cNvPr id="91" name="Shape 91"/>
        <p:cNvGrpSpPr/>
        <p:nvPr/>
      </p:nvGrpSpPr>
      <p:grpSpPr>
        <a:xfrm>
          <a:off x="0" y="0"/>
          <a:ext cx="0" cy="0"/>
          <a:chOff x="0" y="0"/>
          <a:chExt cx="0" cy="0"/>
        </a:xfrm>
      </p:grpSpPr>
      <p:sp>
        <p:nvSpPr>
          <p:cNvPr id="92" name="Google Shape;92;p45"/>
          <p:cNvSpPr txBox="1"/>
          <p:nvPr/>
        </p:nvSpPr>
        <p:spPr>
          <a:xfrm>
            <a:off x="1590150" y="1755443"/>
            <a:ext cx="5963700" cy="88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GB" sz="3600" u="none" cap="none" strike="noStrike">
                <a:solidFill>
                  <a:srgbClr val="424242"/>
                </a:solidFill>
                <a:latin typeface="Roboto Light"/>
                <a:ea typeface="Roboto Light"/>
                <a:cs typeface="Roboto Light"/>
                <a:sym typeface="Roboto Light"/>
              </a:rPr>
              <a:t>Thank you!</a:t>
            </a:r>
            <a:endParaRPr b="0" i="0" sz="3600" u="none" cap="none" strike="noStrike">
              <a:solidFill>
                <a:srgbClr val="424242"/>
              </a:solidFill>
              <a:latin typeface="Roboto Light"/>
              <a:ea typeface="Roboto Light"/>
              <a:cs typeface="Roboto Light"/>
              <a:sym typeface="Roboto Light"/>
            </a:endParaRPr>
          </a:p>
        </p:txBody>
      </p:sp>
      <p:cxnSp>
        <p:nvCxnSpPr>
          <p:cNvPr id="93" name="Google Shape;93;p45"/>
          <p:cNvCxnSpPr/>
          <p:nvPr/>
        </p:nvCxnSpPr>
        <p:spPr>
          <a:xfrm rot="10800000">
            <a:off x="2178600" y="1109800"/>
            <a:ext cx="2062800" cy="0"/>
          </a:xfrm>
          <a:prstGeom prst="straightConnector1">
            <a:avLst/>
          </a:prstGeom>
          <a:noFill/>
          <a:ln cap="flat" cmpd="sng" w="9525">
            <a:solidFill>
              <a:srgbClr val="1E88E5"/>
            </a:solidFill>
            <a:prstDash val="dot"/>
            <a:round/>
            <a:headEnd len="sm" w="sm" type="none"/>
            <a:tailEnd len="sm" w="sm" type="none"/>
          </a:ln>
        </p:spPr>
      </p:cxnSp>
      <p:cxnSp>
        <p:nvCxnSpPr>
          <p:cNvPr id="94" name="Google Shape;94;p45"/>
          <p:cNvCxnSpPr/>
          <p:nvPr/>
        </p:nvCxnSpPr>
        <p:spPr>
          <a:xfrm rot="10800000">
            <a:off x="4902600" y="1116500"/>
            <a:ext cx="2062800" cy="0"/>
          </a:xfrm>
          <a:prstGeom prst="straightConnector1">
            <a:avLst/>
          </a:prstGeom>
          <a:noFill/>
          <a:ln cap="flat" cmpd="sng" w="9525">
            <a:solidFill>
              <a:srgbClr val="1E88E5"/>
            </a:solidFill>
            <a:prstDash val="dot"/>
            <a:round/>
            <a:headEnd len="sm" w="sm" type="none"/>
            <a:tailEnd len="sm" w="sm" type="none"/>
          </a:ln>
        </p:spPr>
      </p:cxnSp>
      <p:cxnSp>
        <p:nvCxnSpPr>
          <p:cNvPr id="95" name="Google Shape;95;p45"/>
          <p:cNvCxnSpPr/>
          <p:nvPr/>
        </p:nvCxnSpPr>
        <p:spPr>
          <a:xfrm rot="10800000">
            <a:off x="2178525" y="3047475"/>
            <a:ext cx="4806600" cy="0"/>
          </a:xfrm>
          <a:prstGeom prst="straightConnector1">
            <a:avLst/>
          </a:prstGeom>
          <a:noFill/>
          <a:ln cap="flat" cmpd="sng" w="9525">
            <a:solidFill>
              <a:srgbClr val="1E88E5"/>
            </a:solidFill>
            <a:prstDash val="dot"/>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96" name="Shape 96"/>
        <p:cNvGrpSpPr/>
        <p:nvPr/>
      </p:nvGrpSpPr>
      <p:grpSpPr>
        <a:xfrm>
          <a:off x="0" y="0"/>
          <a:ext cx="0" cy="0"/>
          <a:chOff x="0" y="0"/>
          <a:chExt cx="0" cy="0"/>
        </a:xfrm>
      </p:grpSpPr>
      <p:sp>
        <p:nvSpPr>
          <p:cNvPr id="97" name="Google Shape;97;p4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Char char="●"/>
              <a:defRPr sz="5200"/>
            </a:lvl1pPr>
            <a:lvl2pPr lvl="1" algn="ctr">
              <a:lnSpc>
                <a:spcPct val="100000"/>
              </a:lnSpc>
              <a:spcBef>
                <a:spcPts val="0"/>
              </a:spcBef>
              <a:spcAft>
                <a:spcPts val="0"/>
              </a:spcAft>
              <a:buSzPts val="5200"/>
              <a:buChar char="○"/>
              <a:defRPr sz="5200"/>
            </a:lvl2pPr>
            <a:lvl3pPr lvl="2" algn="ctr">
              <a:lnSpc>
                <a:spcPct val="100000"/>
              </a:lnSpc>
              <a:spcBef>
                <a:spcPts val="0"/>
              </a:spcBef>
              <a:spcAft>
                <a:spcPts val="0"/>
              </a:spcAft>
              <a:buSzPts val="5200"/>
              <a:buChar char="■"/>
              <a:defRPr sz="5200"/>
            </a:lvl3pPr>
            <a:lvl4pPr lvl="3" algn="ctr">
              <a:lnSpc>
                <a:spcPct val="100000"/>
              </a:lnSpc>
              <a:spcBef>
                <a:spcPts val="0"/>
              </a:spcBef>
              <a:spcAft>
                <a:spcPts val="0"/>
              </a:spcAft>
              <a:buSzPts val="5200"/>
              <a:buChar char="●"/>
              <a:defRPr sz="5200"/>
            </a:lvl4pPr>
            <a:lvl5pPr lvl="4" algn="ctr">
              <a:lnSpc>
                <a:spcPct val="100000"/>
              </a:lnSpc>
              <a:spcBef>
                <a:spcPts val="0"/>
              </a:spcBef>
              <a:spcAft>
                <a:spcPts val="0"/>
              </a:spcAft>
              <a:buSzPts val="5200"/>
              <a:buChar char="○"/>
              <a:defRPr sz="5200"/>
            </a:lvl5pPr>
            <a:lvl6pPr lvl="5" algn="ctr">
              <a:lnSpc>
                <a:spcPct val="100000"/>
              </a:lnSpc>
              <a:spcBef>
                <a:spcPts val="0"/>
              </a:spcBef>
              <a:spcAft>
                <a:spcPts val="0"/>
              </a:spcAft>
              <a:buSzPts val="5200"/>
              <a:buChar char="■"/>
              <a:defRPr sz="5200"/>
            </a:lvl6pPr>
            <a:lvl7pPr lvl="6" algn="ctr">
              <a:lnSpc>
                <a:spcPct val="100000"/>
              </a:lnSpc>
              <a:spcBef>
                <a:spcPts val="0"/>
              </a:spcBef>
              <a:spcAft>
                <a:spcPts val="0"/>
              </a:spcAft>
              <a:buSzPts val="5200"/>
              <a:buChar char="●"/>
              <a:defRPr sz="5200"/>
            </a:lvl7pPr>
            <a:lvl8pPr lvl="7" algn="ctr">
              <a:lnSpc>
                <a:spcPct val="100000"/>
              </a:lnSpc>
              <a:spcBef>
                <a:spcPts val="0"/>
              </a:spcBef>
              <a:spcAft>
                <a:spcPts val="0"/>
              </a:spcAft>
              <a:buSzPts val="5200"/>
              <a:buChar char="○"/>
              <a:defRPr sz="5200"/>
            </a:lvl8pPr>
            <a:lvl9pPr lvl="8" algn="ctr">
              <a:lnSpc>
                <a:spcPct val="100000"/>
              </a:lnSpc>
              <a:spcBef>
                <a:spcPts val="0"/>
              </a:spcBef>
              <a:spcAft>
                <a:spcPts val="0"/>
              </a:spcAft>
              <a:buSzPts val="5200"/>
              <a:buChar char="■"/>
              <a:defRPr sz="5200"/>
            </a:lvl9pPr>
          </a:lstStyle>
          <a:p/>
        </p:txBody>
      </p:sp>
      <p:sp>
        <p:nvSpPr>
          <p:cNvPr id="98" name="Google Shape;98;p4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C78D8"/>
        </a:solidFill>
      </p:bgPr>
    </p:bg>
    <p:spTree>
      <p:nvGrpSpPr>
        <p:cNvPr id="99" name="Shape 9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00" name="Shape 100"/>
        <p:cNvGrpSpPr/>
        <p:nvPr/>
      </p:nvGrpSpPr>
      <p:grpSpPr>
        <a:xfrm>
          <a:off x="0" y="0"/>
          <a:ext cx="0" cy="0"/>
          <a:chOff x="0" y="0"/>
          <a:chExt cx="0" cy="0"/>
        </a:xfrm>
      </p:grpSpPr>
      <p:sp>
        <p:nvSpPr>
          <p:cNvPr id="101" name="Google Shape;101;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102" name="Google Shape;102;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200"/>
              </a:spcBef>
              <a:spcAft>
                <a:spcPts val="0"/>
              </a:spcAft>
              <a:buSzPts val="1400"/>
              <a:buChar char="■"/>
              <a:defRPr/>
            </a:lvl3pPr>
            <a:lvl4pPr indent="-317500" lvl="3" marL="1828800" algn="l">
              <a:lnSpc>
                <a:spcPct val="115000"/>
              </a:lnSpc>
              <a:spcBef>
                <a:spcPts val="1200"/>
              </a:spcBef>
              <a:spcAft>
                <a:spcPts val="0"/>
              </a:spcAft>
              <a:buSzPts val="1400"/>
              <a:buChar char="●"/>
              <a:defRPr/>
            </a:lvl4pPr>
            <a:lvl5pPr indent="-317500" lvl="4" marL="2286000" algn="l">
              <a:lnSpc>
                <a:spcPct val="115000"/>
              </a:lnSpc>
              <a:spcBef>
                <a:spcPts val="1200"/>
              </a:spcBef>
              <a:spcAft>
                <a:spcPts val="0"/>
              </a:spcAft>
              <a:buSzPts val="1400"/>
              <a:buChar char="○"/>
              <a:defRPr/>
            </a:lvl5pPr>
            <a:lvl6pPr indent="-317500" lvl="5" marL="2743200" algn="l">
              <a:lnSpc>
                <a:spcPct val="115000"/>
              </a:lnSpc>
              <a:spcBef>
                <a:spcPts val="1200"/>
              </a:spcBef>
              <a:spcAft>
                <a:spcPts val="0"/>
              </a:spcAft>
              <a:buSzPts val="1400"/>
              <a:buChar char="■"/>
              <a:defRPr/>
            </a:lvl6pPr>
            <a:lvl7pPr indent="-317500" lvl="6" marL="3200400" algn="l">
              <a:lnSpc>
                <a:spcPct val="115000"/>
              </a:lnSpc>
              <a:spcBef>
                <a:spcPts val="1200"/>
              </a:spcBef>
              <a:spcAft>
                <a:spcPts val="0"/>
              </a:spcAft>
              <a:buSzPts val="1400"/>
              <a:buChar char="●"/>
              <a:defRPr/>
            </a:lvl7pPr>
            <a:lvl8pPr indent="-317500" lvl="7" marL="3657600" algn="l">
              <a:lnSpc>
                <a:spcPct val="115000"/>
              </a:lnSpc>
              <a:spcBef>
                <a:spcPts val="1200"/>
              </a:spcBef>
              <a:spcAft>
                <a:spcPts val="0"/>
              </a:spcAft>
              <a:buSzPts val="1400"/>
              <a:buChar char="○"/>
              <a:defRPr/>
            </a:lvl8pPr>
            <a:lvl9pPr indent="-317500" lvl="8" marL="4114800" algn="l">
              <a:lnSpc>
                <a:spcPct val="115000"/>
              </a:lnSpc>
              <a:spcBef>
                <a:spcPts val="1200"/>
              </a:spcBef>
              <a:spcAft>
                <a:spcPts val="120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spTree>
      <p:nvGrpSpPr>
        <p:cNvPr id="103" name="Shape 103"/>
        <p:cNvGrpSpPr/>
        <p:nvPr/>
      </p:nvGrpSpPr>
      <p:grpSpPr>
        <a:xfrm>
          <a:off x="0" y="0"/>
          <a:ext cx="0" cy="0"/>
          <a:chOff x="0" y="0"/>
          <a:chExt cx="0" cy="0"/>
        </a:xfrm>
      </p:grpSpPr>
      <p:sp>
        <p:nvSpPr>
          <p:cNvPr id="104" name="Google Shape;104;p4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105" name="Google Shape;105;p4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06" name="Shape 106"/>
        <p:cNvGrpSpPr/>
        <p:nvPr/>
      </p:nvGrpSpPr>
      <p:grpSpPr>
        <a:xfrm>
          <a:off x="0" y="0"/>
          <a:ext cx="0" cy="0"/>
          <a:chOff x="0" y="0"/>
          <a:chExt cx="0" cy="0"/>
        </a:xfrm>
      </p:grpSpPr>
      <p:sp>
        <p:nvSpPr>
          <p:cNvPr id="107" name="Google Shape;107;p5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Char char="●"/>
              <a:defRPr sz="5200"/>
            </a:lvl1pPr>
            <a:lvl2pPr lvl="1" algn="ctr">
              <a:lnSpc>
                <a:spcPct val="100000"/>
              </a:lnSpc>
              <a:spcBef>
                <a:spcPts val="0"/>
              </a:spcBef>
              <a:spcAft>
                <a:spcPts val="0"/>
              </a:spcAft>
              <a:buSzPts val="5200"/>
              <a:buChar char="○"/>
              <a:defRPr sz="5200"/>
            </a:lvl2pPr>
            <a:lvl3pPr lvl="2" algn="ctr">
              <a:lnSpc>
                <a:spcPct val="100000"/>
              </a:lnSpc>
              <a:spcBef>
                <a:spcPts val="0"/>
              </a:spcBef>
              <a:spcAft>
                <a:spcPts val="0"/>
              </a:spcAft>
              <a:buSzPts val="5200"/>
              <a:buChar char="■"/>
              <a:defRPr sz="5200"/>
            </a:lvl3pPr>
            <a:lvl4pPr lvl="3" algn="ctr">
              <a:lnSpc>
                <a:spcPct val="100000"/>
              </a:lnSpc>
              <a:spcBef>
                <a:spcPts val="0"/>
              </a:spcBef>
              <a:spcAft>
                <a:spcPts val="0"/>
              </a:spcAft>
              <a:buSzPts val="5200"/>
              <a:buChar char="●"/>
              <a:defRPr sz="5200"/>
            </a:lvl4pPr>
            <a:lvl5pPr lvl="4" algn="ctr">
              <a:lnSpc>
                <a:spcPct val="100000"/>
              </a:lnSpc>
              <a:spcBef>
                <a:spcPts val="0"/>
              </a:spcBef>
              <a:spcAft>
                <a:spcPts val="0"/>
              </a:spcAft>
              <a:buSzPts val="5200"/>
              <a:buChar char="○"/>
              <a:defRPr sz="5200"/>
            </a:lvl5pPr>
            <a:lvl6pPr lvl="5" algn="ctr">
              <a:lnSpc>
                <a:spcPct val="100000"/>
              </a:lnSpc>
              <a:spcBef>
                <a:spcPts val="0"/>
              </a:spcBef>
              <a:spcAft>
                <a:spcPts val="0"/>
              </a:spcAft>
              <a:buSzPts val="5200"/>
              <a:buChar char="■"/>
              <a:defRPr sz="5200"/>
            </a:lvl6pPr>
            <a:lvl7pPr lvl="6" algn="ctr">
              <a:lnSpc>
                <a:spcPct val="100000"/>
              </a:lnSpc>
              <a:spcBef>
                <a:spcPts val="0"/>
              </a:spcBef>
              <a:spcAft>
                <a:spcPts val="0"/>
              </a:spcAft>
              <a:buSzPts val="5200"/>
              <a:buChar char="●"/>
              <a:defRPr sz="5200"/>
            </a:lvl7pPr>
            <a:lvl8pPr lvl="7" algn="ctr">
              <a:lnSpc>
                <a:spcPct val="100000"/>
              </a:lnSpc>
              <a:spcBef>
                <a:spcPts val="0"/>
              </a:spcBef>
              <a:spcAft>
                <a:spcPts val="0"/>
              </a:spcAft>
              <a:buSzPts val="5200"/>
              <a:buChar char="○"/>
              <a:defRPr sz="5200"/>
            </a:lvl8pPr>
            <a:lvl9pPr lvl="8" algn="ctr">
              <a:lnSpc>
                <a:spcPct val="100000"/>
              </a:lnSpc>
              <a:spcBef>
                <a:spcPts val="0"/>
              </a:spcBef>
              <a:spcAft>
                <a:spcPts val="0"/>
              </a:spcAft>
              <a:buSzPts val="5200"/>
              <a:buChar char="■"/>
              <a:defRPr sz="5200"/>
            </a:lvl9pPr>
          </a:lstStyle>
          <a:p/>
        </p:txBody>
      </p:sp>
      <p:sp>
        <p:nvSpPr>
          <p:cNvPr id="108" name="Google Shape;108;p5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9" name="Google Shape;10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4">
    <p:spTree>
      <p:nvGrpSpPr>
        <p:cNvPr id="110" name="Shape 110"/>
        <p:cNvGrpSpPr/>
        <p:nvPr/>
      </p:nvGrpSpPr>
      <p:grpSpPr>
        <a:xfrm>
          <a:off x="0" y="0"/>
          <a:ext cx="0" cy="0"/>
          <a:chOff x="0" y="0"/>
          <a:chExt cx="0" cy="0"/>
        </a:xfrm>
      </p:grpSpPr>
      <p:sp>
        <p:nvSpPr>
          <p:cNvPr id="111" name="Google Shape;111;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112" name="Google Shape;112;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200"/>
              </a:spcBef>
              <a:spcAft>
                <a:spcPts val="0"/>
              </a:spcAft>
              <a:buSzPts val="1400"/>
              <a:buChar char="■"/>
              <a:defRPr/>
            </a:lvl3pPr>
            <a:lvl4pPr indent="-317500" lvl="3" marL="1828800" algn="l">
              <a:lnSpc>
                <a:spcPct val="115000"/>
              </a:lnSpc>
              <a:spcBef>
                <a:spcPts val="1200"/>
              </a:spcBef>
              <a:spcAft>
                <a:spcPts val="0"/>
              </a:spcAft>
              <a:buSzPts val="1400"/>
              <a:buChar char="●"/>
              <a:defRPr/>
            </a:lvl4pPr>
            <a:lvl5pPr indent="-317500" lvl="4" marL="2286000" algn="l">
              <a:lnSpc>
                <a:spcPct val="115000"/>
              </a:lnSpc>
              <a:spcBef>
                <a:spcPts val="1200"/>
              </a:spcBef>
              <a:spcAft>
                <a:spcPts val="0"/>
              </a:spcAft>
              <a:buSzPts val="1400"/>
              <a:buChar char="○"/>
              <a:defRPr/>
            </a:lvl5pPr>
            <a:lvl6pPr indent="-317500" lvl="5" marL="2743200" algn="l">
              <a:lnSpc>
                <a:spcPct val="115000"/>
              </a:lnSpc>
              <a:spcBef>
                <a:spcPts val="1200"/>
              </a:spcBef>
              <a:spcAft>
                <a:spcPts val="0"/>
              </a:spcAft>
              <a:buSzPts val="1400"/>
              <a:buChar char="■"/>
              <a:defRPr/>
            </a:lvl6pPr>
            <a:lvl7pPr indent="-317500" lvl="6" marL="3200400" algn="l">
              <a:lnSpc>
                <a:spcPct val="115000"/>
              </a:lnSpc>
              <a:spcBef>
                <a:spcPts val="1200"/>
              </a:spcBef>
              <a:spcAft>
                <a:spcPts val="0"/>
              </a:spcAft>
              <a:buSzPts val="1400"/>
              <a:buChar char="●"/>
              <a:defRPr/>
            </a:lvl7pPr>
            <a:lvl8pPr indent="-317500" lvl="7" marL="3657600" algn="l">
              <a:lnSpc>
                <a:spcPct val="115000"/>
              </a:lnSpc>
              <a:spcBef>
                <a:spcPts val="1200"/>
              </a:spcBef>
              <a:spcAft>
                <a:spcPts val="0"/>
              </a:spcAft>
              <a:buSzPts val="1400"/>
              <a:buChar char="○"/>
              <a:defRPr/>
            </a:lvl8pPr>
            <a:lvl9pPr indent="-317500" lvl="8" marL="4114800" algn="l">
              <a:lnSpc>
                <a:spcPct val="115000"/>
              </a:lnSpc>
              <a:spcBef>
                <a:spcPts val="1200"/>
              </a:spcBef>
              <a:spcAft>
                <a:spcPts val="120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113" name="Shape 113"/>
        <p:cNvGrpSpPr/>
        <p:nvPr/>
      </p:nvGrpSpPr>
      <p:grpSpPr>
        <a:xfrm>
          <a:off x="0" y="0"/>
          <a:ext cx="0" cy="0"/>
          <a:chOff x="0" y="0"/>
          <a:chExt cx="0" cy="0"/>
        </a:xfrm>
      </p:grpSpPr>
      <p:sp>
        <p:nvSpPr>
          <p:cNvPr id="114" name="Google Shape;114;p52"/>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5" name="Google Shape;115;p52"/>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6" name="Google Shape;116;p52"/>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3">
    <p:spTree>
      <p:nvGrpSpPr>
        <p:cNvPr id="117" name="Shape 117"/>
        <p:cNvGrpSpPr/>
        <p:nvPr/>
      </p:nvGrpSpPr>
      <p:grpSpPr>
        <a:xfrm>
          <a:off x="0" y="0"/>
          <a:ext cx="0" cy="0"/>
          <a:chOff x="0" y="0"/>
          <a:chExt cx="0" cy="0"/>
        </a:xfrm>
      </p:grpSpPr>
      <p:sp>
        <p:nvSpPr>
          <p:cNvPr id="118" name="Google Shape;118;p53"/>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9" name="Google Shape;119;p53"/>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0" name="Google Shape;120;p53"/>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C presentation templates">
  <p:cSld name="TITLE_3">
    <p:spTree>
      <p:nvGrpSpPr>
        <p:cNvPr id="121" name="Shape 121"/>
        <p:cNvGrpSpPr/>
        <p:nvPr/>
      </p:nvGrpSpPr>
      <p:grpSpPr>
        <a:xfrm>
          <a:off x="0" y="0"/>
          <a:ext cx="0" cy="0"/>
          <a:chOff x="0" y="0"/>
          <a:chExt cx="0" cy="0"/>
        </a:xfrm>
      </p:grpSpPr>
      <p:sp>
        <p:nvSpPr>
          <p:cNvPr id="122" name="Google Shape;122;p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3" name="Google Shape;123;p5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4" name="Google Shape;124;p54"/>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8"/>
          <p:cNvSpPr txBox="1"/>
          <p:nvPr>
            <p:ph idx="1" type="subTitle"/>
          </p:nvPr>
        </p:nvSpPr>
        <p:spPr>
          <a:xfrm>
            <a:off x="685800" y="2840054"/>
            <a:ext cx="7772400" cy="78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9E9E9E"/>
              </a:buClr>
              <a:buSzPts val="2400"/>
              <a:buNone/>
              <a:defRPr sz="2400">
                <a:solidFill>
                  <a:srgbClr val="9E9E9E"/>
                </a:solidFill>
              </a:defRPr>
            </a:lvl1pPr>
            <a:lvl2pPr lvl="1"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ctr">
              <a:lnSpc>
                <a:spcPct val="115000"/>
              </a:lnSpc>
              <a:spcBef>
                <a:spcPts val="1200"/>
              </a:spcBef>
              <a:spcAft>
                <a:spcPts val="1200"/>
              </a:spcAft>
              <a:buClr>
                <a:schemeClr val="dk2"/>
              </a:buClr>
              <a:buSzPts val="3000"/>
              <a:buFont typeface="Roboto"/>
              <a:buNone/>
              <a:defRPr sz="3000">
                <a:solidFill>
                  <a:schemeClr val="dk2"/>
                </a:solidFill>
                <a:latin typeface="Roboto"/>
                <a:ea typeface="Roboto"/>
                <a:cs typeface="Roboto"/>
                <a:sym typeface="Roboto"/>
              </a:defRPr>
            </a:lvl9pPr>
          </a:lstStyle>
          <a:p/>
        </p:txBody>
      </p:sp>
      <p:sp>
        <p:nvSpPr>
          <p:cNvPr id="18" name="Google Shape;18;p28"/>
          <p:cNvSpPr txBox="1"/>
          <p:nvPr>
            <p:ph type="title"/>
          </p:nvPr>
        </p:nvSpPr>
        <p:spPr>
          <a:xfrm>
            <a:off x="407875" y="599125"/>
            <a:ext cx="8340000" cy="2241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8"/>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25" name="Shape 125"/>
        <p:cNvGrpSpPr/>
        <p:nvPr/>
      </p:nvGrpSpPr>
      <p:grpSpPr>
        <a:xfrm>
          <a:off x="0" y="0"/>
          <a:ext cx="0" cy="0"/>
          <a:chOff x="0" y="0"/>
          <a:chExt cx="0" cy="0"/>
        </a:xfrm>
      </p:grpSpPr>
      <p:sp>
        <p:nvSpPr>
          <p:cNvPr id="126" name="Google Shape;126;p55"/>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noAutofit/>
          </a:bodyPr>
          <a:lstStyle>
            <a:lvl1pPr lvl="0" algn="ctr">
              <a:lnSpc>
                <a:spcPct val="100000"/>
              </a:lnSpc>
              <a:spcBef>
                <a:spcPts val="0"/>
              </a:spcBef>
              <a:spcAft>
                <a:spcPts val="0"/>
              </a:spcAft>
              <a:buClr>
                <a:srgbClr val="231F20"/>
              </a:buClr>
              <a:buSzPts val="3900"/>
              <a:buFont typeface="Verdana"/>
              <a:buNone/>
              <a:defRPr sz="5200"/>
            </a:lvl1pPr>
            <a:lvl2pPr lvl="1" algn="ctr">
              <a:lnSpc>
                <a:spcPct val="100000"/>
              </a:lnSpc>
              <a:spcBef>
                <a:spcPts val="0"/>
              </a:spcBef>
              <a:spcAft>
                <a:spcPts val="0"/>
              </a:spcAft>
              <a:buSzPts val="3900"/>
              <a:buNone/>
              <a:defRPr sz="5200"/>
            </a:lvl2pPr>
            <a:lvl3pPr lvl="2" algn="ctr">
              <a:lnSpc>
                <a:spcPct val="100000"/>
              </a:lnSpc>
              <a:spcBef>
                <a:spcPts val="0"/>
              </a:spcBef>
              <a:spcAft>
                <a:spcPts val="0"/>
              </a:spcAft>
              <a:buSzPts val="3900"/>
              <a:buNone/>
              <a:defRPr sz="5200"/>
            </a:lvl3pPr>
            <a:lvl4pPr lvl="3" algn="ctr">
              <a:lnSpc>
                <a:spcPct val="100000"/>
              </a:lnSpc>
              <a:spcBef>
                <a:spcPts val="0"/>
              </a:spcBef>
              <a:spcAft>
                <a:spcPts val="0"/>
              </a:spcAft>
              <a:buSzPts val="3900"/>
              <a:buNone/>
              <a:defRPr sz="5200"/>
            </a:lvl4pPr>
            <a:lvl5pPr lvl="4" algn="ctr">
              <a:lnSpc>
                <a:spcPct val="100000"/>
              </a:lnSpc>
              <a:spcBef>
                <a:spcPts val="0"/>
              </a:spcBef>
              <a:spcAft>
                <a:spcPts val="0"/>
              </a:spcAft>
              <a:buSzPts val="3900"/>
              <a:buNone/>
              <a:defRPr sz="5200"/>
            </a:lvl5pPr>
            <a:lvl6pPr lvl="5" algn="ctr">
              <a:lnSpc>
                <a:spcPct val="100000"/>
              </a:lnSpc>
              <a:spcBef>
                <a:spcPts val="0"/>
              </a:spcBef>
              <a:spcAft>
                <a:spcPts val="0"/>
              </a:spcAft>
              <a:buSzPts val="3900"/>
              <a:buNone/>
              <a:defRPr sz="5200"/>
            </a:lvl6pPr>
            <a:lvl7pPr lvl="6" algn="ctr">
              <a:lnSpc>
                <a:spcPct val="100000"/>
              </a:lnSpc>
              <a:spcBef>
                <a:spcPts val="0"/>
              </a:spcBef>
              <a:spcAft>
                <a:spcPts val="0"/>
              </a:spcAft>
              <a:buSzPts val="3900"/>
              <a:buNone/>
              <a:defRPr sz="5200"/>
            </a:lvl7pPr>
            <a:lvl8pPr lvl="7" algn="ctr">
              <a:lnSpc>
                <a:spcPct val="100000"/>
              </a:lnSpc>
              <a:spcBef>
                <a:spcPts val="0"/>
              </a:spcBef>
              <a:spcAft>
                <a:spcPts val="0"/>
              </a:spcAft>
              <a:buSzPts val="3900"/>
              <a:buNone/>
              <a:defRPr sz="5200"/>
            </a:lvl8pPr>
            <a:lvl9pPr lvl="8" algn="ctr">
              <a:lnSpc>
                <a:spcPct val="100000"/>
              </a:lnSpc>
              <a:spcBef>
                <a:spcPts val="0"/>
              </a:spcBef>
              <a:spcAft>
                <a:spcPts val="0"/>
              </a:spcAft>
              <a:buSzPts val="3900"/>
              <a:buNone/>
              <a:defRPr sz="5200"/>
            </a:lvl9pPr>
          </a:lstStyle>
          <a:p/>
        </p:txBody>
      </p:sp>
      <p:sp>
        <p:nvSpPr>
          <p:cNvPr id="127" name="Google Shape;127;p55"/>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Autofit/>
          </a:bodyPr>
          <a:lstStyle>
            <a:lvl1pPr lvl="0" algn="ctr">
              <a:lnSpc>
                <a:spcPct val="100000"/>
              </a:lnSpc>
              <a:spcBef>
                <a:spcPts val="0"/>
              </a:spcBef>
              <a:spcAft>
                <a:spcPts val="0"/>
              </a:spcAft>
              <a:buSzPts val="2100"/>
              <a:buFont typeface="Calibri"/>
              <a:buNone/>
              <a:defRPr sz="2800"/>
            </a:lvl1pPr>
            <a:lvl2pPr lvl="1" algn="ctr">
              <a:lnSpc>
                <a:spcPct val="100000"/>
              </a:lnSpc>
              <a:spcBef>
                <a:spcPts val="0"/>
              </a:spcBef>
              <a:spcAft>
                <a:spcPts val="0"/>
              </a:spcAft>
              <a:buSzPts val="2100"/>
              <a:buFont typeface="Calibri"/>
              <a:buNone/>
              <a:defRPr sz="2800"/>
            </a:lvl2pPr>
            <a:lvl3pPr lvl="2" algn="ctr">
              <a:lnSpc>
                <a:spcPct val="100000"/>
              </a:lnSpc>
              <a:spcBef>
                <a:spcPts val="0"/>
              </a:spcBef>
              <a:spcAft>
                <a:spcPts val="0"/>
              </a:spcAft>
              <a:buSzPts val="2100"/>
              <a:buFont typeface="Calibri"/>
              <a:buNone/>
              <a:defRPr sz="2800"/>
            </a:lvl3pPr>
            <a:lvl4pPr lvl="3" algn="ctr">
              <a:lnSpc>
                <a:spcPct val="100000"/>
              </a:lnSpc>
              <a:spcBef>
                <a:spcPts val="0"/>
              </a:spcBef>
              <a:spcAft>
                <a:spcPts val="0"/>
              </a:spcAft>
              <a:buSzPts val="2100"/>
              <a:buFont typeface="Calibri"/>
              <a:buNone/>
              <a:defRPr sz="2800"/>
            </a:lvl4pPr>
            <a:lvl5pPr lvl="4" algn="ctr">
              <a:lnSpc>
                <a:spcPct val="100000"/>
              </a:lnSpc>
              <a:spcBef>
                <a:spcPts val="0"/>
              </a:spcBef>
              <a:spcAft>
                <a:spcPts val="0"/>
              </a:spcAft>
              <a:buSzPts val="2100"/>
              <a:buFont typeface="Calibri"/>
              <a:buNone/>
              <a:defRPr sz="2800"/>
            </a:lvl5pPr>
            <a:lvl6pPr lvl="5" algn="ctr">
              <a:lnSpc>
                <a:spcPct val="100000"/>
              </a:lnSpc>
              <a:spcBef>
                <a:spcPts val="0"/>
              </a:spcBef>
              <a:spcAft>
                <a:spcPts val="0"/>
              </a:spcAft>
              <a:buSzPts val="2100"/>
              <a:buFont typeface="Calibri"/>
              <a:buNone/>
              <a:defRPr sz="2800"/>
            </a:lvl6pPr>
            <a:lvl7pPr lvl="6" algn="ctr">
              <a:lnSpc>
                <a:spcPct val="100000"/>
              </a:lnSpc>
              <a:spcBef>
                <a:spcPts val="0"/>
              </a:spcBef>
              <a:spcAft>
                <a:spcPts val="0"/>
              </a:spcAft>
              <a:buSzPts val="2100"/>
              <a:buFont typeface="Calibri"/>
              <a:buNone/>
              <a:defRPr sz="2800"/>
            </a:lvl7pPr>
            <a:lvl8pPr lvl="7" algn="ctr">
              <a:lnSpc>
                <a:spcPct val="100000"/>
              </a:lnSpc>
              <a:spcBef>
                <a:spcPts val="0"/>
              </a:spcBef>
              <a:spcAft>
                <a:spcPts val="0"/>
              </a:spcAft>
              <a:buSzPts val="2100"/>
              <a:buFont typeface="Calibri"/>
              <a:buNone/>
              <a:defRPr sz="2800"/>
            </a:lvl8pPr>
            <a:lvl9pPr lvl="8" algn="ctr">
              <a:lnSpc>
                <a:spcPct val="100000"/>
              </a:lnSpc>
              <a:spcBef>
                <a:spcPts val="0"/>
              </a:spcBef>
              <a:spcAft>
                <a:spcPts val="0"/>
              </a:spcAft>
              <a:buSzPts val="2100"/>
              <a:buFont typeface="Calibri"/>
              <a:buNone/>
              <a:defRPr sz="2800"/>
            </a:lvl9pPr>
          </a:lstStyle>
          <a:p/>
        </p:txBody>
      </p:sp>
      <p:sp>
        <p:nvSpPr>
          <p:cNvPr id="128" name="Google Shape;128;p55"/>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TITLE_5">
    <p:spTree>
      <p:nvGrpSpPr>
        <p:cNvPr id="129" name="Shape 129"/>
        <p:cNvGrpSpPr/>
        <p:nvPr/>
      </p:nvGrpSpPr>
      <p:grpSpPr>
        <a:xfrm>
          <a:off x="0" y="0"/>
          <a:ext cx="0" cy="0"/>
          <a:chOff x="0" y="0"/>
          <a:chExt cx="0" cy="0"/>
        </a:xfrm>
      </p:grpSpPr>
      <p:sp>
        <p:nvSpPr>
          <p:cNvPr id="130" name="Google Shape;130;p56"/>
          <p:cNvSpPr txBox="1"/>
          <p:nvPr>
            <p:ph type="ctrTitle"/>
          </p:nvPr>
        </p:nvSpPr>
        <p:spPr>
          <a:xfrm>
            <a:off x="685800" y="1597819"/>
            <a:ext cx="7772400" cy="11025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31" name="Google Shape;131;p56"/>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0"/>
              </a:spcBef>
              <a:spcAft>
                <a:spcPts val="0"/>
              </a:spcAft>
              <a:buClr>
                <a:srgbClr val="888888"/>
              </a:buClr>
              <a:buSzPts val="1050"/>
              <a:buFont typeface="Arial"/>
              <a:buNone/>
              <a:defRPr b="0" i="0" sz="1050" u="none" cap="none" strike="noStrike">
                <a:solidFill>
                  <a:srgbClr val="888888"/>
                </a:solidFill>
                <a:latin typeface="Arial"/>
                <a:ea typeface="Arial"/>
                <a:cs typeface="Arial"/>
                <a:sym typeface="Arial"/>
              </a:defRPr>
            </a:lvl1pPr>
            <a:lvl2pPr lvl="1" marR="0" algn="ctr">
              <a:lnSpc>
                <a:spcPct val="100000"/>
              </a:lnSpc>
              <a:spcBef>
                <a:spcPts val="0"/>
              </a:spcBef>
              <a:spcAft>
                <a:spcPts val="0"/>
              </a:spcAft>
              <a:buClr>
                <a:srgbClr val="888888"/>
              </a:buClr>
              <a:buSzPts val="1050"/>
              <a:buFont typeface="Arial"/>
              <a:buNone/>
              <a:defRPr b="0" i="0" sz="1050" u="none" cap="none" strike="noStrike">
                <a:solidFill>
                  <a:srgbClr val="888888"/>
                </a:solidFill>
                <a:latin typeface="Arial"/>
                <a:ea typeface="Arial"/>
                <a:cs typeface="Arial"/>
                <a:sym typeface="Arial"/>
              </a:defRPr>
            </a:lvl2pPr>
            <a:lvl3pPr lvl="2" marR="0" algn="ctr">
              <a:lnSpc>
                <a:spcPct val="100000"/>
              </a:lnSpc>
              <a:spcBef>
                <a:spcPts val="0"/>
              </a:spcBef>
              <a:spcAft>
                <a:spcPts val="0"/>
              </a:spcAft>
              <a:buClr>
                <a:srgbClr val="888888"/>
              </a:buClr>
              <a:buSzPts val="1050"/>
              <a:buFont typeface="Arial"/>
              <a:buNone/>
              <a:defRPr b="0" i="0" sz="1050" u="none" cap="none" strike="noStrike">
                <a:solidFill>
                  <a:srgbClr val="888888"/>
                </a:solidFill>
                <a:latin typeface="Arial"/>
                <a:ea typeface="Arial"/>
                <a:cs typeface="Arial"/>
                <a:sym typeface="Arial"/>
              </a:defRPr>
            </a:lvl3pPr>
            <a:lvl4pPr lvl="3" marR="0" algn="ctr">
              <a:lnSpc>
                <a:spcPct val="100000"/>
              </a:lnSpc>
              <a:spcBef>
                <a:spcPts val="0"/>
              </a:spcBef>
              <a:spcAft>
                <a:spcPts val="0"/>
              </a:spcAft>
              <a:buClr>
                <a:srgbClr val="888888"/>
              </a:buClr>
              <a:buSzPts val="1050"/>
              <a:buFont typeface="Arial"/>
              <a:buNone/>
              <a:defRPr b="0" i="0" sz="1050" u="none" cap="none" strike="noStrike">
                <a:solidFill>
                  <a:srgbClr val="888888"/>
                </a:solidFill>
                <a:latin typeface="Arial"/>
                <a:ea typeface="Arial"/>
                <a:cs typeface="Arial"/>
                <a:sym typeface="Arial"/>
              </a:defRPr>
            </a:lvl4pPr>
            <a:lvl5pPr lvl="4" marR="0" algn="ctr">
              <a:lnSpc>
                <a:spcPct val="100000"/>
              </a:lnSpc>
              <a:spcBef>
                <a:spcPts val="0"/>
              </a:spcBef>
              <a:spcAft>
                <a:spcPts val="0"/>
              </a:spcAft>
              <a:buClr>
                <a:srgbClr val="888888"/>
              </a:buClr>
              <a:buSzPts val="1050"/>
              <a:buFont typeface="Arial"/>
              <a:buNone/>
              <a:defRPr b="0" i="0" sz="1050" u="none" cap="none" strike="noStrike">
                <a:solidFill>
                  <a:srgbClr val="888888"/>
                </a:solidFill>
                <a:latin typeface="Arial"/>
                <a:ea typeface="Arial"/>
                <a:cs typeface="Arial"/>
                <a:sym typeface="Arial"/>
              </a:defRPr>
            </a:lvl5pPr>
            <a:lvl6pPr lvl="5" marR="0" algn="ctr">
              <a:lnSpc>
                <a:spcPct val="100000"/>
              </a:lnSpc>
              <a:spcBef>
                <a:spcPts val="0"/>
              </a:spcBef>
              <a:spcAft>
                <a:spcPts val="0"/>
              </a:spcAft>
              <a:buClr>
                <a:srgbClr val="888888"/>
              </a:buClr>
              <a:buSzPts val="1050"/>
              <a:buFont typeface="Arial"/>
              <a:buNone/>
              <a:defRPr b="0" i="0" sz="1050" u="none" cap="none" strike="noStrike">
                <a:solidFill>
                  <a:srgbClr val="888888"/>
                </a:solidFill>
                <a:latin typeface="Arial"/>
                <a:ea typeface="Arial"/>
                <a:cs typeface="Arial"/>
                <a:sym typeface="Arial"/>
              </a:defRPr>
            </a:lvl6pPr>
            <a:lvl7pPr lvl="6" marR="0" algn="ctr">
              <a:lnSpc>
                <a:spcPct val="100000"/>
              </a:lnSpc>
              <a:spcBef>
                <a:spcPts val="0"/>
              </a:spcBef>
              <a:spcAft>
                <a:spcPts val="0"/>
              </a:spcAft>
              <a:buClr>
                <a:srgbClr val="888888"/>
              </a:buClr>
              <a:buSzPts val="1050"/>
              <a:buFont typeface="Arial"/>
              <a:buNone/>
              <a:defRPr b="0" i="0" sz="1050" u="none" cap="none" strike="noStrike">
                <a:solidFill>
                  <a:srgbClr val="888888"/>
                </a:solidFill>
                <a:latin typeface="Arial"/>
                <a:ea typeface="Arial"/>
                <a:cs typeface="Arial"/>
                <a:sym typeface="Arial"/>
              </a:defRPr>
            </a:lvl7pPr>
            <a:lvl8pPr lvl="7" marR="0" algn="ctr">
              <a:lnSpc>
                <a:spcPct val="100000"/>
              </a:lnSpc>
              <a:spcBef>
                <a:spcPts val="0"/>
              </a:spcBef>
              <a:spcAft>
                <a:spcPts val="0"/>
              </a:spcAft>
              <a:buClr>
                <a:srgbClr val="888888"/>
              </a:buClr>
              <a:buSzPts val="1050"/>
              <a:buFont typeface="Arial"/>
              <a:buNone/>
              <a:defRPr b="0" i="0" sz="1050" u="none" cap="none" strike="noStrike">
                <a:solidFill>
                  <a:srgbClr val="888888"/>
                </a:solidFill>
                <a:latin typeface="Arial"/>
                <a:ea typeface="Arial"/>
                <a:cs typeface="Arial"/>
                <a:sym typeface="Arial"/>
              </a:defRPr>
            </a:lvl8pPr>
            <a:lvl9pPr lvl="8" marR="0" algn="ctr">
              <a:lnSpc>
                <a:spcPct val="100000"/>
              </a:lnSpc>
              <a:spcBef>
                <a:spcPts val="0"/>
              </a:spcBef>
              <a:spcAft>
                <a:spcPts val="0"/>
              </a:spcAft>
              <a:buClr>
                <a:srgbClr val="888888"/>
              </a:buClr>
              <a:buSzPts val="1050"/>
              <a:buFont typeface="Arial"/>
              <a:buNone/>
              <a:defRPr b="0" i="0" sz="1050" u="none" cap="none" strike="noStrike">
                <a:solidFill>
                  <a:srgbClr val="888888"/>
                </a:solidFill>
                <a:latin typeface="Arial"/>
                <a:ea typeface="Arial"/>
                <a:cs typeface="Arial"/>
                <a:sym typeface="Arial"/>
              </a:defRPr>
            </a:lvl9pPr>
          </a:lstStyle>
          <a:p/>
        </p:txBody>
      </p:sp>
      <p:sp>
        <p:nvSpPr>
          <p:cNvPr id="132" name="Google Shape;132;p56"/>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3" name="Google Shape;133;p56"/>
          <p:cNvSpPr txBox="1"/>
          <p:nvPr>
            <p:ph idx="11" type="ftr"/>
          </p:nvPr>
        </p:nvSpPr>
        <p:spPr>
          <a:xfrm>
            <a:off x="3124200" y="4767263"/>
            <a:ext cx="2895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4" name="Google Shape;134;p56"/>
          <p:cNvSpPr txBox="1"/>
          <p:nvPr>
            <p:ph idx="12" type="sldNum"/>
          </p:nvPr>
        </p:nvSpPr>
        <p:spPr>
          <a:xfrm>
            <a:off x="6553200" y="4767263"/>
            <a:ext cx="2133600" cy="273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p:cSld name="3_Agenda">
    <p:spTree>
      <p:nvGrpSpPr>
        <p:cNvPr id="135" name="Shape 135"/>
        <p:cNvGrpSpPr/>
        <p:nvPr/>
      </p:nvGrpSpPr>
      <p:grpSpPr>
        <a:xfrm>
          <a:off x="0" y="0"/>
          <a:ext cx="0" cy="0"/>
          <a:chOff x="0" y="0"/>
          <a:chExt cx="0" cy="0"/>
        </a:xfrm>
      </p:grpSpPr>
      <p:cxnSp>
        <p:nvCxnSpPr>
          <p:cNvPr id="136" name="Google Shape;136;p57"/>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
        <p:nvSpPr>
          <p:cNvPr id="137" name="Google Shape;137;p57"/>
          <p:cNvSpPr txBox="1"/>
          <p:nvPr>
            <p:ph type="title"/>
          </p:nvPr>
        </p:nvSpPr>
        <p:spPr>
          <a:xfrm>
            <a:off x="0" y="291402"/>
            <a:ext cx="9144000" cy="4065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B0F0"/>
              </a:buClr>
              <a:buSzPts val="2400"/>
              <a:buFont typeface="Arial"/>
              <a:buNone/>
              <a:defRPr b="1" i="0" sz="2400" u="none" cap="none" strike="noStrike">
                <a:solidFill>
                  <a:srgbClr val="00B0F0"/>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Agenda">
  <p:cSld name="8_Agenda">
    <p:spTree>
      <p:nvGrpSpPr>
        <p:cNvPr id="138" name="Shape 138"/>
        <p:cNvGrpSpPr/>
        <p:nvPr/>
      </p:nvGrpSpPr>
      <p:grpSpPr>
        <a:xfrm>
          <a:off x="0" y="0"/>
          <a:ext cx="0" cy="0"/>
          <a:chOff x="0" y="0"/>
          <a:chExt cx="0" cy="0"/>
        </a:xfrm>
      </p:grpSpPr>
      <p:cxnSp>
        <p:nvCxnSpPr>
          <p:cNvPr id="139" name="Google Shape;139;p58"/>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Agenda">
  <p:cSld name="9_Agenda">
    <p:spTree>
      <p:nvGrpSpPr>
        <p:cNvPr id="140" name="Shape 140"/>
        <p:cNvGrpSpPr/>
        <p:nvPr/>
      </p:nvGrpSpPr>
      <p:grpSpPr>
        <a:xfrm>
          <a:off x="0" y="0"/>
          <a:ext cx="0" cy="0"/>
          <a:chOff x="0" y="0"/>
          <a:chExt cx="0" cy="0"/>
        </a:xfrm>
      </p:grpSpPr>
      <p:cxnSp>
        <p:nvCxnSpPr>
          <p:cNvPr id="141" name="Google Shape;141;p59"/>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p:cSld name="4_Agenda">
    <p:spTree>
      <p:nvGrpSpPr>
        <p:cNvPr id="142" name="Shape 142"/>
        <p:cNvGrpSpPr/>
        <p:nvPr/>
      </p:nvGrpSpPr>
      <p:grpSpPr>
        <a:xfrm>
          <a:off x="0" y="0"/>
          <a:ext cx="0" cy="0"/>
          <a:chOff x="0" y="0"/>
          <a:chExt cx="0" cy="0"/>
        </a:xfrm>
      </p:grpSpPr>
      <p:cxnSp>
        <p:nvCxnSpPr>
          <p:cNvPr id="143" name="Google Shape;143;p60"/>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Agenda">
  <p:cSld name="5_Agenda">
    <p:spTree>
      <p:nvGrpSpPr>
        <p:cNvPr id="144" name="Shape 144"/>
        <p:cNvGrpSpPr/>
        <p:nvPr/>
      </p:nvGrpSpPr>
      <p:grpSpPr>
        <a:xfrm>
          <a:off x="0" y="0"/>
          <a:ext cx="0" cy="0"/>
          <a:chOff x="0" y="0"/>
          <a:chExt cx="0" cy="0"/>
        </a:xfrm>
      </p:grpSpPr>
      <p:cxnSp>
        <p:nvCxnSpPr>
          <p:cNvPr id="145" name="Google Shape;145;p61"/>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Agenda">
  <p:cSld name="6_Agenda">
    <p:spTree>
      <p:nvGrpSpPr>
        <p:cNvPr id="146" name="Shape 146"/>
        <p:cNvGrpSpPr/>
        <p:nvPr/>
      </p:nvGrpSpPr>
      <p:grpSpPr>
        <a:xfrm>
          <a:off x="0" y="0"/>
          <a:ext cx="0" cy="0"/>
          <a:chOff x="0" y="0"/>
          <a:chExt cx="0" cy="0"/>
        </a:xfrm>
      </p:grpSpPr>
      <p:cxnSp>
        <p:nvCxnSpPr>
          <p:cNvPr id="147" name="Google Shape;147;p62"/>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Agenda">
  <p:cSld name="17_Agenda">
    <p:spTree>
      <p:nvGrpSpPr>
        <p:cNvPr id="148" name="Shape 148"/>
        <p:cNvGrpSpPr/>
        <p:nvPr/>
      </p:nvGrpSpPr>
      <p:grpSpPr>
        <a:xfrm>
          <a:off x="0" y="0"/>
          <a:ext cx="0" cy="0"/>
          <a:chOff x="0" y="0"/>
          <a:chExt cx="0" cy="0"/>
        </a:xfrm>
      </p:grpSpPr>
      <p:cxnSp>
        <p:nvCxnSpPr>
          <p:cNvPr id="149" name="Google Shape;149;p63"/>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just code">
    <p:spTree>
      <p:nvGrpSpPr>
        <p:cNvPr id="150" name="Shape 150"/>
        <p:cNvGrpSpPr/>
        <p:nvPr/>
      </p:nvGrpSpPr>
      <p:grpSpPr>
        <a:xfrm>
          <a:off x="0" y="0"/>
          <a:ext cx="0" cy="0"/>
          <a:chOff x="0" y="0"/>
          <a:chExt cx="0" cy="0"/>
        </a:xfrm>
      </p:grpSpPr>
      <p:cxnSp>
        <p:nvCxnSpPr>
          <p:cNvPr id="151" name="Google Shape;151;p64"/>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
        <p:nvSpPr>
          <p:cNvPr id="152" name="Google Shape;152;p64"/>
          <p:cNvSpPr txBox="1"/>
          <p:nvPr>
            <p:ph idx="1" type="body"/>
          </p:nvPr>
        </p:nvSpPr>
        <p:spPr>
          <a:xfrm>
            <a:off x="0" y="294085"/>
            <a:ext cx="9144000" cy="4038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0"/>
              </a:spcBef>
              <a:spcAft>
                <a:spcPts val="0"/>
              </a:spcAft>
              <a:buClr>
                <a:srgbClr val="00AAED"/>
              </a:buClr>
              <a:buSzPts val="3200"/>
              <a:buFont typeface="Open Sans SemiBold"/>
              <a:buNone/>
              <a:defRPr b="1" i="0" sz="3200" u="none" cap="none" strike="noStrike">
                <a:solidFill>
                  <a:srgbClr val="00AAED"/>
                </a:solidFill>
                <a:latin typeface="Open Sans SemiBold"/>
                <a:ea typeface="Open Sans SemiBold"/>
                <a:cs typeface="Open Sans SemiBold"/>
                <a:sym typeface="Open Sans SemiBold"/>
              </a:defRPr>
            </a:lvl1pPr>
            <a:lvl2pPr indent="-228600" lvl="1" marL="9144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9pPr>
          </a:lstStyle>
          <a:p/>
        </p:txBody>
      </p:sp>
      <p:sp>
        <p:nvSpPr>
          <p:cNvPr id="153" name="Google Shape;153;p64"/>
          <p:cNvSpPr/>
          <p:nvPr/>
        </p:nvSpPr>
        <p:spPr>
          <a:xfrm>
            <a:off x="438150" y="914400"/>
            <a:ext cx="8267700" cy="4114800"/>
          </a:xfrm>
          <a:prstGeom prst="rect">
            <a:avLst/>
          </a:prstGeom>
          <a:solidFill>
            <a:srgbClr val="DEE9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4" name="Google Shape;154;p64"/>
          <p:cNvSpPr txBox="1"/>
          <p:nvPr>
            <p:ph idx="2" type="body"/>
          </p:nvPr>
        </p:nvSpPr>
        <p:spPr>
          <a:xfrm>
            <a:off x="655564" y="1008529"/>
            <a:ext cx="7964400" cy="37995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rgbClr val="2A4A75"/>
              </a:buClr>
              <a:buSzPts val="2000"/>
              <a:buFont typeface="Arial"/>
              <a:buNone/>
              <a:defRPr b="0" i="0" sz="2000" u="none" cap="none" strike="noStrike">
                <a:solidFill>
                  <a:srgbClr val="2A4A75"/>
                </a:solidFill>
                <a:latin typeface="Arial"/>
                <a:ea typeface="Arial"/>
                <a:cs typeface="Arial"/>
                <a:sym typeface="Arial"/>
              </a:defRPr>
            </a:lvl1pPr>
            <a:lvl2pPr indent="-228600" lvl="1" marL="914400" marR="0" algn="l">
              <a:lnSpc>
                <a:spcPct val="100000"/>
              </a:lnSpc>
              <a:spcBef>
                <a:spcPts val="600"/>
              </a:spcBef>
              <a:spcAft>
                <a:spcPts val="0"/>
              </a:spcAft>
              <a:buClr>
                <a:srgbClr val="2A4A75"/>
              </a:buClr>
              <a:buSzPts val="1050"/>
              <a:buFont typeface="Arial"/>
              <a:buNone/>
              <a:defRPr b="0" i="0" sz="1050" u="none" cap="none" strike="noStrike">
                <a:solidFill>
                  <a:srgbClr val="2A4A75"/>
                </a:solidFill>
                <a:latin typeface="Arial"/>
                <a:ea typeface="Arial"/>
                <a:cs typeface="Arial"/>
                <a:sym typeface="Arial"/>
              </a:defRPr>
            </a:lvl2pPr>
            <a:lvl3pPr indent="-228600" lvl="2" marL="1371600" marR="0" algn="l">
              <a:lnSpc>
                <a:spcPct val="100000"/>
              </a:lnSpc>
              <a:spcBef>
                <a:spcPts val="0"/>
              </a:spcBef>
              <a:spcAft>
                <a:spcPts val="0"/>
              </a:spcAft>
              <a:buClr>
                <a:srgbClr val="2A4A75"/>
              </a:buClr>
              <a:buSzPts val="1050"/>
              <a:buFont typeface="Arial"/>
              <a:buNone/>
              <a:defRPr b="0" i="0" sz="1050" u="none" cap="none" strike="noStrike">
                <a:solidFill>
                  <a:srgbClr val="2A4A75"/>
                </a:solidFill>
                <a:latin typeface="Arial"/>
                <a:ea typeface="Arial"/>
                <a:cs typeface="Arial"/>
                <a:sym typeface="Arial"/>
              </a:defRPr>
            </a:lvl3pPr>
            <a:lvl4pPr indent="-228600" lvl="3" marL="1828800" marR="0" algn="l">
              <a:lnSpc>
                <a:spcPct val="100000"/>
              </a:lnSpc>
              <a:spcBef>
                <a:spcPts val="0"/>
              </a:spcBef>
              <a:spcAft>
                <a:spcPts val="0"/>
              </a:spcAft>
              <a:buClr>
                <a:srgbClr val="2A4A75"/>
              </a:buClr>
              <a:buSzPts val="1050"/>
              <a:buFont typeface="Arial"/>
              <a:buNone/>
              <a:defRPr b="0" i="0" sz="1050" u="none" cap="none" strike="noStrike">
                <a:solidFill>
                  <a:srgbClr val="2A4A75"/>
                </a:solidFill>
                <a:latin typeface="Arial"/>
                <a:ea typeface="Arial"/>
                <a:cs typeface="Arial"/>
                <a:sym typeface="Arial"/>
              </a:defRPr>
            </a:lvl4pPr>
            <a:lvl5pPr indent="-228600" lvl="4" marL="2286000" marR="0" algn="l">
              <a:lnSpc>
                <a:spcPct val="100000"/>
              </a:lnSpc>
              <a:spcBef>
                <a:spcPts val="0"/>
              </a:spcBef>
              <a:spcAft>
                <a:spcPts val="0"/>
              </a:spcAft>
              <a:buClr>
                <a:srgbClr val="2A4A75"/>
              </a:buClr>
              <a:buSzPts val="1050"/>
              <a:buFont typeface="Arial"/>
              <a:buNone/>
              <a:defRPr b="0" i="0" sz="1050" u="none" cap="none" strike="noStrike">
                <a:solidFill>
                  <a:srgbClr val="2A4A75"/>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Logo">
  <p:cSld name="TITLE_1_1">
    <p:bg>
      <p:bgPr>
        <a:solidFill>
          <a:srgbClr val="FFFFFF"/>
        </a:solidFill>
      </p:bgPr>
    </p:bg>
    <p:spTree>
      <p:nvGrpSpPr>
        <p:cNvPr id="20" name="Shape 20"/>
        <p:cNvGrpSpPr/>
        <p:nvPr/>
      </p:nvGrpSpPr>
      <p:grpSpPr>
        <a:xfrm>
          <a:off x="0" y="0"/>
          <a:ext cx="0" cy="0"/>
          <a:chOff x="0" y="0"/>
          <a:chExt cx="0" cy="0"/>
        </a:xfrm>
      </p:grpSpPr>
      <p:sp>
        <p:nvSpPr>
          <p:cNvPr id="21" name="Google Shape;21;p29"/>
          <p:cNvSpPr txBox="1"/>
          <p:nvPr>
            <p:ph idx="1" type="subTitle"/>
          </p:nvPr>
        </p:nvSpPr>
        <p:spPr>
          <a:xfrm>
            <a:off x="3431225" y="2350500"/>
            <a:ext cx="58536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9E9E9E"/>
              </a:buClr>
              <a:buSzPts val="1800"/>
              <a:buNone/>
              <a:defRPr>
                <a:solidFill>
                  <a:srgbClr val="9E9E9E"/>
                </a:solidFill>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22" name="Google Shape;22;p29"/>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FFFFFF"/>
                </a:solidFill>
                <a:latin typeface="Roboto Mono"/>
                <a:ea typeface="Roboto Mono"/>
                <a:cs typeface="Roboto Mono"/>
                <a:sym typeface="Roboto Mono"/>
              </a:rPr>
              <a:t>Confidential + Proprietary</a:t>
            </a:r>
            <a:endParaRPr b="0" i="0" sz="600" u="none" cap="none" strike="noStrike">
              <a:solidFill>
                <a:srgbClr val="FFFFFF"/>
              </a:solidFill>
              <a:latin typeface="Roboto Mono"/>
              <a:ea typeface="Roboto Mono"/>
              <a:cs typeface="Roboto Mono"/>
              <a:sym typeface="Roboto Mono"/>
            </a:endParaRPr>
          </a:p>
        </p:txBody>
      </p:sp>
      <p:pic>
        <p:nvPicPr>
          <p:cNvPr id="23" name="Google Shape;23;p29"/>
          <p:cNvPicPr preferRelativeResize="0"/>
          <p:nvPr/>
        </p:nvPicPr>
        <p:blipFill rotWithShape="1">
          <a:blip r:embed="rId2">
            <a:alphaModFix/>
          </a:blip>
          <a:srcRect b="0" l="0" r="0" t="0"/>
          <a:stretch/>
        </p:blipFill>
        <p:spPr>
          <a:xfrm>
            <a:off x="731075" y="978006"/>
            <a:ext cx="2655700" cy="2655700"/>
          </a:xfrm>
          <a:prstGeom prst="rect">
            <a:avLst/>
          </a:prstGeom>
          <a:noFill/>
          <a:ln>
            <a:noFill/>
          </a:ln>
        </p:spPr>
      </p:pic>
      <p:sp>
        <p:nvSpPr>
          <p:cNvPr id="24" name="Google Shape;24;p29"/>
          <p:cNvSpPr txBox="1"/>
          <p:nvPr>
            <p:ph type="title"/>
          </p:nvPr>
        </p:nvSpPr>
        <p:spPr>
          <a:xfrm>
            <a:off x="3379325" y="365100"/>
            <a:ext cx="5957400" cy="198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5" name="Google Shape;25;p29"/>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de segment">
  <p:cSld name="1 code segment">
    <p:spTree>
      <p:nvGrpSpPr>
        <p:cNvPr id="155" name="Shape 155"/>
        <p:cNvGrpSpPr/>
        <p:nvPr/>
      </p:nvGrpSpPr>
      <p:grpSpPr>
        <a:xfrm>
          <a:off x="0" y="0"/>
          <a:ext cx="0" cy="0"/>
          <a:chOff x="0" y="0"/>
          <a:chExt cx="0" cy="0"/>
        </a:xfrm>
      </p:grpSpPr>
      <p:cxnSp>
        <p:nvCxnSpPr>
          <p:cNvPr id="156" name="Google Shape;156;p65"/>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
        <p:nvSpPr>
          <p:cNvPr id="157" name="Google Shape;157;p65"/>
          <p:cNvSpPr txBox="1"/>
          <p:nvPr>
            <p:ph idx="1" type="body"/>
          </p:nvPr>
        </p:nvSpPr>
        <p:spPr>
          <a:xfrm>
            <a:off x="0" y="294085"/>
            <a:ext cx="9144000" cy="4038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0"/>
              </a:spcBef>
              <a:spcAft>
                <a:spcPts val="0"/>
              </a:spcAft>
              <a:buClr>
                <a:srgbClr val="00AAED"/>
              </a:buClr>
              <a:buSzPts val="3200"/>
              <a:buFont typeface="Open Sans SemiBold"/>
              <a:buNone/>
              <a:defRPr b="1" i="0" sz="3200" u="none" cap="none" strike="noStrike">
                <a:solidFill>
                  <a:srgbClr val="00AAED"/>
                </a:solidFill>
                <a:latin typeface="Open Sans SemiBold"/>
                <a:ea typeface="Open Sans SemiBold"/>
                <a:cs typeface="Open Sans SemiBold"/>
                <a:sym typeface="Open Sans SemiBold"/>
              </a:defRPr>
            </a:lvl1pPr>
            <a:lvl2pPr indent="-228600" lvl="1" marL="9144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9pPr>
          </a:lstStyle>
          <a:p/>
        </p:txBody>
      </p:sp>
      <p:sp>
        <p:nvSpPr>
          <p:cNvPr id="158" name="Google Shape;158;p65"/>
          <p:cNvSpPr txBox="1"/>
          <p:nvPr>
            <p:ph idx="2" type="body"/>
          </p:nvPr>
        </p:nvSpPr>
        <p:spPr>
          <a:xfrm>
            <a:off x="457200" y="857250"/>
            <a:ext cx="8305800" cy="4002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rgbClr val="2A4A75"/>
              </a:buClr>
              <a:buSzPts val="2800"/>
              <a:buFont typeface="Arial"/>
              <a:buNone/>
              <a:defRPr b="1" i="0" sz="2800" u="none" cap="none" strike="noStrike">
                <a:solidFill>
                  <a:srgbClr val="2A4A75"/>
                </a:solidFill>
                <a:latin typeface="Arial"/>
                <a:ea typeface="Arial"/>
                <a:cs typeface="Arial"/>
                <a:sym typeface="Arial"/>
              </a:defRPr>
            </a:lvl1pPr>
            <a:lvl2pPr indent="-228600" lvl="1" marL="9144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9pPr>
          </a:lstStyle>
          <a:p/>
        </p:txBody>
      </p:sp>
      <p:sp>
        <p:nvSpPr>
          <p:cNvPr id="159" name="Google Shape;159;p65"/>
          <p:cNvSpPr txBox="1"/>
          <p:nvPr>
            <p:ph idx="3" type="body"/>
          </p:nvPr>
        </p:nvSpPr>
        <p:spPr>
          <a:xfrm>
            <a:off x="495300" y="1506070"/>
            <a:ext cx="8267700" cy="3294300"/>
          </a:xfrm>
          <a:prstGeom prst="rect">
            <a:avLst/>
          </a:prstGeom>
          <a:solidFill>
            <a:srgbClr val="DEE9EE"/>
          </a:solid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rgbClr val="2A4A75"/>
              </a:buClr>
              <a:buSzPts val="2000"/>
              <a:buFont typeface="Arial"/>
              <a:buNone/>
              <a:defRPr b="0" i="0" sz="2000" u="none" cap="none" strike="noStrike">
                <a:solidFill>
                  <a:srgbClr val="2A4A75"/>
                </a:solidFill>
                <a:latin typeface="Arial"/>
                <a:ea typeface="Arial"/>
                <a:cs typeface="Arial"/>
                <a:sym typeface="Arial"/>
              </a:defRPr>
            </a:lvl1pPr>
            <a:lvl2pPr indent="-228600" lvl="1" marL="914400" marR="0" algn="l">
              <a:lnSpc>
                <a:spcPct val="100000"/>
              </a:lnSpc>
              <a:spcBef>
                <a:spcPts val="600"/>
              </a:spcBef>
              <a:spcAft>
                <a:spcPts val="0"/>
              </a:spcAft>
              <a:buClr>
                <a:srgbClr val="2A4A75"/>
              </a:buClr>
              <a:buSzPts val="1050"/>
              <a:buFont typeface="Arial"/>
              <a:buNone/>
              <a:defRPr b="0" i="0" sz="1050" u="none" cap="none" strike="noStrike">
                <a:solidFill>
                  <a:srgbClr val="2A4A75"/>
                </a:solidFill>
                <a:latin typeface="Arial"/>
                <a:ea typeface="Arial"/>
                <a:cs typeface="Arial"/>
                <a:sym typeface="Arial"/>
              </a:defRPr>
            </a:lvl2pPr>
            <a:lvl3pPr indent="-228600" lvl="2" marL="1371600" marR="0" algn="l">
              <a:lnSpc>
                <a:spcPct val="100000"/>
              </a:lnSpc>
              <a:spcBef>
                <a:spcPts val="0"/>
              </a:spcBef>
              <a:spcAft>
                <a:spcPts val="0"/>
              </a:spcAft>
              <a:buClr>
                <a:srgbClr val="2A4A75"/>
              </a:buClr>
              <a:buSzPts val="1050"/>
              <a:buFont typeface="Arial"/>
              <a:buNone/>
              <a:defRPr b="0" i="0" sz="1050" u="none" cap="none" strike="noStrike">
                <a:solidFill>
                  <a:srgbClr val="2A4A75"/>
                </a:solidFill>
                <a:latin typeface="Arial"/>
                <a:ea typeface="Arial"/>
                <a:cs typeface="Arial"/>
                <a:sym typeface="Arial"/>
              </a:defRPr>
            </a:lvl3pPr>
            <a:lvl4pPr indent="-228600" lvl="3" marL="1828800" marR="0" algn="l">
              <a:lnSpc>
                <a:spcPct val="100000"/>
              </a:lnSpc>
              <a:spcBef>
                <a:spcPts val="0"/>
              </a:spcBef>
              <a:spcAft>
                <a:spcPts val="0"/>
              </a:spcAft>
              <a:buClr>
                <a:srgbClr val="2A4A75"/>
              </a:buClr>
              <a:buSzPts val="1050"/>
              <a:buFont typeface="Arial"/>
              <a:buNone/>
              <a:defRPr b="0" i="0" sz="1050" u="none" cap="none" strike="noStrike">
                <a:solidFill>
                  <a:srgbClr val="2A4A75"/>
                </a:solidFill>
                <a:latin typeface="Arial"/>
                <a:ea typeface="Arial"/>
                <a:cs typeface="Arial"/>
                <a:sym typeface="Arial"/>
              </a:defRPr>
            </a:lvl4pPr>
            <a:lvl5pPr indent="-228600" lvl="4" marL="2286000" marR="0" algn="l">
              <a:lnSpc>
                <a:spcPct val="100000"/>
              </a:lnSpc>
              <a:spcBef>
                <a:spcPts val="0"/>
              </a:spcBef>
              <a:spcAft>
                <a:spcPts val="0"/>
              </a:spcAft>
              <a:buClr>
                <a:srgbClr val="2A4A75"/>
              </a:buClr>
              <a:buSzPts val="1050"/>
              <a:buFont typeface="Arial"/>
              <a:buNone/>
              <a:defRPr b="0" i="0" sz="1050" u="none" cap="none" strike="noStrike">
                <a:solidFill>
                  <a:srgbClr val="2A4A75"/>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Agenda">
  <p:cSld name="23_Agenda">
    <p:spTree>
      <p:nvGrpSpPr>
        <p:cNvPr id="160" name="Shape 160"/>
        <p:cNvGrpSpPr/>
        <p:nvPr/>
      </p:nvGrpSpPr>
      <p:grpSpPr>
        <a:xfrm>
          <a:off x="0" y="0"/>
          <a:ext cx="0" cy="0"/>
          <a:chOff x="0" y="0"/>
          <a:chExt cx="0" cy="0"/>
        </a:xfrm>
      </p:grpSpPr>
      <p:cxnSp>
        <p:nvCxnSpPr>
          <p:cNvPr id="161" name="Google Shape;161;p66"/>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Agenda">
  <p:cSld name="18_Agenda">
    <p:spTree>
      <p:nvGrpSpPr>
        <p:cNvPr id="162" name="Shape 162"/>
        <p:cNvGrpSpPr/>
        <p:nvPr/>
      </p:nvGrpSpPr>
      <p:grpSpPr>
        <a:xfrm>
          <a:off x="0" y="0"/>
          <a:ext cx="0" cy="0"/>
          <a:chOff x="0" y="0"/>
          <a:chExt cx="0" cy="0"/>
        </a:xfrm>
      </p:grpSpPr>
      <p:cxnSp>
        <p:nvCxnSpPr>
          <p:cNvPr id="163" name="Google Shape;163;p67"/>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Agenda">
  <p:cSld name="10_Agenda">
    <p:spTree>
      <p:nvGrpSpPr>
        <p:cNvPr id="164" name="Shape 164"/>
        <p:cNvGrpSpPr/>
        <p:nvPr/>
      </p:nvGrpSpPr>
      <p:grpSpPr>
        <a:xfrm>
          <a:off x="0" y="0"/>
          <a:ext cx="0" cy="0"/>
          <a:chOff x="0" y="0"/>
          <a:chExt cx="0" cy="0"/>
        </a:xfrm>
      </p:grpSpPr>
      <p:cxnSp>
        <p:nvCxnSpPr>
          <p:cNvPr id="165" name="Google Shape;165;p68"/>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agenda">
  <p:cSld name="7_agenda">
    <p:spTree>
      <p:nvGrpSpPr>
        <p:cNvPr id="166" name="Shape 166"/>
        <p:cNvGrpSpPr/>
        <p:nvPr/>
      </p:nvGrpSpPr>
      <p:grpSpPr>
        <a:xfrm>
          <a:off x="0" y="0"/>
          <a:ext cx="0" cy="0"/>
          <a:chOff x="0" y="0"/>
          <a:chExt cx="0" cy="0"/>
        </a:xfrm>
      </p:grpSpPr>
      <p:cxnSp>
        <p:nvCxnSpPr>
          <p:cNvPr id="167" name="Google Shape;167;p69"/>
          <p:cNvCxnSpPr/>
          <p:nvPr/>
        </p:nvCxnSpPr>
        <p:spPr>
          <a:xfrm>
            <a:off x="0" y="698047"/>
            <a:ext cx="9144000" cy="6000"/>
          </a:xfrm>
          <a:prstGeom prst="straightConnector1">
            <a:avLst/>
          </a:prstGeom>
          <a:noFill/>
          <a:ln cap="flat" cmpd="sng" w="9525">
            <a:solidFill>
              <a:srgbClr val="00AAED"/>
            </a:solidFill>
            <a:prstDash val="solid"/>
            <a:round/>
            <a:headEnd len="sm" w="sm" type="none"/>
            <a:tailEnd len="sm" w="sm" type="none"/>
          </a:ln>
        </p:spPr>
      </p:cxnSp>
      <p:sp>
        <p:nvSpPr>
          <p:cNvPr id="168" name="Google Shape;168;p69"/>
          <p:cNvSpPr txBox="1"/>
          <p:nvPr>
            <p:ph idx="1" type="body"/>
          </p:nvPr>
        </p:nvSpPr>
        <p:spPr>
          <a:xfrm>
            <a:off x="0" y="294085"/>
            <a:ext cx="9144000" cy="4038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0"/>
              </a:spcBef>
              <a:spcAft>
                <a:spcPts val="0"/>
              </a:spcAft>
              <a:buClr>
                <a:srgbClr val="00AAED"/>
              </a:buClr>
              <a:buSzPts val="3200"/>
              <a:buFont typeface="Open Sans SemiBold"/>
              <a:buNone/>
              <a:defRPr b="1" i="0" sz="3200" u="none" cap="none" strike="noStrike">
                <a:solidFill>
                  <a:srgbClr val="00AAED"/>
                </a:solidFill>
                <a:latin typeface="Open Sans SemiBold"/>
                <a:ea typeface="Open Sans SemiBold"/>
                <a:cs typeface="Open Sans SemiBold"/>
                <a:sym typeface="Open Sans SemiBold"/>
              </a:defRPr>
            </a:lvl1pPr>
            <a:lvl2pPr indent="-228600" lvl="1" marL="9144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9pPr>
          </a:lstStyle>
          <a:p/>
        </p:txBody>
      </p:sp>
      <p:sp>
        <p:nvSpPr>
          <p:cNvPr id="169" name="Google Shape;169;p69"/>
          <p:cNvSpPr txBox="1"/>
          <p:nvPr>
            <p:ph idx="2" type="body"/>
          </p:nvPr>
        </p:nvSpPr>
        <p:spPr>
          <a:xfrm>
            <a:off x="403413" y="988360"/>
            <a:ext cx="8269800" cy="3882900"/>
          </a:xfrm>
          <a:prstGeom prst="rect">
            <a:avLst/>
          </a:prstGeom>
          <a:solidFill>
            <a:srgbClr val="DEE9EE"/>
          </a:solidFill>
          <a:ln>
            <a:noFill/>
          </a:ln>
        </p:spPr>
        <p:txBody>
          <a:bodyPr anchorCtr="0" anchor="t" bIns="45700" lIns="91425" spcFirstLastPara="1" rIns="91425" wrap="square" tIns="45700">
            <a:noAutofit/>
          </a:bodyPr>
          <a:lstStyle>
            <a:lvl1pPr indent="-228600" lvl="0" marL="457200" marR="0" algn="l">
              <a:lnSpc>
                <a:spcPct val="150000"/>
              </a:lnSpc>
              <a:spcBef>
                <a:spcPts val="0"/>
              </a:spcBef>
              <a:spcAft>
                <a:spcPts val="0"/>
              </a:spcAft>
              <a:buClr>
                <a:srgbClr val="2A4A75"/>
              </a:buClr>
              <a:buSzPts val="2000"/>
              <a:buFont typeface="Noto Sans Symbols"/>
              <a:buNone/>
              <a:defRPr b="0" i="0" sz="2000" u="none" cap="none" strike="noStrike">
                <a:solidFill>
                  <a:srgbClr val="2A4A75"/>
                </a:solidFill>
                <a:latin typeface="Arial"/>
                <a:ea typeface="Arial"/>
                <a:cs typeface="Arial"/>
                <a:sym typeface="Arial"/>
              </a:defRPr>
            </a:lvl1pPr>
            <a:lvl2pPr indent="-228600" lvl="1" marL="914400" marR="0" algn="l">
              <a:lnSpc>
                <a:spcPct val="150000"/>
              </a:lnSpc>
              <a:spcBef>
                <a:spcPts val="0"/>
              </a:spcBef>
              <a:spcAft>
                <a:spcPts val="0"/>
              </a:spcAft>
              <a:buClr>
                <a:srgbClr val="2A4A75"/>
              </a:buClr>
              <a:buSzPts val="2400"/>
              <a:buFont typeface="Noto Sans Symbols"/>
              <a:buNone/>
              <a:defRPr b="0" i="0" sz="2400" u="none" cap="none" strike="noStrike">
                <a:solidFill>
                  <a:srgbClr val="2A4A75"/>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6">
    <p:spTree>
      <p:nvGrpSpPr>
        <p:cNvPr id="170" name="Shape 170"/>
        <p:cNvGrpSpPr/>
        <p:nvPr/>
      </p:nvGrpSpPr>
      <p:grpSpPr>
        <a:xfrm>
          <a:off x="0" y="0"/>
          <a:ext cx="0" cy="0"/>
          <a:chOff x="0" y="0"/>
          <a:chExt cx="0" cy="0"/>
        </a:xfrm>
      </p:grpSpPr>
      <p:sp>
        <p:nvSpPr>
          <p:cNvPr id="171" name="Google Shape;171;p70"/>
          <p:cNvSpPr txBox="1"/>
          <p:nvPr>
            <p:ph type="title"/>
          </p:nvPr>
        </p:nvSpPr>
        <p:spPr>
          <a:xfrm>
            <a:off x="0" y="291403"/>
            <a:ext cx="9144000" cy="377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Rambla"/>
              <a:buNone/>
              <a:defRPr b="0" i="0" sz="2400" u="none" cap="none" strike="noStrike">
                <a:solidFill>
                  <a:srgbClr val="000000"/>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2" name="Google Shape;172;p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1pPr>
            <a:lvl2pPr indent="-228600" lvl="1" marL="9144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2pPr>
            <a:lvl3pPr indent="-228600" lvl="2" marL="13716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3pPr>
            <a:lvl4pPr indent="-228600" lvl="3" marL="18288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4pPr>
            <a:lvl5pPr indent="-228600" lvl="4" marL="22860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5pPr>
            <a:lvl6pPr indent="-228600" lvl="5" marL="27432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6pPr>
            <a:lvl7pPr indent="-228600" lvl="6" marL="32004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7pPr>
            <a:lvl8pPr indent="-228600" lvl="7" marL="36576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8pPr>
            <a:lvl9pPr indent="-228600" lvl="8" marL="4114800" marR="0" algn="l">
              <a:lnSpc>
                <a:spcPct val="100000"/>
              </a:lnSpc>
              <a:spcBef>
                <a:spcPts val="0"/>
              </a:spcBef>
              <a:spcAft>
                <a:spcPts val="0"/>
              </a:spcAft>
              <a:buClr>
                <a:srgbClr val="000000"/>
              </a:buClr>
              <a:buSzPts val="1050"/>
              <a:buFont typeface="Roboto"/>
              <a:buNone/>
              <a:defRPr b="0" i="0" sz="1050" u="none" cap="none" strike="noStrike">
                <a:solidFill>
                  <a:srgbClr val="000000"/>
                </a:solidFill>
                <a:latin typeface="Roboto"/>
                <a:ea typeface="Roboto"/>
                <a:cs typeface="Roboto"/>
                <a:sym typeface="Roboto"/>
              </a:defRPr>
            </a:lvl9pPr>
          </a:lstStyle>
          <a:p/>
        </p:txBody>
      </p:sp>
      <p:sp>
        <p:nvSpPr>
          <p:cNvPr id="173" name="Google Shape;173;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20">
    <p:spTree>
      <p:nvGrpSpPr>
        <p:cNvPr id="26" name="Shape 26"/>
        <p:cNvGrpSpPr/>
        <p:nvPr/>
      </p:nvGrpSpPr>
      <p:grpSpPr>
        <a:xfrm>
          <a:off x="0" y="0"/>
          <a:ext cx="0" cy="0"/>
          <a:chOff x="0" y="0"/>
          <a:chExt cx="0" cy="0"/>
        </a:xfrm>
      </p:grpSpPr>
      <p:sp>
        <p:nvSpPr>
          <p:cNvPr id="27" name="Google Shape;27;p30"/>
          <p:cNvSpPr txBox="1"/>
          <p:nvPr>
            <p:ph type="title"/>
          </p:nvPr>
        </p:nvSpPr>
        <p:spPr>
          <a:xfrm>
            <a:off x="353575" y="2939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0"/>
          <p:cNvSpPr txBox="1"/>
          <p:nvPr>
            <p:ph idx="1" type="body"/>
          </p:nvPr>
        </p:nvSpPr>
        <p:spPr>
          <a:xfrm>
            <a:off x="353575" y="1060700"/>
            <a:ext cx="8443500" cy="3678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200"/>
              </a:spcBef>
              <a:spcAft>
                <a:spcPts val="0"/>
              </a:spcAft>
              <a:buSzPts val="1400"/>
              <a:buChar char="■"/>
              <a:defRPr/>
            </a:lvl3pPr>
            <a:lvl4pPr indent="-317500" lvl="3" marL="1828800" algn="l">
              <a:lnSpc>
                <a:spcPct val="115000"/>
              </a:lnSpc>
              <a:spcBef>
                <a:spcPts val="1200"/>
              </a:spcBef>
              <a:spcAft>
                <a:spcPts val="0"/>
              </a:spcAft>
              <a:buSzPts val="1400"/>
              <a:buChar char="●"/>
              <a:defRPr/>
            </a:lvl4pPr>
            <a:lvl5pPr indent="-317500" lvl="4" marL="2286000" algn="l">
              <a:lnSpc>
                <a:spcPct val="115000"/>
              </a:lnSpc>
              <a:spcBef>
                <a:spcPts val="1200"/>
              </a:spcBef>
              <a:spcAft>
                <a:spcPts val="0"/>
              </a:spcAft>
              <a:buSzPts val="1400"/>
              <a:buChar char="○"/>
              <a:defRPr/>
            </a:lvl5pPr>
            <a:lvl6pPr indent="-317500" lvl="5" marL="2743200" algn="l">
              <a:lnSpc>
                <a:spcPct val="115000"/>
              </a:lnSpc>
              <a:spcBef>
                <a:spcPts val="1200"/>
              </a:spcBef>
              <a:spcAft>
                <a:spcPts val="0"/>
              </a:spcAft>
              <a:buSzPts val="1400"/>
              <a:buChar char="■"/>
              <a:defRPr/>
            </a:lvl6pPr>
            <a:lvl7pPr indent="-317500" lvl="6" marL="3200400" algn="l">
              <a:lnSpc>
                <a:spcPct val="115000"/>
              </a:lnSpc>
              <a:spcBef>
                <a:spcPts val="1200"/>
              </a:spcBef>
              <a:spcAft>
                <a:spcPts val="0"/>
              </a:spcAft>
              <a:buSzPts val="1400"/>
              <a:buChar char="●"/>
              <a:defRPr/>
            </a:lvl7pPr>
            <a:lvl8pPr indent="-317500" lvl="7" marL="3657600" algn="l">
              <a:lnSpc>
                <a:spcPct val="115000"/>
              </a:lnSpc>
              <a:spcBef>
                <a:spcPts val="1200"/>
              </a:spcBef>
              <a:spcAft>
                <a:spcPts val="0"/>
              </a:spcAft>
              <a:buSzPts val="1400"/>
              <a:buChar char="○"/>
              <a:defRPr/>
            </a:lvl8pPr>
            <a:lvl9pPr indent="-317500" lvl="8" marL="4114800" algn="l">
              <a:lnSpc>
                <a:spcPct val="115000"/>
              </a:lnSpc>
              <a:spcBef>
                <a:spcPts val="1200"/>
              </a:spcBef>
              <a:spcAft>
                <a:spcPts val="1200"/>
              </a:spcAft>
              <a:buSzPts val="1400"/>
              <a:buChar char="■"/>
              <a:defRPr/>
            </a:lvl9pPr>
          </a:lstStyle>
          <a:p/>
        </p:txBody>
      </p:sp>
      <p:sp>
        <p:nvSpPr>
          <p:cNvPr id="29" name="Google Shape;29;p30"/>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ue/White">
  <p:cSld name="CUSTOM_15">
    <p:spTree>
      <p:nvGrpSpPr>
        <p:cNvPr id="30" name="Shape 30"/>
        <p:cNvGrpSpPr/>
        <p:nvPr/>
      </p:nvGrpSpPr>
      <p:grpSpPr>
        <a:xfrm>
          <a:off x="0" y="0"/>
          <a:ext cx="0" cy="0"/>
          <a:chOff x="0" y="0"/>
          <a:chExt cx="0" cy="0"/>
        </a:xfrm>
      </p:grpSpPr>
      <p:sp>
        <p:nvSpPr>
          <p:cNvPr id="31" name="Google Shape;31;p31"/>
          <p:cNvSpPr/>
          <p:nvPr/>
        </p:nvSpPr>
        <p:spPr>
          <a:xfrm>
            <a:off x="0" y="-22400"/>
            <a:ext cx="9144000" cy="961500"/>
          </a:xfrm>
          <a:prstGeom prst="rect">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1"/>
          <p:cNvSpPr txBox="1"/>
          <p:nvPr>
            <p:ph type="title"/>
          </p:nvPr>
        </p:nvSpPr>
        <p:spPr>
          <a:xfrm>
            <a:off x="437600" y="189050"/>
            <a:ext cx="7182300" cy="64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solidFill>
                  <a:srgbClr val="FFFFFF"/>
                </a:solidFill>
                <a:latin typeface="Roboto Light"/>
                <a:ea typeface="Roboto Light"/>
                <a:cs typeface="Roboto Light"/>
                <a:sym typeface="Roboto Light"/>
              </a:defRPr>
            </a:lvl1pPr>
            <a:lvl2pPr lvl="1" algn="l">
              <a:lnSpc>
                <a:spcPct val="100000"/>
              </a:lnSpc>
              <a:spcBef>
                <a:spcPts val="0"/>
              </a:spcBef>
              <a:spcAft>
                <a:spcPts val="0"/>
              </a:spcAft>
              <a:buSzPts val="1400"/>
              <a:buNone/>
              <a:defRPr>
                <a:latin typeface="Roboto Light"/>
                <a:ea typeface="Roboto Light"/>
                <a:cs typeface="Roboto Light"/>
                <a:sym typeface="Roboto Light"/>
              </a:defRPr>
            </a:lvl2pPr>
            <a:lvl3pPr lvl="2" algn="l">
              <a:lnSpc>
                <a:spcPct val="100000"/>
              </a:lnSpc>
              <a:spcBef>
                <a:spcPts val="0"/>
              </a:spcBef>
              <a:spcAft>
                <a:spcPts val="0"/>
              </a:spcAft>
              <a:buSzPts val="1400"/>
              <a:buNone/>
              <a:defRPr>
                <a:latin typeface="Roboto Light"/>
                <a:ea typeface="Roboto Light"/>
                <a:cs typeface="Roboto Light"/>
                <a:sym typeface="Roboto Light"/>
              </a:defRPr>
            </a:lvl3pPr>
            <a:lvl4pPr lvl="3" algn="l">
              <a:lnSpc>
                <a:spcPct val="100000"/>
              </a:lnSpc>
              <a:spcBef>
                <a:spcPts val="0"/>
              </a:spcBef>
              <a:spcAft>
                <a:spcPts val="0"/>
              </a:spcAft>
              <a:buSzPts val="1400"/>
              <a:buNone/>
              <a:defRPr>
                <a:latin typeface="Roboto Light"/>
                <a:ea typeface="Roboto Light"/>
                <a:cs typeface="Roboto Light"/>
                <a:sym typeface="Roboto Light"/>
              </a:defRPr>
            </a:lvl4pPr>
            <a:lvl5pPr lvl="4" algn="l">
              <a:lnSpc>
                <a:spcPct val="100000"/>
              </a:lnSpc>
              <a:spcBef>
                <a:spcPts val="0"/>
              </a:spcBef>
              <a:spcAft>
                <a:spcPts val="0"/>
              </a:spcAft>
              <a:buSzPts val="1400"/>
              <a:buNone/>
              <a:defRPr>
                <a:latin typeface="Roboto Light"/>
                <a:ea typeface="Roboto Light"/>
                <a:cs typeface="Roboto Light"/>
                <a:sym typeface="Roboto Light"/>
              </a:defRPr>
            </a:lvl5pPr>
            <a:lvl6pPr lvl="5" algn="l">
              <a:lnSpc>
                <a:spcPct val="100000"/>
              </a:lnSpc>
              <a:spcBef>
                <a:spcPts val="0"/>
              </a:spcBef>
              <a:spcAft>
                <a:spcPts val="0"/>
              </a:spcAft>
              <a:buSzPts val="1400"/>
              <a:buNone/>
              <a:defRPr>
                <a:latin typeface="Roboto Light"/>
                <a:ea typeface="Roboto Light"/>
                <a:cs typeface="Roboto Light"/>
                <a:sym typeface="Roboto Light"/>
              </a:defRPr>
            </a:lvl6pPr>
            <a:lvl7pPr lvl="6" algn="l">
              <a:lnSpc>
                <a:spcPct val="100000"/>
              </a:lnSpc>
              <a:spcBef>
                <a:spcPts val="0"/>
              </a:spcBef>
              <a:spcAft>
                <a:spcPts val="0"/>
              </a:spcAft>
              <a:buSzPts val="1400"/>
              <a:buNone/>
              <a:defRPr>
                <a:latin typeface="Roboto Light"/>
                <a:ea typeface="Roboto Light"/>
                <a:cs typeface="Roboto Light"/>
                <a:sym typeface="Roboto Light"/>
              </a:defRPr>
            </a:lvl7pPr>
            <a:lvl8pPr lvl="7" algn="l">
              <a:lnSpc>
                <a:spcPct val="100000"/>
              </a:lnSpc>
              <a:spcBef>
                <a:spcPts val="0"/>
              </a:spcBef>
              <a:spcAft>
                <a:spcPts val="0"/>
              </a:spcAft>
              <a:buSzPts val="1400"/>
              <a:buNone/>
              <a:defRPr>
                <a:latin typeface="Roboto Light"/>
                <a:ea typeface="Roboto Light"/>
                <a:cs typeface="Roboto Light"/>
                <a:sym typeface="Roboto Light"/>
              </a:defRPr>
            </a:lvl8pPr>
            <a:lvl9pPr lvl="8" algn="l">
              <a:lnSpc>
                <a:spcPct val="100000"/>
              </a:lnSpc>
              <a:spcBef>
                <a:spcPts val="0"/>
              </a:spcBef>
              <a:spcAft>
                <a:spcPts val="0"/>
              </a:spcAft>
              <a:buSzPts val="1400"/>
              <a:buNone/>
              <a:defRPr>
                <a:latin typeface="Roboto Light"/>
                <a:ea typeface="Roboto Light"/>
                <a:cs typeface="Roboto Light"/>
                <a:sym typeface="Roboto Light"/>
              </a:defRPr>
            </a:lvl9pPr>
          </a:lstStyle>
          <a:p/>
        </p:txBody>
      </p:sp>
      <p:sp>
        <p:nvSpPr>
          <p:cNvPr id="33" name="Google Shape;33;p31"/>
          <p:cNvSpPr txBox="1"/>
          <p:nvPr>
            <p:ph idx="1" type="body"/>
          </p:nvPr>
        </p:nvSpPr>
        <p:spPr>
          <a:xfrm>
            <a:off x="437600" y="1079350"/>
            <a:ext cx="8263500" cy="3703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Roboto Light"/>
              <a:buChar char="●"/>
              <a:defRPr sz="1800">
                <a:latin typeface="Roboto Light"/>
                <a:ea typeface="Roboto Light"/>
                <a:cs typeface="Roboto Light"/>
                <a:sym typeface="Roboto Light"/>
              </a:defRPr>
            </a:lvl1pPr>
            <a:lvl2pPr indent="-317500" lvl="1" marL="9144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2pPr>
            <a:lvl3pPr indent="-317500" lvl="2" marL="13716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3pPr>
            <a:lvl4pPr indent="-317500" lvl="3" marL="18288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4pPr>
            <a:lvl5pPr indent="-317500" lvl="4" marL="22860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5pPr>
            <a:lvl6pPr indent="-317500" lvl="5" marL="27432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6pPr>
            <a:lvl7pPr indent="-317500" lvl="6" marL="32004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7pPr>
            <a:lvl8pPr indent="-317500" lvl="7" marL="36576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8pPr>
            <a:lvl9pPr indent="-317500" lvl="8" marL="4114800" algn="l">
              <a:lnSpc>
                <a:spcPct val="115000"/>
              </a:lnSpc>
              <a:spcBef>
                <a:spcPts val="1200"/>
              </a:spcBef>
              <a:spcAft>
                <a:spcPts val="1200"/>
              </a:spcAft>
              <a:buSzPts val="14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White/Blue">
  <p:cSld name="TITLE_1_2">
    <p:bg>
      <p:bgPr>
        <a:solidFill>
          <a:srgbClr val="1E88E5"/>
        </a:solidFill>
      </p:bgPr>
    </p:bg>
    <p:spTree>
      <p:nvGrpSpPr>
        <p:cNvPr id="34" name="Shape 34"/>
        <p:cNvGrpSpPr/>
        <p:nvPr/>
      </p:nvGrpSpPr>
      <p:grpSpPr>
        <a:xfrm>
          <a:off x="0" y="0"/>
          <a:ext cx="0" cy="0"/>
          <a:chOff x="0" y="0"/>
          <a:chExt cx="0" cy="0"/>
        </a:xfrm>
      </p:grpSpPr>
      <p:sp>
        <p:nvSpPr>
          <p:cNvPr id="35" name="Google Shape;35;p32"/>
          <p:cNvSpPr/>
          <p:nvPr/>
        </p:nvSpPr>
        <p:spPr>
          <a:xfrm>
            <a:off x="-30575" y="-20400"/>
            <a:ext cx="9174600" cy="978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2"/>
          <p:cNvSpPr/>
          <p:nvPr/>
        </p:nvSpPr>
        <p:spPr>
          <a:xfrm>
            <a:off x="-15825" y="949575"/>
            <a:ext cx="9174600" cy="4194000"/>
          </a:xfrm>
          <a:prstGeom prst="rect">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2"/>
          <p:cNvSpPr txBox="1"/>
          <p:nvPr>
            <p:ph type="title"/>
          </p:nvPr>
        </p:nvSpPr>
        <p:spPr>
          <a:xfrm>
            <a:off x="437600" y="178375"/>
            <a:ext cx="7585200" cy="71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atin typeface="Roboto Light"/>
                <a:ea typeface="Roboto Light"/>
                <a:cs typeface="Roboto Light"/>
                <a:sym typeface="Roboto Light"/>
              </a:defRPr>
            </a:lvl1pPr>
            <a:lvl2pPr lvl="1" algn="l">
              <a:lnSpc>
                <a:spcPct val="100000"/>
              </a:lnSpc>
              <a:spcBef>
                <a:spcPts val="0"/>
              </a:spcBef>
              <a:spcAft>
                <a:spcPts val="0"/>
              </a:spcAft>
              <a:buSzPts val="1400"/>
              <a:buNone/>
              <a:defRPr>
                <a:latin typeface="Roboto Light"/>
                <a:ea typeface="Roboto Light"/>
                <a:cs typeface="Roboto Light"/>
                <a:sym typeface="Roboto Light"/>
              </a:defRPr>
            </a:lvl2pPr>
            <a:lvl3pPr lvl="2" algn="l">
              <a:lnSpc>
                <a:spcPct val="100000"/>
              </a:lnSpc>
              <a:spcBef>
                <a:spcPts val="0"/>
              </a:spcBef>
              <a:spcAft>
                <a:spcPts val="0"/>
              </a:spcAft>
              <a:buSzPts val="1400"/>
              <a:buNone/>
              <a:defRPr>
                <a:latin typeface="Roboto Light"/>
                <a:ea typeface="Roboto Light"/>
                <a:cs typeface="Roboto Light"/>
                <a:sym typeface="Roboto Light"/>
              </a:defRPr>
            </a:lvl3pPr>
            <a:lvl4pPr lvl="3" algn="l">
              <a:lnSpc>
                <a:spcPct val="100000"/>
              </a:lnSpc>
              <a:spcBef>
                <a:spcPts val="0"/>
              </a:spcBef>
              <a:spcAft>
                <a:spcPts val="0"/>
              </a:spcAft>
              <a:buSzPts val="1400"/>
              <a:buNone/>
              <a:defRPr>
                <a:latin typeface="Roboto Light"/>
                <a:ea typeface="Roboto Light"/>
                <a:cs typeface="Roboto Light"/>
                <a:sym typeface="Roboto Light"/>
              </a:defRPr>
            </a:lvl4pPr>
            <a:lvl5pPr lvl="4" algn="l">
              <a:lnSpc>
                <a:spcPct val="100000"/>
              </a:lnSpc>
              <a:spcBef>
                <a:spcPts val="0"/>
              </a:spcBef>
              <a:spcAft>
                <a:spcPts val="0"/>
              </a:spcAft>
              <a:buSzPts val="1400"/>
              <a:buNone/>
              <a:defRPr>
                <a:latin typeface="Roboto Light"/>
                <a:ea typeface="Roboto Light"/>
                <a:cs typeface="Roboto Light"/>
                <a:sym typeface="Roboto Light"/>
              </a:defRPr>
            </a:lvl5pPr>
            <a:lvl6pPr lvl="5" algn="l">
              <a:lnSpc>
                <a:spcPct val="100000"/>
              </a:lnSpc>
              <a:spcBef>
                <a:spcPts val="0"/>
              </a:spcBef>
              <a:spcAft>
                <a:spcPts val="0"/>
              </a:spcAft>
              <a:buSzPts val="1400"/>
              <a:buNone/>
              <a:defRPr>
                <a:latin typeface="Roboto Light"/>
                <a:ea typeface="Roboto Light"/>
                <a:cs typeface="Roboto Light"/>
                <a:sym typeface="Roboto Light"/>
              </a:defRPr>
            </a:lvl6pPr>
            <a:lvl7pPr lvl="6" algn="l">
              <a:lnSpc>
                <a:spcPct val="100000"/>
              </a:lnSpc>
              <a:spcBef>
                <a:spcPts val="0"/>
              </a:spcBef>
              <a:spcAft>
                <a:spcPts val="0"/>
              </a:spcAft>
              <a:buSzPts val="1400"/>
              <a:buNone/>
              <a:defRPr>
                <a:latin typeface="Roboto Light"/>
                <a:ea typeface="Roboto Light"/>
                <a:cs typeface="Roboto Light"/>
                <a:sym typeface="Roboto Light"/>
              </a:defRPr>
            </a:lvl7pPr>
            <a:lvl8pPr lvl="7" algn="l">
              <a:lnSpc>
                <a:spcPct val="100000"/>
              </a:lnSpc>
              <a:spcBef>
                <a:spcPts val="0"/>
              </a:spcBef>
              <a:spcAft>
                <a:spcPts val="0"/>
              </a:spcAft>
              <a:buSzPts val="1400"/>
              <a:buNone/>
              <a:defRPr>
                <a:latin typeface="Roboto Light"/>
                <a:ea typeface="Roboto Light"/>
                <a:cs typeface="Roboto Light"/>
                <a:sym typeface="Roboto Light"/>
              </a:defRPr>
            </a:lvl8pPr>
            <a:lvl9pPr lvl="8" algn="l">
              <a:lnSpc>
                <a:spcPct val="100000"/>
              </a:lnSpc>
              <a:spcBef>
                <a:spcPts val="0"/>
              </a:spcBef>
              <a:spcAft>
                <a:spcPts val="0"/>
              </a:spcAft>
              <a:buSzPts val="1400"/>
              <a:buNone/>
              <a:defRPr>
                <a:latin typeface="Roboto Light"/>
                <a:ea typeface="Roboto Light"/>
                <a:cs typeface="Roboto Light"/>
                <a:sym typeface="Roboto Light"/>
              </a:defRPr>
            </a:lvl9pPr>
          </a:lstStyle>
          <a:p/>
        </p:txBody>
      </p:sp>
      <p:sp>
        <p:nvSpPr>
          <p:cNvPr id="38" name="Google Shape;38;p32"/>
          <p:cNvSpPr txBox="1"/>
          <p:nvPr>
            <p:ph idx="1" type="body"/>
          </p:nvPr>
        </p:nvSpPr>
        <p:spPr>
          <a:xfrm>
            <a:off x="437600" y="1231750"/>
            <a:ext cx="8263500" cy="3703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gn="l">
              <a:lnSpc>
                <a:spcPct val="115000"/>
              </a:lnSpc>
              <a:spcBef>
                <a:spcPts val="1200"/>
              </a:spcBef>
              <a:spcAft>
                <a:spcPts val="12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Blue Background" type="tx">
  <p:cSld name="TITLE_AND_BODY">
    <p:bg>
      <p:bgPr>
        <a:solidFill>
          <a:srgbClr val="1E88E5"/>
        </a:solidFill>
      </p:bgPr>
    </p:bg>
    <p:spTree>
      <p:nvGrpSpPr>
        <p:cNvPr id="39" name="Shape 3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3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200"/>
              </a:spcBef>
              <a:spcAft>
                <a:spcPts val="0"/>
              </a:spcAft>
              <a:buSzPts val="1400"/>
              <a:buChar char="■"/>
              <a:defRPr/>
            </a:lvl3pPr>
            <a:lvl4pPr indent="-317500" lvl="3" marL="1828800" algn="l">
              <a:lnSpc>
                <a:spcPct val="115000"/>
              </a:lnSpc>
              <a:spcBef>
                <a:spcPts val="1200"/>
              </a:spcBef>
              <a:spcAft>
                <a:spcPts val="0"/>
              </a:spcAft>
              <a:buSzPts val="1400"/>
              <a:buChar char="●"/>
              <a:defRPr/>
            </a:lvl4pPr>
            <a:lvl5pPr indent="-317500" lvl="4" marL="2286000" algn="l">
              <a:lnSpc>
                <a:spcPct val="115000"/>
              </a:lnSpc>
              <a:spcBef>
                <a:spcPts val="1200"/>
              </a:spcBef>
              <a:spcAft>
                <a:spcPts val="0"/>
              </a:spcAft>
              <a:buSzPts val="1400"/>
              <a:buChar char="○"/>
              <a:defRPr/>
            </a:lvl5pPr>
            <a:lvl6pPr indent="-317500" lvl="5" marL="2743200" algn="l">
              <a:lnSpc>
                <a:spcPct val="115000"/>
              </a:lnSpc>
              <a:spcBef>
                <a:spcPts val="1200"/>
              </a:spcBef>
              <a:spcAft>
                <a:spcPts val="0"/>
              </a:spcAft>
              <a:buSzPts val="1400"/>
              <a:buChar char="■"/>
              <a:defRPr/>
            </a:lvl6pPr>
            <a:lvl7pPr indent="-317500" lvl="6" marL="3200400" algn="l">
              <a:lnSpc>
                <a:spcPct val="115000"/>
              </a:lnSpc>
              <a:spcBef>
                <a:spcPts val="1200"/>
              </a:spcBef>
              <a:spcAft>
                <a:spcPts val="0"/>
              </a:spcAft>
              <a:buSzPts val="1400"/>
              <a:buChar char="●"/>
              <a:defRPr/>
            </a:lvl7pPr>
            <a:lvl8pPr indent="-317500" lvl="7" marL="3657600" algn="l">
              <a:lnSpc>
                <a:spcPct val="115000"/>
              </a:lnSpc>
              <a:spcBef>
                <a:spcPts val="1200"/>
              </a:spcBef>
              <a:spcAft>
                <a:spcPts val="0"/>
              </a:spcAft>
              <a:buSzPts val="1400"/>
              <a:buChar char="○"/>
              <a:defRPr/>
            </a:lvl8pPr>
            <a:lvl9pPr indent="-317500" lvl="8" marL="4114800" algn="l">
              <a:lnSpc>
                <a:spcPct val="115000"/>
              </a:lnSpc>
              <a:spcBef>
                <a:spcPts val="1200"/>
              </a:spcBef>
              <a:spcAft>
                <a:spcPts val="1200"/>
              </a:spcAft>
              <a:buSzPts val="1400"/>
              <a:buChar char="■"/>
              <a:defRPr/>
            </a:lvl9pPr>
          </a:lstStyle>
          <a:p/>
        </p:txBody>
      </p:sp>
      <p:sp>
        <p:nvSpPr>
          <p:cNvPr id="42" name="Google Shape;42;p3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200"/>
              </a:spcBef>
              <a:spcAft>
                <a:spcPts val="0"/>
              </a:spcAft>
              <a:buSzPts val="1400"/>
              <a:buChar char="■"/>
              <a:defRPr/>
            </a:lvl3pPr>
            <a:lvl4pPr indent="-317500" lvl="3" marL="1828800" algn="l">
              <a:lnSpc>
                <a:spcPct val="115000"/>
              </a:lnSpc>
              <a:spcBef>
                <a:spcPts val="1200"/>
              </a:spcBef>
              <a:spcAft>
                <a:spcPts val="0"/>
              </a:spcAft>
              <a:buSzPts val="1400"/>
              <a:buChar char="●"/>
              <a:defRPr/>
            </a:lvl4pPr>
            <a:lvl5pPr indent="-317500" lvl="4" marL="2286000" algn="l">
              <a:lnSpc>
                <a:spcPct val="115000"/>
              </a:lnSpc>
              <a:spcBef>
                <a:spcPts val="1200"/>
              </a:spcBef>
              <a:spcAft>
                <a:spcPts val="0"/>
              </a:spcAft>
              <a:buSzPts val="1400"/>
              <a:buChar char="○"/>
              <a:defRPr/>
            </a:lvl5pPr>
            <a:lvl6pPr indent="-317500" lvl="5" marL="2743200" algn="l">
              <a:lnSpc>
                <a:spcPct val="115000"/>
              </a:lnSpc>
              <a:spcBef>
                <a:spcPts val="1200"/>
              </a:spcBef>
              <a:spcAft>
                <a:spcPts val="0"/>
              </a:spcAft>
              <a:buSzPts val="1400"/>
              <a:buChar char="■"/>
              <a:defRPr/>
            </a:lvl6pPr>
            <a:lvl7pPr indent="-317500" lvl="6" marL="3200400" algn="l">
              <a:lnSpc>
                <a:spcPct val="115000"/>
              </a:lnSpc>
              <a:spcBef>
                <a:spcPts val="1200"/>
              </a:spcBef>
              <a:spcAft>
                <a:spcPts val="0"/>
              </a:spcAft>
              <a:buSzPts val="1400"/>
              <a:buChar char="●"/>
              <a:defRPr/>
            </a:lvl7pPr>
            <a:lvl8pPr indent="-317500" lvl="7" marL="3657600" algn="l">
              <a:lnSpc>
                <a:spcPct val="115000"/>
              </a:lnSpc>
              <a:spcBef>
                <a:spcPts val="1200"/>
              </a:spcBef>
              <a:spcAft>
                <a:spcPts val="0"/>
              </a:spcAft>
              <a:buSzPts val="1400"/>
              <a:buChar char="○"/>
              <a:defRPr/>
            </a:lvl8pPr>
            <a:lvl9pPr indent="-317500" lvl="8" marL="4114800" algn="l">
              <a:lnSpc>
                <a:spcPct val="115000"/>
              </a:lnSpc>
              <a:spcBef>
                <a:spcPts val="1200"/>
              </a:spcBef>
              <a:spcAft>
                <a:spcPts val="1200"/>
              </a:spcAft>
              <a:buSzPts val="1400"/>
              <a:buChar char="■"/>
              <a:defRPr/>
            </a:lvl9pPr>
          </a:lstStyle>
          <a:p/>
        </p:txBody>
      </p:sp>
      <p:sp>
        <p:nvSpPr>
          <p:cNvPr id="43" name="Google Shape;43;p34"/>
          <p:cNvSpPr txBox="1"/>
          <p:nvPr>
            <p:ph type="title"/>
          </p:nvPr>
        </p:nvSpPr>
        <p:spPr>
          <a:xfrm>
            <a:off x="470275" y="203475"/>
            <a:ext cx="8216400" cy="8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4"/>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25"/>
          <p:cNvSpPr txBox="1"/>
          <p:nvPr/>
        </p:nvSpPr>
        <p:spPr>
          <a:xfrm>
            <a:off x="464100" y="45720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7" name="Google Shape;7;p25"/>
          <p:cNvSpPr txBox="1"/>
          <p:nvPr/>
        </p:nvSpPr>
        <p:spPr>
          <a:xfrm>
            <a:off x="464100" y="13048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800"/>
              <a:buFont typeface="Arial"/>
              <a:buNone/>
            </a:pPr>
            <a:r>
              <a:t/>
            </a:r>
            <a:endParaRPr b="0" i="0" sz="1800" u="none" cap="none" strike="noStrike">
              <a:solidFill>
                <a:srgbClr val="000000"/>
              </a:solidFill>
              <a:latin typeface="Roboto Light"/>
              <a:ea typeface="Roboto Light"/>
              <a:cs typeface="Roboto Light"/>
              <a:sym typeface="Roboto Light"/>
            </a:endParaRPr>
          </a:p>
        </p:txBody>
      </p:sp>
      <p:sp>
        <p:nvSpPr>
          <p:cNvPr id="8" name="Google Shape;8;p25"/>
          <p:cNvSpPr txBox="1"/>
          <p:nvPr/>
        </p:nvSpPr>
        <p:spPr>
          <a:xfrm>
            <a:off x="180900" y="446900"/>
            <a:ext cx="8782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666666"/>
              </a:solidFill>
              <a:latin typeface="Roboto"/>
              <a:ea typeface="Roboto"/>
              <a:cs typeface="Roboto"/>
              <a:sym typeface="Roboto"/>
            </a:endParaRPr>
          </a:p>
        </p:txBody>
      </p:sp>
      <p:sp>
        <p:nvSpPr>
          <p:cNvPr id="9" name="Google Shape;9;p25"/>
          <p:cNvSpPr txBox="1"/>
          <p:nvPr>
            <p:ph type="title"/>
          </p:nvPr>
        </p:nvSpPr>
        <p:spPr>
          <a:xfrm>
            <a:off x="285200" y="2939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424242"/>
                </a:solidFill>
                <a:latin typeface="Roboto Light"/>
                <a:ea typeface="Roboto Light"/>
                <a:cs typeface="Roboto Light"/>
                <a:sym typeface="Roboto Light"/>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25"/>
          <p:cNvSpPr txBox="1"/>
          <p:nvPr>
            <p:ph idx="1" type="body"/>
          </p:nvPr>
        </p:nvSpPr>
        <p:spPr>
          <a:xfrm>
            <a:off x="285200" y="1079350"/>
            <a:ext cx="8263500" cy="3703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424242"/>
              </a:buClr>
              <a:buSzPts val="1800"/>
              <a:buFont typeface="Roboto Light"/>
              <a:buChar char="●"/>
              <a:defRPr b="0" i="0" sz="1800" u="none" cap="none" strike="noStrike">
                <a:solidFill>
                  <a:srgbClr val="424242"/>
                </a:solidFill>
                <a:latin typeface="Roboto Light"/>
                <a:ea typeface="Roboto Light"/>
                <a:cs typeface="Roboto Light"/>
                <a:sym typeface="Roboto Light"/>
              </a:defRPr>
            </a:lvl1pPr>
            <a:lvl2pPr indent="-317500" lvl="1" marL="9144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2pPr>
            <a:lvl3pPr indent="-317500" lvl="2" marL="13716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3pPr>
            <a:lvl4pPr indent="-317500" lvl="3" marL="18288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4pPr>
            <a:lvl5pPr indent="-317500" lvl="4" marL="22860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5pPr>
            <a:lvl6pPr indent="-317500" lvl="5" marL="27432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6pPr>
            <a:lvl7pPr indent="-317500" lvl="6" marL="32004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7pPr>
            <a:lvl8pPr indent="-317500" lvl="7" marL="36576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8pPr>
            <a:lvl9pPr indent="-317500" lvl="8" marL="4114800" marR="0" rtl="0" algn="l">
              <a:lnSpc>
                <a:spcPct val="115000"/>
              </a:lnSpc>
              <a:spcBef>
                <a:spcPts val="1200"/>
              </a:spcBef>
              <a:spcAft>
                <a:spcPts val="120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0.png"/><Relationship Id="rId7"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11.png"/><Relationship Id="rId6"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1"/>
          <p:cNvSpPr/>
          <p:nvPr/>
        </p:nvSpPr>
        <p:spPr>
          <a:xfrm>
            <a:off x="0" y="0"/>
            <a:ext cx="9144000" cy="5143500"/>
          </a:xfrm>
          <a:prstGeom prst="rect">
            <a:avLst/>
          </a:prstGeom>
          <a:solidFill>
            <a:srgbClr val="0C0C0C">
              <a:alpha val="61568"/>
            </a:srgbClr>
          </a:solidFill>
          <a:ln>
            <a:noFill/>
          </a:ln>
        </p:spPr>
        <p:txBody>
          <a:bodyPr anchorCtr="0" anchor="ctr" bIns="45700" lIns="91425" spcFirstLastPara="1" rIns="91425" wrap="square" tIns="45700">
            <a:noAutofit/>
          </a:bodyPr>
          <a:lstStyle/>
          <a:p>
            <a:pPr indent="0" lvl="0" marL="457200" marR="0" rtl="0" algn="ctr">
              <a:lnSpc>
                <a:spcPct val="100000"/>
              </a:lnSpc>
              <a:spcBef>
                <a:spcPts val="0"/>
              </a:spcBef>
              <a:spcAft>
                <a:spcPts val="20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9" name="Google Shape;179;p1"/>
          <p:cNvSpPr txBox="1"/>
          <p:nvPr/>
        </p:nvSpPr>
        <p:spPr>
          <a:xfrm>
            <a:off x="666000" y="919625"/>
            <a:ext cx="7812000" cy="1471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GB" sz="4000" u="none" cap="none" strike="noStrike">
                <a:solidFill>
                  <a:schemeClr val="lt1"/>
                </a:solidFill>
                <a:latin typeface="Montserrat"/>
                <a:ea typeface="Montserrat"/>
                <a:cs typeface="Montserrat"/>
                <a:sym typeface="Montserrat"/>
              </a:rPr>
              <a:t>GIT</a:t>
            </a:r>
            <a:endParaRPr b="1" i="0" sz="40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4000" u="none" cap="none" strike="noStrike">
              <a:solidFill>
                <a:schemeClr val="lt1"/>
              </a:solidFill>
              <a:latin typeface="Montserrat"/>
              <a:ea typeface="Montserrat"/>
              <a:cs typeface="Montserrat"/>
              <a:sym typeface="Montserrat"/>
            </a:endParaRPr>
          </a:p>
        </p:txBody>
      </p:sp>
      <p:pic>
        <p:nvPicPr>
          <p:cNvPr id="180" name="Google Shape;180;p1"/>
          <p:cNvPicPr preferRelativeResize="0"/>
          <p:nvPr/>
        </p:nvPicPr>
        <p:blipFill rotWithShape="1">
          <a:blip r:embed="rId4">
            <a:alphaModFix/>
          </a:blip>
          <a:srcRect b="0" l="0" r="0" t="0"/>
          <a:stretch/>
        </p:blipFill>
        <p:spPr>
          <a:xfrm>
            <a:off x="7562850" y="4502002"/>
            <a:ext cx="1466849" cy="58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grpSp>
        <p:nvGrpSpPr>
          <p:cNvPr id="322" name="Google Shape;322;p10"/>
          <p:cNvGrpSpPr/>
          <p:nvPr/>
        </p:nvGrpSpPr>
        <p:grpSpPr>
          <a:xfrm>
            <a:off x="1382438" y="2832975"/>
            <a:ext cx="6201600" cy="1965600"/>
            <a:chOff x="1382438" y="2832975"/>
            <a:chExt cx="6201600" cy="1965600"/>
          </a:xfrm>
        </p:grpSpPr>
        <p:pic>
          <p:nvPicPr>
            <p:cNvPr id="323" name="Google Shape;323;p10"/>
            <p:cNvPicPr preferRelativeResize="0"/>
            <p:nvPr/>
          </p:nvPicPr>
          <p:blipFill rotWithShape="1">
            <a:blip r:embed="rId3">
              <a:alphaModFix/>
            </a:blip>
            <a:srcRect b="0" l="0" r="0" t="0"/>
            <a:stretch/>
          </p:blipFill>
          <p:spPr>
            <a:xfrm>
              <a:off x="1382438" y="2832975"/>
              <a:ext cx="1965600" cy="1965600"/>
            </a:xfrm>
            <a:prstGeom prst="rect">
              <a:avLst/>
            </a:prstGeom>
            <a:noFill/>
            <a:ln>
              <a:noFill/>
            </a:ln>
          </p:spPr>
        </p:pic>
        <p:pic>
          <p:nvPicPr>
            <p:cNvPr id="324" name="Google Shape;324;p10"/>
            <p:cNvPicPr preferRelativeResize="0"/>
            <p:nvPr/>
          </p:nvPicPr>
          <p:blipFill rotWithShape="1">
            <a:blip r:embed="rId3">
              <a:alphaModFix/>
            </a:blip>
            <a:srcRect b="0" l="0" r="0" t="0"/>
            <a:stretch/>
          </p:blipFill>
          <p:spPr>
            <a:xfrm>
              <a:off x="3500438" y="2832975"/>
              <a:ext cx="1965600" cy="1965600"/>
            </a:xfrm>
            <a:prstGeom prst="rect">
              <a:avLst/>
            </a:prstGeom>
            <a:noFill/>
            <a:ln>
              <a:noFill/>
            </a:ln>
          </p:spPr>
        </p:pic>
        <p:pic>
          <p:nvPicPr>
            <p:cNvPr id="325" name="Google Shape;325;p10"/>
            <p:cNvPicPr preferRelativeResize="0"/>
            <p:nvPr/>
          </p:nvPicPr>
          <p:blipFill rotWithShape="1">
            <a:blip r:embed="rId3">
              <a:alphaModFix/>
            </a:blip>
            <a:srcRect b="0" l="0" r="0" t="0"/>
            <a:stretch/>
          </p:blipFill>
          <p:spPr>
            <a:xfrm>
              <a:off x="5618438" y="2832975"/>
              <a:ext cx="1965600" cy="1965600"/>
            </a:xfrm>
            <a:prstGeom prst="rect">
              <a:avLst/>
            </a:prstGeom>
            <a:noFill/>
            <a:ln>
              <a:noFill/>
            </a:ln>
          </p:spPr>
        </p:pic>
      </p:grpSp>
      <p:cxnSp>
        <p:nvCxnSpPr>
          <p:cNvPr id="326" name="Google Shape;326;p10"/>
          <p:cNvCxnSpPr/>
          <p:nvPr/>
        </p:nvCxnSpPr>
        <p:spPr>
          <a:xfrm rot="10800000">
            <a:off x="4539838" y="2181675"/>
            <a:ext cx="0" cy="924000"/>
          </a:xfrm>
          <a:prstGeom prst="straightConnector1">
            <a:avLst/>
          </a:prstGeom>
          <a:noFill/>
          <a:ln cap="flat" cmpd="sng" w="38100">
            <a:solidFill>
              <a:srgbClr val="0091EA"/>
            </a:solidFill>
            <a:prstDash val="solid"/>
            <a:round/>
            <a:headEnd len="sm" w="sm" type="none"/>
            <a:tailEnd len="sm" w="sm" type="none"/>
          </a:ln>
        </p:spPr>
      </p:cxnSp>
      <p:cxnSp>
        <p:nvCxnSpPr>
          <p:cNvPr id="327" name="Google Shape;327;p10"/>
          <p:cNvCxnSpPr/>
          <p:nvPr/>
        </p:nvCxnSpPr>
        <p:spPr>
          <a:xfrm flipH="1">
            <a:off x="2892300" y="2037350"/>
            <a:ext cx="1070100" cy="1059300"/>
          </a:xfrm>
          <a:prstGeom prst="straightConnector1">
            <a:avLst/>
          </a:prstGeom>
          <a:noFill/>
          <a:ln cap="flat" cmpd="sng" w="38100">
            <a:solidFill>
              <a:srgbClr val="0091EA"/>
            </a:solidFill>
            <a:prstDash val="solid"/>
            <a:round/>
            <a:headEnd len="sm" w="sm" type="none"/>
            <a:tailEnd len="sm" w="sm" type="none"/>
          </a:ln>
        </p:spPr>
      </p:cxnSp>
      <p:cxnSp>
        <p:nvCxnSpPr>
          <p:cNvPr id="328" name="Google Shape;328;p10"/>
          <p:cNvCxnSpPr/>
          <p:nvPr/>
        </p:nvCxnSpPr>
        <p:spPr>
          <a:xfrm>
            <a:off x="5045250" y="2037350"/>
            <a:ext cx="1104300" cy="1059300"/>
          </a:xfrm>
          <a:prstGeom prst="straightConnector1">
            <a:avLst/>
          </a:prstGeom>
          <a:noFill/>
          <a:ln cap="flat" cmpd="sng" w="38100">
            <a:solidFill>
              <a:srgbClr val="0091EA"/>
            </a:solidFill>
            <a:prstDash val="solid"/>
            <a:round/>
            <a:headEnd len="sm" w="sm" type="none"/>
            <a:tailEnd len="sm" w="sm" type="none"/>
          </a:ln>
        </p:spPr>
      </p:cxnSp>
      <p:sp>
        <p:nvSpPr>
          <p:cNvPr id="329" name="Google Shape;329;p10"/>
          <p:cNvSpPr txBox="1"/>
          <p:nvPr/>
        </p:nvSpPr>
        <p:spPr>
          <a:xfrm>
            <a:off x="3220800" y="106800"/>
            <a:ext cx="270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Remote repository</a:t>
            </a:r>
            <a:endParaRPr b="1" i="0" sz="1700" u="none" cap="none" strike="noStrike">
              <a:solidFill>
                <a:srgbClr val="0091EA"/>
              </a:solidFill>
              <a:latin typeface="Montserrat"/>
              <a:ea typeface="Montserrat"/>
              <a:cs typeface="Montserrat"/>
              <a:sym typeface="Montserrat"/>
            </a:endParaRPr>
          </a:p>
        </p:txBody>
      </p:sp>
      <p:sp>
        <p:nvSpPr>
          <p:cNvPr id="330" name="Google Shape;330;p10"/>
          <p:cNvSpPr txBox="1"/>
          <p:nvPr/>
        </p:nvSpPr>
        <p:spPr>
          <a:xfrm>
            <a:off x="356705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B</a:t>
            </a:r>
            <a:endParaRPr b="1" i="0" sz="1700" u="none" cap="none" strike="noStrike">
              <a:solidFill>
                <a:srgbClr val="0091EA"/>
              </a:solidFill>
              <a:latin typeface="Montserrat"/>
              <a:ea typeface="Montserrat"/>
              <a:cs typeface="Montserrat"/>
              <a:sym typeface="Montserrat"/>
            </a:endParaRPr>
          </a:p>
        </p:txBody>
      </p:sp>
      <p:sp>
        <p:nvSpPr>
          <p:cNvPr id="331" name="Google Shape;331;p10"/>
          <p:cNvSpPr txBox="1"/>
          <p:nvPr/>
        </p:nvSpPr>
        <p:spPr>
          <a:xfrm>
            <a:off x="567990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C</a:t>
            </a:r>
            <a:endParaRPr b="1" i="0" sz="1700" u="none" cap="none" strike="noStrike">
              <a:solidFill>
                <a:srgbClr val="0091EA"/>
              </a:solidFill>
              <a:latin typeface="Montserrat"/>
              <a:ea typeface="Montserrat"/>
              <a:cs typeface="Montserrat"/>
              <a:sym typeface="Montserrat"/>
            </a:endParaRPr>
          </a:p>
        </p:txBody>
      </p:sp>
      <p:sp>
        <p:nvSpPr>
          <p:cNvPr id="332" name="Google Shape;332;p10"/>
          <p:cNvSpPr txBox="1"/>
          <p:nvPr/>
        </p:nvSpPr>
        <p:spPr>
          <a:xfrm>
            <a:off x="1536678"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A</a:t>
            </a:r>
            <a:endParaRPr b="1" i="0" sz="1700" u="none" cap="none" strike="noStrike">
              <a:solidFill>
                <a:srgbClr val="0091EA"/>
              </a:solidFill>
              <a:latin typeface="Montserrat"/>
              <a:ea typeface="Montserrat"/>
              <a:cs typeface="Montserrat"/>
              <a:sym typeface="Montserrat"/>
            </a:endParaRPr>
          </a:p>
        </p:txBody>
      </p:sp>
      <p:sp>
        <p:nvSpPr>
          <p:cNvPr id="333" name="Google Shape;333;p10"/>
          <p:cNvSpPr txBox="1"/>
          <p:nvPr/>
        </p:nvSpPr>
        <p:spPr>
          <a:xfrm>
            <a:off x="3565228"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B</a:t>
            </a:r>
            <a:endParaRPr b="1" i="0" sz="1700" u="none" cap="none" strike="noStrike">
              <a:solidFill>
                <a:srgbClr val="0091EA"/>
              </a:solidFill>
              <a:latin typeface="Montserrat"/>
              <a:ea typeface="Montserrat"/>
              <a:cs typeface="Montserrat"/>
              <a:sym typeface="Montserrat"/>
            </a:endParaRPr>
          </a:p>
        </p:txBody>
      </p:sp>
      <p:sp>
        <p:nvSpPr>
          <p:cNvPr id="334" name="Google Shape;334;p10"/>
          <p:cNvSpPr txBox="1"/>
          <p:nvPr/>
        </p:nvSpPr>
        <p:spPr>
          <a:xfrm>
            <a:off x="561140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C</a:t>
            </a:r>
            <a:endParaRPr b="1" i="0" sz="1700" u="none" cap="none" strike="noStrike">
              <a:solidFill>
                <a:srgbClr val="0091EA"/>
              </a:solidFill>
              <a:latin typeface="Montserrat"/>
              <a:ea typeface="Montserrat"/>
              <a:cs typeface="Montserrat"/>
              <a:sym typeface="Montserrat"/>
            </a:endParaRPr>
          </a:p>
        </p:txBody>
      </p:sp>
      <p:sp>
        <p:nvSpPr>
          <p:cNvPr id="335" name="Google Shape;335;p10"/>
          <p:cNvSpPr txBox="1"/>
          <p:nvPr/>
        </p:nvSpPr>
        <p:spPr>
          <a:xfrm>
            <a:off x="138245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A</a:t>
            </a:r>
            <a:endParaRPr b="1" i="0" sz="1700" u="none" cap="none" strike="noStrike">
              <a:solidFill>
                <a:srgbClr val="0091EA"/>
              </a:solidFill>
              <a:latin typeface="Montserrat"/>
              <a:ea typeface="Montserrat"/>
              <a:cs typeface="Montserrat"/>
              <a:sym typeface="Montserrat"/>
            </a:endParaRPr>
          </a:p>
        </p:txBody>
      </p:sp>
      <p:sp>
        <p:nvSpPr>
          <p:cNvPr id="336" name="Google Shape;336;p10"/>
          <p:cNvSpPr txBox="1"/>
          <p:nvPr/>
        </p:nvSpPr>
        <p:spPr>
          <a:xfrm>
            <a:off x="193675" y="1013900"/>
            <a:ext cx="3589500" cy="224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Pushing</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Pushing means publish local changes to the remote repository, making available from everybody else.</a:t>
            </a:r>
            <a:endParaRPr b="1" i="0" sz="1700" u="none" cap="none" strike="noStrike">
              <a:solidFill>
                <a:srgbClr val="000000"/>
              </a:solidFill>
              <a:latin typeface="Montserrat"/>
              <a:ea typeface="Montserrat"/>
              <a:cs typeface="Montserrat"/>
              <a:sym typeface="Montserrat"/>
            </a:endParaRPr>
          </a:p>
        </p:txBody>
      </p:sp>
      <p:pic>
        <p:nvPicPr>
          <p:cNvPr id="337" name="Google Shape;337;p10"/>
          <p:cNvPicPr preferRelativeResize="0"/>
          <p:nvPr/>
        </p:nvPicPr>
        <p:blipFill rotWithShape="1">
          <a:blip r:embed="rId4">
            <a:alphaModFix/>
          </a:blip>
          <a:srcRect b="0" l="0" r="0" t="0"/>
          <a:stretch/>
        </p:blipFill>
        <p:spPr>
          <a:xfrm flipH="1" rot="938963">
            <a:off x="2251950" y="1565554"/>
            <a:ext cx="1928850" cy="2002900"/>
          </a:xfrm>
          <a:prstGeom prst="rect">
            <a:avLst/>
          </a:prstGeom>
          <a:noFill/>
          <a:ln>
            <a:noFill/>
          </a:ln>
        </p:spPr>
      </p:pic>
      <p:pic>
        <p:nvPicPr>
          <p:cNvPr id="338" name="Google Shape;338;p10"/>
          <p:cNvPicPr preferRelativeResize="0"/>
          <p:nvPr/>
        </p:nvPicPr>
        <p:blipFill rotWithShape="1">
          <a:blip r:embed="rId5">
            <a:alphaModFix/>
          </a:blip>
          <a:srcRect b="0" l="0" r="0" t="0"/>
          <a:stretch/>
        </p:blipFill>
        <p:spPr>
          <a:xfrm>
            <a:off x="3687350" y="503100"/>
            <a:ext cx="1667525" cy="1667525"/>
          </a:xfrm>
          <a:prstGeom prst="rect">
            <a:avLst/>
          </a:prstGeom>
          <a:noFill/>
          <a:ln>
            <a:noFill/>
          </a:ln>
        </p:spPr>
      </p:pic>
      <p:sp>
        <p:nvSpPr>
          <p:cNvPr id="339" name="Google Shape;339;p10"/>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Publishing changes</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340" name="Google Shape;340;p10"/>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341" name="Google Shape;341;p10"/>
          <p:cNvPicPr preferRelativeResize="0"/>
          <p:nvPr/>
        </p:nvPicPr>
        <p:blipFill rotWithShape="1">
          <a:blip r:embed="rId6">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grpSp>
        <p:nvGrpSpPr>
          <p:cNvPr id="346" name="Google Shape;346;p11"/>
          <p:cNvGrpSpPr/>
          <p:nvPr/>
        </p:nvGrpSpPr>
        <p:grpSpPr>
          <a:xfrm>
            <a:off x="1382438" y="2832975"/>
            <a:ext cx="6201600" cy="1965600"/>
            <a:chOff x="1382438" y="2832975"/>
            <a:chExt cx="6201600" cy="1965600"/>
          </a:xfrm>
        </p:grpSpPr>
        <p:pic>
          <p:nvPicPr>
            <p:cNvPr id="347" name="Google Shape;347;p11"/>
            <p:cNvPicPr preferRelativeResize="0"/>
            <p:nvPr/>
          </p:nvPicPr>
          <p:blipFill rotWithShape="1">
            <a:blip r:embed="rId3">
              <a:alphaModFix/>
            </a:blip>
            <a:srcRect b="0" l="0" r="0" t="0"/>
            <a:stretch/>
          </p:blipFill>
          <p:spPr>
            <a:xfrm>
              <a:off x="1382438" y="2832975"/>
              <a:ext cx="1965600" cy="1965600"/>
            </a:xfrm>
            <a:prstGeom prst="rect">
              <a:avLst/>
            </a:prstGeom>
            <a:noFill/>
            <a:ln>
              <a:noFill/>
            </a:ln>
          </p:spPr>
        </p:pic>
        <p:pic>
          <p:nvPicPr>
            <p:cNvPr id="348" name="Google Shape;348;p11"/>
            <p:cNvPicPr preferRelativeResize="0"/>
            <p:nvPr/>
          </p:nvPicPr>
          <p:blipFill rotWithShape="1">
            <a:blip r:embed="rId3">
              <a:alphaModFix/>
            </a:blip>
            <a:srcRect b="0" l="0" r="0" t="0"/>
            <a:stretch/>
          </p:blipFill>
          <p:spPr>
            <a:xfrm>
              <a:off x="3500438" y="2832975"/>
              <a:ext cx="1965600" cy="1965600"/>
            </a:xfrm>
            <a:prstGeom prst="rect">
              <a:avLst/>
            </a:prstGeom>
            <a:noFill/>
            <a:ln>
              <a:noFill/>
            </a:ln>
          </p:spPr>
        </p:pic>
        <p:pic>
          <p:nvPicPr>
            <p:cNvPr id="349" name="Google Shape;349;p11"/>
            <p:cNvPicPr preferRelativeResize="0"/>
            <p:nvPr/>
          </p:nvPicPr>
          <p:blipFill rotWithShape="1">
            <a:blip r:embed="rId3">
              <a:alphaModFix/>
            </a:blip>
            <a:srcRect b="0" l="0" r="0" t="0"/>
            <a:stretch/>
          </p:blipFill>
          <p:spPr>
            <a:xfrm>
              <a:off x="5618438" y="2832975"/>
              <a:ext cx="1965600" cy="1965600"/>
            </a:xfrm>
            <a:prstGeom prst="rect">
              <a:avLst/>
            </a:prstGeom>
            <a:noFill/>
            <a:ln>
              <a:noFill/>
            </a:ln>
          </p:spPr>
        </p:pic>
      </p:grpSp>
      <p:cxnSp>
        <p:nvCxnSpPr>
          <p:cNvPr id="350" name="Google Shape;350;p11"/>
          <p:cNvCxnSpPr/>
          <p:nvPr/>
        </p:nvCxnSpPr>
        <p:spPr>
          <a:xfrm rot="10800000">
            <a:off x="4539838" y="2181675"/>
            <a:ext cx="0" cy="924000"/>
          </a:xfrm>
          <a:prstGeom prst="straightConnector1">
            <a:avLst/>
          </a:prstGeom>
          <a:noFill/>
          <a:ln cap="flat" cmpd="sng" w="38100">
            <a:solidFill>
              <a:srgbClr val="0091EA"/>
            </a:solidFill>
            <a:prstDash val="solid"/>
            <a:round/>
            <a:headEnd len="sm" w="sm" type="none"/>
            <a:tailEnd len="sm" w="sm" type="none"/>
          </a:ln>
        </p:spPr>
      </p:cxnSp>
      <p:cxnSp>
        <p:nvCxnSpPr>
          <p:cNvPr id="351" name="Google Shape;351;p11"/>
          <p:cNvCxnSpPr/>
          <p:nvPr/>
        </p:nvCxnSpPr>
        <p:spPr>
          <a:xfrm flipH="1">
            <a:off x="2892300" y="2037350"/>
            <a:ext cx="1070100" cy="1059300"/>
          </a:xfrm>
          <a:prstGeom prst="straightConnector1">
            <a:avLst/>
          </a:prstGeom>
          <a:noFill/>
          <a:ln cap="flat" cmpd="sng" w="38100">
            <a:solidFill>
              <a:srgbClr val="0091EA"/>
            </a:solidFill>
            <a:prstDash val="solid"/>
            <a:round/>
            <a:headEnd len="sm" w="sm" type="none"/>
            <a:tailEnd len="sm" w="sm" type="none"/>
          </a:ln>
        </p:spPr>
      </p:cxnSp>
      <p:cxnSp>
        <p:nvCxnSpPr>
          <p:cNvPr id="352" name="Google Shape;352;p11"/>
          <p:cNvCxnSpPr/>
          <p:nvPr/>
        </p:nvCxnSpPr>
        <p:spPr>
          <a:xfrm>
            <a:off x="5045250" y="2037350"/>
            <a:ext cx="1104300" cy="1059300"/>
          </a:xfrm>
          <a:prstGeom prst="straightConnector1">
            <a:avLst/>
          </a:prstGeom>
          <a:noFill/>
          <a:ln cap="flat" cmpd="sng" w="38100">
            <a:solidFill>
              <a:srgbClr val="0091EA"/>
            </a:solidFill>
            <a:prstDash val="solid"/>
            <a:round/>
            <a:headEnd len="sm" w="sm" type="none"/>
            <a:tailEnd len="sm" w="sm" type="none"/>
          </a:ln>
        </p:spPr>
      </p:cxnSp>
      <p:sp>
        <p:nvSpPr>
          <p:cNvPr id="353" name="Google Shape;353;p11"/>
          <p:cNvSpPr txBox="1"/>
          <p:nvPr/>
        </p:nvSpPr>
        <p:spPr>
          <a:xfrm>
            <a:off x="3220800" y="106800"/>
            <a:ext cx="270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Remote repository</a:t>
            </a:r>
            <a:endParaRPr b="1" i="0" sz="1700" u="none" cap="none" strike="noStrike">
              <a:solidFill>
                <a:srgbClr val="0091EA"/>
              </a:solidFill>
              <a:latin typeface="Montserrat"/>
              <a:ea typeface="Montserrat"/>
              <a:cs typeface="Montserrat"/>
              <a:sym typeface="Montserrat"/>
            </a:endParaRPr>
          </a:p>
        </p:txBody>
      </p:sp>
      <p:sp>
        <p:nvSpPr>
          <p:cNvPr id="354" name="Google Shape;354;p11"/>
          <p:cNvSpPr txBox="1"/>
          <p:nvPr/>
        </p:nvSpPr>
        <p:spPr>
          <a:xfrm>
            <a:off x="356705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B</a:t>
            </a:r>
            <a:endParaRPr b="1" i="0" sz="1700" u="none" cap="none" strike="noStrike">
              <a:solidFill>
                <a:srgbClr val="0091EA"/>
              </a:solidFill>
              <a:latin typeface="Montserrat"/>
              <a:ea typeface="Montserrat"/>
              <a:cs typeface="Montserrat"/>
              <a:sym typeface="Montserrat"/>
            </a:endParaRPr>
          </a:p>
        </p:txBody>
      </p:sp>
      <p:sp>
        <p:nvSpPr>
          <p:cNvPr id="355" name="Google Shape;355;p11"/>
          <p:cNvSpPr txBox="1"/>
          <p:nvPr/>
        </p:nvSpPr>
        <p:spPr>
          <a:xfrm>
            <a:off x="567990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C</a:t>
            </a:r>
            <a:endParaRPr b="1" i="0" sz="1700" u="none" cap="none" strike="noStrike">
              <a:solidFill>
                <a:srgbClr val="0091EA"/>
              </a:solidFill>
              <a:latin typeface="Montserrat"/>
              <a:ea typeface="Montserrat"/>
              <a:cs typeface="Montserrat"/>
              <a:sym typeface="Montserrat"/>
            </a:endParaRPr>
          </a:p>
        </p:txBody>
      </p:sp>
      <p:sp>
        <p:nvSpPr>
          <p:cNvPr id="356" name="Google Shape;356;p11"/>
          <p:cNvSpPr txBox="1"/>
          <p:nvPr/>
        </p:nvSpPr>
        <p:spPr>
          <a:xfrm>
            <a:off x="1536678"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A</a:t>
            </a:r>
            <a:endParaRPr b="1" i="0" sz="1700" u="none" cap="none" strike="noStrike">
              <a:solidFill>
                <a:srgbClr val="0091EA"/>
              </a:solidFill>
              <a:latin typeface="Montserrat"/>
              <a:ea typeface="Montserrat"/>
              <a:cs typeface="Montserrat"/>
              <a:sym typeface="Montserrat"/>
            </a:endParaRPr>
          </a:p>
        </p:txBody>
      </p:sp>
      <p:sp>
        <p:nvSpPr>
          <p:cNvPr id="357" name="Google Shape;357;p11"/>
          <p:cNvSpPr txBox="1"/>
          <p:nvPr/>
        </p:nvSpPr>
        <p:spPr>
          <a:xfrm>
            <a:off x="3565228"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B</a:t>
            </a:r>
            <a:endParaRPr b="1" i="0" sz="1700" u="none" cap="none" strike="noStrike">
              <a:solidFill>
                <a:srgbClr val="0091EA"/>
              </a:solidFill>
              <a:latin typeface="Montserrat"/>
              <a:ea typeface="Montserrat"/>
              <a:cs typeface="Montserrat"/>
              <a:sym typeface="Montserrat"/>
            </a:endParaRPr>
          </a:p>
        </p:txBody>
      </p:sp>
      <p:sp>
        <p:nvSpPr>
          <p:cNvPr id="358" name="Google Shape;358;p11"/>
          <p:cNvSpPr txBox="1"/>
          <p:nvPr/>
        </p:nvSpPr>
        <p:spPr>
          <a:xfrm>
            <a:off x="561140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C</a:t>
            </a:r>
            <a:endParaRPr b="1" i="0" sz="1700" u="none" cap="none" strike="noStrike">
              <a:solidFill>
                <a:srgbClr val="0091EA"/>
              </a:solidFill>
              <a:latin typeface="Montserrat"/>
              <a:ea typeface="Montserrat"/>
              <a:cs typeface="Montserrat"/>
              <a:sym typeface="Montserrat"/>
            </a:endParaRPr>
          </a:p>
        </p:txBody>
      </p:sp>
      <p:sp>
        <p:nvSpPr>
          <p:cNvPr id="359" name="Google Shape;359;p11"/>
          <p:cNvSpPr txBox="1"/>
          <p:nvPr/>
        </p:nvSpPr>
        <p:spPr>
          <a:xfrm>
            <a:off x="138245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A</a:t>
            </a:r>
            <a:endParaRPr b="1" i="0" sz="1700" u="none" cap="none" strike="noStrike">
              <a:solidFill>
                <a:srgbClr val="0091EA"/>
              </a:solidFill>
              <a:latin typeface="Montserrat"/>
              <a:ea typeface="Montserrat"/>
              <a:cs typeface="Montserrat"/>
              <a:sym typeface="Montserrat"/>
            </a:endParaRPr>
          </a:p>
        </p:txBody>
      </p:sp>
      <p:sp>
        <p:nvSpPr>
          <p:cNvPr id="360" name="Google Shape;360;p11"/>
          <p:cNvSpPr txBox="1"/>
          <p:nvPr/>
        </p:nvSpPr>
        <p:spPr>
          <a:xfrm>
            <a:off x="193675" y="926500"/>
            <a:ext cx="3589500" cy="196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GB" sz="1700" u="none" cap="none" strike="noStrike">
                <a:solidFill>
                  <a:schemeClr val="dk1"/>
                </a:solidFill>
                <a:latin typeface="Montserrat"/>
                <a:ea typeface="Montserrat"/>
                <a:cs typeface="Montserrat"/>
                <a:sym typeface="Montserrat"/>
              </a:rPr>
              <a:t>Cloning</a:t>
            </a:r>
            <a:endParaRPr b="1" i="0" sz="17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chemeClr val="dk1"/>
                </a:solidFill>
                <a:latin typeface="Montserrat"/>
                <a:ea typeface="Montserrat"/>
                <a:cs typeface="Montserrat"/>
                <a:sym typeface="Montserrat"/>
              </a:rPr>
              <a:t>Cloning a remote repository means to create a local repository (git init), set the connection to that remote and bringing in the changes (pull)</a:t>
            </a:r>
            <a:endParaRPr b="1" i="0" sz="17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p:txBody>
      </p:sp>
      <p:pic>
        <p:nvPicPr>
          <p:cNvPr id="361" name="Google Shape;361;p11"/>
          <p:cNvPicPr preferRelativeResize="0"/>
          <p:nvPr/>
        </p:nvPicPr>
        <p:blipFill rotWithShape="1">
          <a:blip r:embed="rId3">
            <a:alphaModFix/>
          </a:blip>
          <a:srcRect b="0" l="0" r="0" t="0"/>
          <a:stretch/>
        </p:blipFill>
        <p:spPr>
          <a:xfrm>
            <a:off x="6891363" y="599700"/>
            <a:ext cx="1965600" cy="1965600"/>
          </a:xfrm>
          <a:prstGeom prst="rect">
            <a:avLst/>
          </a:prstGeom>
          <a:noFill/>
          <a:ln>
            <a:noFill/>
          </a:ln>
        </p:spPr>
      </p:pic>
      <p:sp>
        <p:nvSpPr>
          <p:cNvPr id="362" name="Google Shape;362;p11"/>
          <p:cNvSpPr txBox="1"/>
          <p:nvPr/>
        </p:nvSpPr>
        <p:spPr>
          <a:xfrm>
            <a:off x="6957978" y="46120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D</a:t>
            </a:r>
            <a:endParaRPr b="1" i="0" sz="1700" u="none" cap="none" strike="noStrike">
              <a:solidFill>
                <a:srgbClr val="0091EA"/>
              </a:solidFill>
              <a:latin typeface="Montserrat"/>
              <a:ea typeface="Montserrat"/>
              <a:cs typeface="Montserrat"/>
              <a:sym typeface="Montserrat"/>
            </a:endParaRPr>
          </a:p>
        </p:txBody>
      </p:sp>
      <p:cxnSp>
        <p:nvCxnSpPr>
          <p:cNvPr id="363" name="Google Shape;363;p11"/>
          <p:cNvCxnSpPr>
            <a:stCxn id="361" idx="1"/>
          </p:cNvCxnSpPr>
          <p:nvPr/>
        </p:nvCxnSpPr>
        <p:spPr>
          <a:xfrm rot="10800000">
            <a:off x="5270463" y="1563300"/>
            <a:ext cx="1620900" cy="19200"/>
          </a:xfrm>
          <a:prstGeom prst="straightConnector1">
            <a:avLst/>
          </a:prstGeom>
          <a:noFill/>
          <a:ln cap="flat" cmpd="sng" w="76200">
            <a:solidFill>
              <a:srgbClr val="F6B26B"/>
            </a:solidFill>
            <a:prstDash val="solid"/>
            <a:round/>
            <a:headEnd len="sm" w="sm" type="none"/>
            <a:tailEnd len="sm" w="sm" type="none"/>
          </a:ln>
        </p:spPr>
      </p:cxnSp>
      <p:sp>
        <p:nvSpPr>
          <p:cNvPr id="364" name="Google Shape;364;p11"/>
          <p:cNvSpPr txBox="1"/>
          <p:nvPr/>
        </p:nvSpPr>
        <p:spPr>
          <a:xfrm>
            <a:off x="6824775" y="2320550"/>
            <a:ext cx="19656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chemeClr val="lt1"/>
                </a:solidFill>
                <a:highlight>
                  <a:srgbClr val="0091EA"/>
                </a:highlight>
                <a:latin typeface="Montserrat"/>
                <a:ea typeface="Montserrat"/>
                <a:cs typeface="Montserrat"/>
                <a:sym typeface="Montserrat"/>
              </a:rPr>
              <a:t>Local Repo D </a:t>
            </a:r>
            <a:endParaRPr b="1" i="0" sz="1700" u="none" cap="none" strike="noStrike">
              <a:solidFill>
                <a:schemeClr val="lt1"/>
              </a:solidFill>
              <a:highlight>
                <a:srgbClr val="0091EA"/>
              </a:highlight>
              <a:latin typeface="Montserrat"/>
              <a:ea typeface="Montserrat"/>
              <a:cs typeface="Montserrat"/>
              <a:sym typeface="Montserrat"/>
            </a:endParaRPr>
          </a:p>
        </p:txBody>
      </p:sp>
      <p:pic>
        <p:nvPicPr>
          <p:cNvPr id="365" name="Google Shape;365;p11"/>
          <p:cNvPicPr preferRelativeResize="0"/>
          <p:nvPr/>
        </p:nvPicPr>
        <p:blipFill rotWithShape="1">
          <a:blip r:embed="rId4">
            <a:alphaModFix/>
          </a:blip>
          <a:srcRect b="0" l="0" r="0" t="0"/>
          <a:stretch/>
        </p:blipFill>
        <p:spPr>
          <a:xfrm>
            <a:off x="3687350" y="503100"/>
            <a:ext cx="1667525" cy="1667525"/>
          </a:xfrm>
          <a:prstGeom prst="rect">
            <a:avLst/>
          </a:prstGeom>
          <a:noFill/>
          <a:ln>
            <a:noFill/>
          </a:ln>
        </p:spPr>
      </p:pic>
      <p:sp>
        <p:nvSpPr>
          <p:cNvPr id="366" name="Google Shape;366;p11"/>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Adding nodes</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367" name="Google Shape;367;p11"/>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368" name="Google Shape;368;p11"/>
          <p:cNvPicPr preferRelativeResize="0"/>
          <p:nvPr/>
        </p:nvPicPr>
        <p:blipFill rotWithShape="1">
          <a:blip r:embed="rId5">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pSp>
        <p:nvGrpSpPr>
          <p:cNvPr id="373" name="Google Shape;373;p12"/>
          <p:cNvGrpSpPr/>
          <p:nvPr/>
        </p:nvGrpSpPr>
        <p:grpSpPr>
          <a:xfrm>
            <a:off x="1382438" y="2832975"/>
            <a:ext cx="6201600" cy="1965600"/>
            <a:chOff x="1382438" y="2832975"/>
            <a:chExt cx="6201600" cy="1965600"/>
          </a:xfrm>
        </p:grpSpPr>
        <p:pic>
          <p:nvPicPr>
            <p:cNvPr id="374" name="Google Shape;374;p12"/>
            <p:cNvPicPr preferRelativeResize="0"/>
            <p:nvPr/>
          </p:nvPicPr>
          <p:blipFill rotWithShape="1">
            <a:blip r:embed="rId3">
              <a:alphaModFix/>
            </a:blip>
            <a:srcRect b="0" l="0" r="0" t="0"/>
            <a:stretch/>
          </p:blipFill>
          <p:spPr>
            <a:xfrm>
              <a:off x="1382438" y="2832975"/>
              <a:ext cx="1965600" cy="1965600"/>
            </a:xfrm>
            <a:prstGeom prst="rect">
              <a:avLst/>
            </a:prstGeom>
            <a:noFill/>
            <a:ln>
              <a:noFill/>
            </a:ln>
          </p:spPr>
        </p:pic>
        <p:pic>
          <p:nvPicPr>
            <p:cNvPr id="375" name="Google Shape;375;p12"/>
            <p:cNvPicPr preferRelativeResize="0"/>
            <p:nvPr/>
          </p:nvPicPr>
          <p:blipFill rotWithShape="1">
            <a:blip r:embed="rId3">
              <a:alphaModFix/>
            </a:blip>
            <a:srcRect b="0" l="0" r="0" t="0"/>
            <a:stretch/>
          </p:blipFill>
          <p:spPr>
            <a:xfrm>
              <a:off x="3500438" y="2832975"/>
              <a:ext cx="1965600" cy="1965600"/>
            </a:xfrm>
            <a:prstGeom prst="rect">
              <a:avLst/>
            </a:prstGeom>
            <a:noFill/>
            <a:ln>
              <a:noFill/>
            </a:ln>
          </p:spPr>
        </p:pic>
        <p:pic>
          <p:nvPicPr>
            <p:cNvPr id="376" name="Google Shape;376;p12"/>
            <p:cNvPicPr preferRelativeResize="0"/>
            <p:nvPr/>
          </p:nvPicPr>
          <p:blipFill rotWithShape="1">
            <a:blip r:embed="rId3">
              <a:alphaModFix/>
            </a:blip>
            <a:srcRect b="0" l="0" r="0" t="0"/>
            <a:stretch/>
          </p:blipFill>
          <p:spPr>
            <a:xfrm>
              <a:off x="5618438" y="2832975"/>
              <a:ext cx="1965600" cy="1965600"/>
            </a:xfrm>
            <a:prstGeom prst="rect">
              <a:avLst/>
            </a:prstGeom>
            <a:noFill/>
            <a:ln>
              <a:noFill/>
            </a:ln>
          </p:spPr>
        </p:pic>
      </p:grpSp>
      <p:cxnSp>
        <p:nvCxnSpPr>
          <p:cNvPr id="377" name="Google Shape;377;p12"/>
          <p:cNvCxnSpPr/>
          <p:nvPr/>
        </p:nvCxnSpPr>
        <p:spPr>
          <a:xfrm rot="10800000">
            <a:off x="4539838" y="2181675"/>
            <a:ext cx="0" cy="924000"/>
          </a:xfrm>
          <a:prstGeom prst="straightConnector1">
            <a:avLst/>
          </a:prstGeom>
          <a:noFill/>
          <a:ln cap="flat" cmpd="sng" w="38100">
            <a:solidFill>
              <a:srgbClr val="0091EA"/>
            </a:solidFill>
            <a:prstDash val="solid"/>
            <a:round/>
            <a:headEnd len="sm" w="sm" type="none"/>
            <a:tailEnd len="sm" w="sm" type="none"/>
          </a:ln>
        </p:spPr>
      </p:cxnSp>
      <p:cxnSp>
        <p:nvCxnSpPr>
          <p:cNvPr id="378" name="Google Shape;378;p12"/>
          <p:cNvCxnSpPr/>
          <p:nvPr/>
        </p:nvCxnSpPr>
        <p:spPr>
          <a:xfrm flipH="1">
            <a:off x="2892300" y="2037350"/>
            <a:ext cx="1070100" cy="1059300"/>
          </a:xfrm>
          <a:prstGeom prst="straightConnector1">
            <a:avLst/>
          </a:prstGeom>
          <a:noFill/>
          <a:ln cap="flat" cmpd="sng" w="38100">
            <a:solidFill>
              <a:srgbClr val="0091EA"/>
            </a:solidFill>
            <a:prstDash val="solid"/>
            <a:round/>
            <a:headEnd len="sm" w="sm" type="none"/>
            <a:tailEnd len="sm" w="sm" type="none"/>
          </a:ln>
        </p:spPr>
      </p:cxnSp>
      <p:cxnSp>
        <p:nvCxnSpPr>
          <p:cNvPr id="379" name="Google Shape;379;p12"/>
          <p:cNvCxnSpPr/>
          <p:nvPr/>
        </p:nvCxnSpPr>
        <p:spPr>
          <a:xfrm>
            <a:off x="5045250" y="2037350"/>
            <a:ext cx="1104300" cy="1059300"/>
          </a:xfrm>
          <a:prstGeom prst="straightConnector1">
            <a:avLst/>
          </a:prstGeom>
          <a:noFill/>
          <a:ln cap="flat" cmpd="sng" w="38100">
            <a:solidFill>
              <a:srgbClr val="0091EA"/>
            </a:solidFill>
            <a:prstDash val="solid"/>
            <a:round/>
            <a:headEnd len="sm" w="sm" type="none"/>
            <a:tailEnd len="sm" w="sm" type="none"/>
          </a:ln>
        </p:spPr>
      </p:cxnSp>
      <p:sp>
        <p:nvSpPr>
          <p:cNvPr id="380" name="Google Shape;380;p12"/>
          <p:cNvSpPr txBox="1"/>
          <p:nvPr/>
        </p:nvSpPr>
        <p:spPr>
          <a:xfrm>
            <a:off x="3220800" y="106800"/>
            <a:ext cx="270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Remote repository</a:t>
            </a:r>
            <a:endParaRPr b="1" i="0" sz="1700" u="none" cap="none" strike="noStrike">
              <a:solidFill>
                <a:srgbClr val="0091EA"/>
              </a:solidFill>
              <a:latin typeface="Montserrat"/>
              <a:ea typeface="Montserrat"/>
              <a:cs typeface="Montserrat"/>
              <a:sym typeface="Montserrat"/>
            </a:endParaRPr>
          </a:p>
        </p:txBody>
      </p:sp>
      <p:sp>
        <p:nvSpPr>
          <p:cNvPr id="381" name="Google Shape;381;p12"/>
          <p:cNvSpPr txBox="1"/>
          <p:nvPr/>
        </p:nvSpPr>
        <p:spPr>
          <a:xfrm>
            <a:off x="356705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B</a:t>
            </a:r>
            <a:endParaRPr b="1" i="0" sz="1700" u="none" cap="none" strike="noStrike">
              <a:solidFill>
                <a:srgbClr val="0091EA"/>
              </a:solidFill>
              <a:latin typeface="Montserrat"/>
              <a:ea typeface="Montserrat"/>
              <a:cs typeface="Montserrat"/>
              <a:sym typeface="Montserrat"/>
            </a:endParaRPr>
          </a:p>
        </p:txBody>
      </p:sp>
      <p:sp>
        <p:nvSpPr>
          <p:cNvPr id="382" name="Google Shape;382;p12"/>
          <p:cNvSpPr txBox="1"/>
          <p:nvPr/>
        </p:nvSpPr>
        <p:spPr>
          <a:xfrm>
            <a:off x="567990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C</a:t>
            </a:r>
            <a:endParaRPr b="1" i="0" sz="1700" u="none" cap="none" strike="noStrike">
              <a:solidFill>
                <a:srgbClr val="0091EA"/>
              </a:solidFill>
              <a:latin typeface="Montserrat"/>
              <a:ea typeface="Montserrat"/>
              <a:cs typeface="Montserrat"/>
              <a:sym typeface="Montserrat"/>
            </a:endParaRPr>
          </a:p>
        </p:txBody>
      </p:sp>
      <p:sp>
        <p:nvSpPr>
          <p:cNvPr id="383" name="Google Shape;383;p12"/>
          <p:cNvSpPr txBox="1"/>
          <p:nvPr/>
        </p:nvSpPr>
        <p:spPr>
          <a:xfrm>
            <a:off x="1536678"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A</a:t>
            </a:r>
            <a:endParaRPr b="1" i="0" sz="1700" u="none" cap="none" strike="noStrike">
              <a:solidFill>
                <a:srgbClr val="0091EA"/>
              </a:solidFill>
              <a:latin typeface="Montserrat"/>
              <a:ea typeface="Montserrat"/>
              <a:cs typeface="Montserrat"/>
              <a:sym typeface="Montserrat"/>
            </a:endParaRPr>
          </a:p>
        </p:txBody>
      </p:sp>
      <p:sp>
        <p:nvSpPr>
          <p:cNvPr id="384" name="Google Shape;384;p12"/>
          <p:cNvSpPr txBox="1"/>
          <p:nvPr/>
        </p:nvSpPr>
        <p:spPr>
          <a:xfrm>
            <a:off x="3565228"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B</a:t>
            </a:r>
            <a:endParaRPr b="1" i="0" sz="1700" u="none" cap="none" strike="noStrike">
              <a:solidFill>
                <a:srgbClr val="0091EA"/>
              </a:solidFill>
              <a:latin typeface="Montserrat"/>
              <a:ea typeface="Montserrat"/>
              <a:cs typeface="Montserrat"/>
              <a:sym typeface="Montserrat"/>
            </a:endParaRPr>
          </a:p>
        </p:txBody>
      </p:sp>
      <p:sp>
        <p:nvSpPr>
          <p:cNvPr id="385" name="Google Shape;385;p12"/>
          <p:cNvSpPr txBox="1"/>
          <p:nvPr/>
        </p:nvSpPr>
        <p:spPr>
          <a:xfrm>
            <a:off x="561140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C</a:t>
            </a:r>
            <a:endParaRPr b="1" i="0" sz="1700" u="none" cap="none" strike="noStrike">
              <a:solidFill>
                <a:srgbClr val="0091EA"/>
              </a:solidFill>
              <a:latin typeface="Montserrat"/>
              <a:ea typeface="Montserrat"/>
              <a:cs typeface="Montserrat"/>
              <a:sym typeface="Montserrat"/>
            </a:endParaRPr>
          </a:p>
        </p:txBody>
      </p:sp>
      <p:sp>
        <p:nvSpPr>
          <p:cNvPr id="386" name="Google Shape;386;p12"/>
          <p:cNvSpPr txBox="1"/>
          <p:nvPr/>
        </p:nvSpPr>
        <p:spPr>
          <a:xfrm>
            <a:off x="138245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A</a:t>
            </a:r>
            <a:endParaRPr b="1" i="0" sz="1700" u="none" cap="none" strike="noStrike">
              <a:solidFill>
                <a:srgbClr val="0091EA"/>
              </a:solidFill>
              <a:latin typeface="Montserrat"/>
              <a:ea typeface="Montserrat"/>
              <a:cs typeface="Montserrat"/>
              <a:sym typeface="Montserrat"/>
            </a:endParaRPr>
          </a:p>
        </p:txBody>
      </p:sp>
      <p:sp>
        <p:nvSpPr>
          <p:cNvPr id="387" name="Google Shape;387;p12"/>
          <p:cNvSpPr txBox="1"/>
          <p:nvPr/>
        </p:nvSpPr>
        <p:spPr>
          <a:xfrm>
            <a:off x="193675" y="647500"/>
            <a:ext cx="3589500" cy="224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chemeClr val="dk1"/>
                </a:solidFill>
                <a:latin typeface="Montserrat"/>
                <a:ea typeface="Montserrat"/>
                <a:cs typeface="Montserrat"/>
                <a:sym typeface="Montserrat"/>
              </a:rPr>
              <a:t>Cloning</a:t>
            </a:r>
            <a:endParaRPr b="1" i="0" sz="1700" u="none" cap="none" strike="noStrike">
              <a:solidFill>
                <a:schemeClr val="dk1"/>
              </a:solidFill>
              <a:latin typeface="Montserrat"/>
              <a:ea typeface="Montserrat"/>
              <a:cs typeface="Montserrat"/>
              <a:sym typeface="Montserrat"/>
            </a:endParaRPr>
          </a:p>
          <a:p>
            <a:pPr indent="-336550" lvl="0" marL="457200" marR="0" rtl="0" algn="l">
              <a:lnSpc>
                <a:spcPct val="100000"/>
              </a:lnSpc>
              <a:spcBef>
                <a:spcPts val="0"/>
              </a:spcBef>
              <a:spcAft>
                <a:spcPts val="0"/>
              </a:spcAft>
              <a:buClr>
                <a:schemeClr val="dk1"/>
              </a:buClr>
              <a:buSzPts val="1700"/>
              <a:buFont typeface="Montserrat"/>
              <a:buChar char="●"/>
            </a:pPr>
            <a:r>
              <a:rPr b="0" i="0" lang="en-GB" sz="1700" u="none" cap="none" strike="noStrike">
                <a:solidFill>
                  <a:schemeClr val="dk1"/>
                </a:solidFill>
                <a:latin typeface="Montserrat"/>
                <a:ea typeface="Montserrat"/>
                <a:cs typeface="Montserrat"/>
                <a:sym typeface="Montserrat"/>
              </a:rPr>
              <a:t>Init a local repository</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00000"/>
              </a:lnSpc>
              <a:spcBef>
                <a:spcPts val="0"/>
              </a:spcBef>
              <a:spcAft>
                <a:spcPts val="0"/>
              </a:spcAft>
              <a:buClr>
                <a:schemeClr val="dk1"/>
              </a:buClr>
              <a:buSzPts val="1700"/>
              <a:buFont typeface="Montserrat"/>
              <a:buChar char="●"/>
            </a:pPr>
            <a:r>
              <a:rPr b="0" i="0" lang="en-GB" sz="1700" u="none" cap="none" strike="noStrike">
                <a:solidFill>
                  <a:schemeClr val="dk1"/>
                </a:solidFill>
                <a:latin typeface="Montserrat"/>
                <a:ea typeface="Montserrat"/>
                <a:cs typeface="Montserrat"/>
                <a:sym typeface="Montserrat"/>
              </a:rPr>
              <a:t>Add some address as the remote</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00000"/>
              </a:lnSpc>
              <a:spcBef>
                <a:spcPts val="0"/>
              </a:spcBef>
              <a:spcAft>
                <a:spcPts val="0"/>
              </a:spcAft>
              <a:buClr>
                <a:schemeClr val="dk1"/>
              </a:buClr>
              <a:buSzPts val="1700"/>
              <a:buFont typeface="Montserrat"/>
              <a:buChar char="●"/>
            </a:pPr>
            <a:r>
              <a:rPr b="0" i="0" lang="en-GB" sz="1700" u="none" cap="none" strike="noStrike">
                <a:solidFill>
                  <a:schemeClr val="dk1"/>
                </a:solidFill>
                <a:latin typeface="Montserrat"/>
                <a:ea typeface="Montserrat"/>
                <a:cs typeface="Montserrat"/>
                <a:sym typeface="Montserrat"/>
              </a:rPr>
              <a:t>Pull from that remote</a:t>
            </a:r>
            <a:endParaRPr b="0" i="0" sz="1700" u="none" cap="none" strike="noStrike">
              <a:solidFill>
                <a:schemeClr val="dk1"/>
              </a:solidFill>
              <a:latin typeface="Montserrat"/>
              <a:ea typeface="Montserrat"/>
              <a:cs typeface="Montserrat"/>
              <a:sym typeface="Montserrat"/>
            </a:endParaRPr>
          </a:p>
        </p:txBody>
      </p:sp>
      <p:pic>
        <p:nvPicPr>
          <p:cNvPr id="388" name="Google Shape;388;p12"/>
          <p:cNvPicPr preferRelativeResize="0"/>
          <p:nvPr/>
        </p:nvPicPr>
        <p:blipFill rotWithShape="1">
          <a:blip r:embed="rId3">
            <a:alphaModFix/>
          </a:blip>
          <a:srcRect b="0" l="0" r="0" t="0"/>
          <a:stretch/>
        </p:blipFill>
        <p:spPr>
          <a:xfrm>
            <a:off x="6891363" y="599700"/>
            <a:ext cx="1965600" cy="1965600"/>
          </a:xfrm>
          <a:prstGeom prst="rect">
            <a:avLst/>
          </a:prstGeom>
          <a:noFill/>
          <a:ln>
            <a:noFill/>
          </a:ln>
        </p:spPr>
      </p:pic>
      <p:sp>
        <p:nvSpPr>
          <p:cNvPr id="389" name="Google Shape;389;p12"/>
          <p:cNvSpPr txBox="1"/>
          <p:nvPr/>
        </p:nvSpPr>
        <p:spPr>
          <a:xfrm>
            <a:off x="6957978" y="46120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D</a:t>
            </a:r>
            <a:endParaRPr b="1" i="0" sz="1700" u="none" cap="none" strike="noStrike">
              <a:solidFill>
                <a:srgbClr val="0091EA"/>
              </a:solidFill>
              <a:latin typeface="Montserrat"/>
              <a:ea typeface="Montserrat"/>
              <a:cs typeface="Montserrat"/>
              <a:sym typeface="Montserrat"/>
            </a:endParaRPr>
          </a:p>
        </p:txBody>
      </p:sp>
      <p:cxnSp>
        <p:nvCxnSpPr>
          <p:cNvPr id="390" name="Google Shape;390;p12"/>
          <p:cNvCxnSpPr>
            <a:stCxn id="388" idx="1"/>
          </p:cNvCxnSpPr>
          <p:nvPr/>
        </p:nvCxnSpPr>
        <p:spPr>
          <a:xfrm rot="10800000">
            <a:off x="5270463" y="1563300"/>
            <a:ext cx="1620900" cy="19200"/>
          </a:xfrm>
          <a:prstGeom prst="straightConnector1">
            <a:avLst/>
          </a:prstGeom>
          <a:noFill/>
          <a:ln cap="flat" cmpd="sng" w="76200">
            <a:solidFill>
              <a:srgbClr val="F6B26B"/>
            </a:solidFill>
            <a:prstDash val="solid"/>
            <a:round/>
            <a:headEnd len="sm" w="sm" type="none"/>
            <a:tailEnd len="sm" w="sm" type="none"/>
          </a:ln>
        </p:spPr>
      </p:cxnSp>
      <p:sp>
        <p:nvSpPr>
          <p:cNvPr id="391" name="Google Shape;391;p12"/>
          <p:cNvSpPr txBox="1"/>
          <p:nvPr/>
        </p:nvSpPr>
        <p:spPr>
          <a:xfrm>
            <a:off x="6824775" y="2320550"/>
            <a:ext cx="19656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chemeClr val="lt1"/>
                </a:solidFill>
                <a:highlight>
                  <a:srgbClr val="0091EA"/>
                </a:highlight>
                <a:latin typeface="Montserrat"/>
                <a:ea typeface="Montserrat"/>
                <a:cs typeface="Montserrat"/>
                <a:sym typeface="Montserrat"/>
              </a:rPr>
              <a:t>Local Repo D </a:t>
            </a:r>
            <a:endParaRPr b="1" i="0" sz="1700" u="none" cap="none" strike="noStrike">
              <a:solidFill>
                <a:schemeClr val="lt1"/>
              </a:solidFill>
              <a:highlight>
                <a:srgbClr val="0091EA"/>
              </a:highlight>
              <a:latin typeface="Montserrat"/>
              <a:ea typeface="Montserrat"/>
              <a:cs typeface="Montserrat"/>
              <a:sym typeface="Montserrat"/>
            </a:endParaRPr>
          </a:p>
        </p:txBody>
      </p:sp>
      <p:pic>
        <p:nvPicPr>
          <p:cNvPr id="392" name="Google Shape;392;p12"/>
          <p:cNvPicPr preferRelativeResize="0"/>
          <p:nvPr/>
        </p:nvPicPr>
        <p:blipFill rotWithShape="1">
          <a:blip r:embed="rId4">
            <a:alphaModFix/>
          </a:blip>
          <a:srcRect b="0" l="0" r="0" t="0"/>
          <a:stretch/>
        </p:blipFill>
        <p:spPr>
          <a:xfrm flipH="1" rot="3624501">
            <a:off x="5200801" y="177479"/>
            <a:ext cx="1928850" cy="2002899"/>
          </a:xfrm>
          <a:prstGeom prst="rect">
            <a:avLst/>
          </a:prstGeom>
          <a:noFill/>
          <a:ln>
            <a:noFill/>
          </a:ln>
        </p:spPr>
      </p:pic>
      <p:pic>
        <p:nvPicPr>
          <p:cNvPr id="393" name="Google Shape;393;p12"/>
          <p:cNvPicPr preferRelativeResize="0"/>
          <p:nvPr/>
        </p:nvPicPr>
        <p:blipFill rotWithShape="1">
          <a:blip r:embed="rId5">
            <a:alphaModFix/>
          </a:blip>
          <a:srcRect b="0" l="0" r="0" t="0"/>
          <a:stretch/>
        </p:blipFill>
        <p:spPr>
          <a:xfrm>
            <a:off x="3687350" y="503100"/>
            <a:ext cx="1667525" cy="1667525"/>
          </a:xfrm>
          <a:prstGeom prst="rect">
            <a:avLst/>
          </a:prstGeom>
          <a:noFill/>
          <a:ln>
            <a:noFill/>
          </a:ln>
        </p:spPr>
      </p:pic>
      <p:sp>
        <p:nvSpPr>
          <p:cNvPr id="394" name="Google Shape;394;p12"/>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Adding nodes</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395" name="Google Shape;395;p12"/>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396" name="Google Shape;396;p12"/>
          <p:cNvPicPr preferRelativeResize="0"/>
          <p:nvPr/>
        </p:nvPicPr>
        <p:blipFill rotWithShape="1">
          <a:blip r:embed="rId6">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grpSp>
        <p:nvGrpSpPr>
          <p:cNvPr id="401" name="Google Shape;401;p13"/>
          <p:cNvGrpSpPr/>
          <p:nvPr/>
        </p:nvGrpSpPr>
        <p:grpSpPr>
          <a:xfrm>
            <a:off x="1382438" y="2832975"/>
            <a:ext cx="6201600" cy="1965600"/>
            <a:chOff x="1382438" y="2832975"/>
            <a:chExt cx="6201600" cy="1965600"/>
          </a:xfrm>
        </p:grpSpPr>
        <p:pic>
          <p:nvPicPr>
            <p:cNvPr id="402" name="Google Shape;402;p13"/>
            <p:cNvPicPr preferRelativeResize="0"/>
            <p:nvPr/>
          </p:nvPicPr>
          <p:blipFill rotWithShape="1">
            <a:blip r:embed="rId3">
              <a:alphaModFix/>
            </a:blip>
            <a:srcRect b="0" l="0" r="0" t="0"/>
            <a:stretch/>
          </p:blipFill>
          <p:spPr>
            <a:xfrm>
              <a:off x="1382438" y="2832975"/>
              <a:ext cx="1965600" cy="1965600"/>
            </a:xfrm>
            <a:prstGeom prst="rect">
              <a:avLst/>
            </a:prstGeom>
            <a:noFill/>
            <a:ln>
              <a:noFill/>
            </a:ln>
          </p:spPr>
        </p:pic>
        <p:pic>
          <p:nvPicPr>
            <p:cNvPr id="403" name="Google Shape;403;p13"/>
            <p:cNvPicPr preferRelativeResize="0"/>
            <p:nvPr/>
          </p:nvPicPr>
          <p:blipFill rotWithShape="1">
            <a:blip r:embed="rId3">
              <a:alphaModFix/>
            </a:blip>
            <a:srcRect b="0" l="0" r="0" t="0"/>
            <a:stretch/>
          </p:blipFill>
          <p:spPr>
            <a:xfrm>
              <a:off x="3500438" y="2832975"/>
              <a:ext cx="1965600" cy="1965600"/>
            </a:xfrm>
            <a:prstGeom prst="rect">
              <a:avLst/>
            </a:prstGeom>
            <a:noFill/>
            <a:ln>
              <a:noFill/>
            </a:ln>
          </p:spPr>
        </p:pic>
        <p:pic>
          <p:nvPicPr>
            <p:cNvPr id="404" name="Google Shape;404;p13"/>
            <p:cNvPicPr preferRelativeResize="0"/>
            <p:nvPr/>
          </p:nvPicPr>
          <p:blipFill rotWithShape="1">
            <a:blip r:embed="rId3">
              <a:alphaModFix/>
            </a:blip>
            <a:srcRect b="0" l="0" r="0" t="0"/>
            <a:stretch/>
          </p:blipFill>
          <p:spPr>
            <a:xfrm>
              <a:off x="5618438" y="2832975"/>
              <a:ext cx="1965600" cy="1965600"/>
            </a:xfrm>
            <a:prstGeom prst="rect">
              <a:avLst/>
            </a:prstGeom>
            <a:noFill/>
            <a:ln>
              <a:noFill/>
            </a:ln>
          </p:spPr>
        </p:pic>
      </p:grpSp>
      <p:sp>
        <p:nvSpPr>
          <p:cNvPr id="405" name="Google Shape;405;p13"/>
          <p:cNvSpPr txBox="1"/>
          <p:nvPr/>
        </p:nvSpPr>
        <p:spPr>
          <a:xfrm>
            <a:off x="3220800" y="106800"/>
            <a:ext cx="270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Remote repository</a:t>
            </a:r>
            <a:endParaRPr b="1" i="0" sz="1700" u="none" cap="none" strike="noStrike">
              <a:solidFill>
                <a:srgbClr val="0091EA"/>
              </a:solidFill>
              <a:latin typeface="Montserrat"/>
              <a:ea typeface="Montserrat"/>
              <a:cs typeface="Montserrat"/>
              <a:sym typeface="Montserrat"/>
            </a:endParaRPr>
          </a:p>
        </p:txBody>
      </p:sp>
      <p:sp>
        <p:nvSpPr>
          <p:cNvPr id="406" name="Google Shape;406;p13"/>
          <p:cNvSpPr txBox="1"/>
          <p:nvPr/>
        </p:nvSpPr>
        <p:spPr>
          <a:xfrm>
            <a:off x="356705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B</a:t>
            </a:r>
            <a:endParaRPr b="1" i="0" sz="1700" u="none" cap="none" strike="noStrike">
              <a:solidFill>
                <a:srgbClr val="0091EA"/>
              </a:solidFill>
              <a:latin typeface="Montserrat"/>
              <a:ea typeface="Montserrat"/>
              <a:cs typeface="Montserrat"/>
              <a:sym typeface="Montserrat"/>
            </a:endParaRPr>
          </a:p>
        </p:txBody>
      </p:sp>
      <p:sp>
        <p:nvSpPr>
          <p:cNvPr id="407" name="Google Shape;407;p13"/>
          <p:cNvSpPr txBox="1"/>
          <p:nvPr/>
        </p:nvSpPr>
        <p:spPr>
          <a:xfrm>
            <a:off x="567990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C</a:t>
            </a:r>
            <a:endParaRPr b="1" i="0" sz="1700" u="none" cap="none" strike="noStrike">
              <a:solidFill>
                <a:srgbClr val="0091EA"/>
              </a:solidFill>
              <a:latin typeface="Montserrat"/>
              <a:ea typeface="Montserrat"/>
              <a:cs typeface="Montserrat"/>
              <a:sym typeface="Montserrat"/>
            </a:endParaRPr>
          </a:p>
        </p:txBody>
      </p:sp>
      <p:sp>
        <p:nvSpPr>
          <p:cNvPr id="408" name="Google Shape;408;p13"/>
          <p:cNvSpPr txBox="1"/>
          <p:nvPr/>
        </p:nvSpPr>
        <p:spPr>
          <a:xfrm>
            <a:off x="1536678"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A</a:t>
            </a:r>
            <a:endParaRPr b="1" i="0" sz="1700" u="none" cap="none" strike="noStrike">
              <a:solidFill>
                <a:srgbClr val="0091EA"/>
              </a:solidFill>
              <a:latin typeface="Montserrat"/>
              <a:ea typeface="Montserrat"/>
              <a:cs typeface="Montserrat"/>
              <a:sym typeface="Montserrat"/>
            </a:endParaRPr>
          </a:p>
        </p:txBody>
      </p:sp>
      <p:sp>
        <p:nvSpPr>
          <p:cNvPr id="409" name="Google Shape;409;p13"/>
          <p:cNvSpPr txBox="1"/>
          <p:nvPr/>
        </p:nvSpPr>
        <p:spPr>
          <a:xfrm>
            <a:off x="3565228"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B</a:t>
            </a:r>
            <a:endParaRPr b="1" i="0" sz="1700" u="none" cap="none" strike="noStrike">
              <a:solidFill>
                <a:srgbClr val="0091EA"/>
              </a:solidFill>
              <a:latin typeface="Montserrat"/>
              <a:ea typeface="Montserrat"/>
              <a:cs typeface="Montserrat"/>
              <a:sym typeface="Montserrat"/>
            </a:endParaRPr>
          </a:p>
        </p:txBody>
      </p:sp>
      <p:sp>
        <p:nvSpPr>
          <p:cNvPr id="410" name="Google Shape;410;p13"/>
          <p:cNvSpPr txBox="1"/>
          <p:nvPr/>
        </p:nvSpPr>
        <p:spPr>
          <a:xfrm>
            <a:off x="561140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C</a:t>
            </a:r>
            <a:endParaRPr b="1" i="0" sz="1700" u="none" cap="none" strike="noStrike">
              <a:solidFill>
                <a:srgbClr val="0091EA"/>
              </a:solidFill>
              <a:latin typeface="Montserrat"/>
              <a:ea typeface="Montserrat"/>
              <a:cs typeface="Montserrat"/>
              <a:sym typeface="Montserrat"/>
            </a:endParaRPr>
          </a:p>
        </p:txBody>
      </p:sp>
      <p:sp>
        <p:nvSpPr>
          <p:cNvPr id="411" name="Google Shape;411;p13"/>
          <p:cNvSpPr txBox="1"/>
          <p:nvPr/>
        </p:nvSpPr>
        <p:spPr>
          <a:xfrm>
            <a:off x="138245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A</a:t>
            </a:r>
            <a:endParaRPr b="1" i="0" sz="1700" u="none" cap="none" strike="noStrike">
              <a:solidFill>
                <a:srgbClr val="0091EA"/>
              </a:solidFill>
              <a:latin typeface="Montserrat"/>
              <a:ea typeface="Montserrat"/>
              <a:cs typeface="Montserrat"/>
              <a:sym typeface="Montserrat"/>
            </a:endParaRPr>
          </a:p>
        </p:txBody>
      </p:sp>
      <p:pic>
        <p:nvPicPr>
          <p:cNvPr id="412" name="Google Shape;412;p13"/>
          <p:cNvPicPr preferRelativeResize="0"/>
          <p:nvPr/>
        </p:nvPicPr>
        <p:blipFill rotWithShape="1">
          <a:blip r:embed="rId3">
            <a:alphaModFix/>
          </a:blip>
          <a:srcRect b="0" l="0" r="0" t="0"/>
          <a:stretch/>
        </p:blipFill>
        <p:spPr>
          <a:xfrm>
            <a:off x="6891363" y="599700"/>
            <a:ext cx="1965600" cy="1965600"/>
          </a:xfrm>
          <a:prstGeom prst="rect">
            <a:avLst/>
          </a:prstGeom>
          <a:noFill/>
          <a:ln>
            <a:noFill/>
          </a:ln>
        </p:spPr>
      </p:pic>
      <p:sp>
        <p:nvSpPr>
          <p:cNvPr id="413" name="Google Shape;413;p13"/>
          <p:cNvSpPr txBox="1"/>
          <p:nvPr/>
        </p:nvSpPr>
        <p:spPr>
          <a:xfrm>
            <a:off x="6957978" y="46120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D</a:t>
            </a:r>
            <a:endParaRPr b="1" i="0" sz="1700" u="none" cap="none" strike="noStrike">
              <a:solidFill>
                <a:srgbClr val="0091EA"/>
              </a:solidFill>
              <a:latin typeface="Montserrat"/>
              <a:ea typeface="Montserrat"/>
              <a:cs typeface="Montserrat"/>
              <a:sym typeface="Montserrat"/>
            </a:endParaRPr>
          </a:p>
        </p:txBody>
      </p:sp>
      <p:sp>
        <p:nvSpPr>
          <p:cNvPr id="414" name="Google Shape;414;p13"/>
          <p:cNvSpPr txBox="1"/>
          <p:nvPr/>
        </p:nvSpPr>
        <p:spPr>
          <a:xfrm>
            <a:off x="6824775" y="2320550"/>
            <a:ext cx="19656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D </a:t>
            </a:r>
            <a:endParaRPr b="1" i="0" sz="1700" u="none" cap="none" strike="noStrike">
              <a:solidFill>
                <a:srgbClr val="0091EA"/>
              </a:solidFill>
              <a:latin typeface="Montserrat"/>
              <a:ea typeface="Montserrat"/>
              <a:cs typeface="Montserrat"/>
              <a:sym typeface="Montserrat"/>
            </a:endParaRPr>
          </a:p>
        </p:txBody>
      </p:sp>
      <p:sp>
        <p:nvSpPr>
          <p:cNvPr id="415" name="Google Shape;415;p13"/>
          <p:cNvSpPr txBox="1"/>
          <p:nvPr/>
        </p:nvSpPr>
        <p:spPr>
          <a:xfrm>
            <a:off x="193675" y="647500"/>
            <a:ext cx="3589500" cy="224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Scenario: No internet</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All developers can still keep on working, since they have a local copy.</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They can upload their changes later: the connection would only be needed to update the remote.</a:t>
            </a:r>
            <a:endParaRPr b="0" i="0" sz="1700" u="none" cap="none" strike="noStrike">
              <a:solidFill>
                <a:srgbClr val="000000"/>
              </a:solidFill>
              <a:latin typeface="Montserrat"/>
              <a:ea typeface="Montserrat"/>
              <a:cs typeface="Montserrat"/>
              <a:sym typeface="Montserrat"/>
            </a:endParaRPr>
          </a:p>
        </p:txBody>
      </p:sp>
      <p:pic>
        <p:nvPicPr>
          <p:cNvPr id="416" name="Google Shape;416;p13"/>
          <p:cNvPicPr preferRelativeResize="0"/>
          <p:nvPr/>
        </p:nvPicPr>
        <p:blipFill rotWithShape="1">
          <a:blip r:embed="rId4">
            <a:alphaModFix/>
          </a:blip>
          <a:srcRect b="0" l="0" r="0" t="0"/>
          <a:stretch/>
        </p:blipFill>
        <p:spPr>
          <a:xfrm>
            <a:off x="3687350" y="503100"/>
            <a:ext cx="1667525" cy="1667525"/>
          </a:xfrm>
          <a:prstGeom prst="rect">
            <a:avLst/>
          </a:prstGeom>
          <a:noFill/>
          <a:ln>
            <a:noFill/>
          </a:ln>
        </p:spPr>
      </p:pic>
      <p:sp>
        <p:nvSpPr>
          <p:cNvPr id="417" name="Google Shape;417;p13"/>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Centralization</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418" name="Google Shape;418;p13"/>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419" name="Google Shape;419;p13"/>
          <p:cNvPicPr preferRelativeResize="0"/>
          <p:nvPr/>
        </p:nvPicPr>
        <p:blipFill rotWithShape="1">
          <a:blip r:embed="rId5">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grpSp>
        <p:nvGrpSpPr>
          <p:cNvPr id="424" name="Google Shape;424;p14"/>
          <p:cNvGrpSpPr/>
          <p:nvPr/>
        </p:nvGrpSpPr>
        <p:grpSpPr>
          <a:xfrm>
            <a:off x="1382438" y="2832975"/>
            <a:ext cx="6201600" cy="1965600"/>
            <a:chOff x="1382438" y="2832975"/>
            <a:chExt cx="6201600" cy="1965600"/>
          </a:xfrm>
        </p:grpSpPr>
        <p:pic>
          <p:nvPicPr>
            <p:cNvPr id="425" name="Google Shape;425;p14"/>
            <p:cNvPicPr preferRelativeResize="0"/>
            <p:nvPr/>
          </p:nvPicPr>
          <p:blipFill rotWithShape="1">
            <a:blip r:embed="rId3">
              <a:alphaModFix/>
            </a:blip>
            <a:srcRect b="0" l="0" r="0" t="0"/>
            <a:stretch/>
          </p:blipFill>
          <p:spPr>
            <a:xfrm>
              <a:off x="1382438" y="2832975"/>
              <a:ext cx="1965600" cy="1965600"/>
            </a:xfrm>
            <a:prstGeom prst="rect">
              <a:avLst/>
            </a:prstGeom>
            <a:noFill/>
            <a:ln>
              <a:noFill/>
            </a:ln>
          </p:spPr>
        </p:pic>
        <p:pic>
          <p:nvPicPr>
            <p:cNvPr id="426" name="Google Shape;426;p14"/>
            <p:cNvPicPr preferRelativeResize="0"/>
            <p:nvPr/>
          </p:nvPicPr>
          <p:blipFill rotWithShape="1">
            <a:blip r:embed="rId3">
              <a:alphaModFix/>
            </a:blip>
            <a:srcRect b="0" l="0" r="0" t="0"/>
            <a:stretch/>
          </p:blipFill>
          <p:spPr>
            <a:xfrm>
              <a:off x="3500438" y="2832975"/>
              <a:ext cx="1965600" cy="1965600"/>
            </a:xfrm>
            <a:prstGeom prst="rect">
              <a:avLst/>
            </a:prstGeom>
            <a:noFill/>
            <a:ln>
              <a:noFill/>
            </a:ln>
          </p:spPr>
        </p:pic>
        <p:pic>
          <p:nvPicPr>
            <p:cNvPr id="427" name="Google Shape;427;p14"/>
            <p:cNvPicPr preferRelativeResize="0"/>
            <p:nvPr/>
          </p:nvPicPr>
          <p:blipFill rotWithShape="1">
            <a:blip r:embed="rId3">
              <a:alphaModFix/>
            </a:blip>
            <a:srcRect b="0" l="0" r="0" t="0"/>
            <a:stretch/>
          </p:blipFill>
          <p:spPr>
            <a:xfrm>
              <a:off x="5618438" y="2832975"/>
              <a:ext cx="1965600" cy="1965600"/>
            </a:xfrm>
            <a:prstGeom prst="rect">
              <a:avLst/>
            </a:prstGeom>
            <a:noFill/>
            <a:ln>
              <a:noFill/>
            </a:ln>
          </p:spPr>
        </p:pic>
      </p:grpSp>
      <p:sp>
        <p:nvSpPr>
          <p:cNvPr id="428" name="Google Shape;428;p14"/>
          <p:cNvSpPr txBox="1"/>
          <p:nvPr/>
        </p:nvSpPr>
        <p:spPr>
          <a:xfrm>
            <a:off x="3220800" y="106800"/>
            <a:ext cx="270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Remote repository</a:t>
            </a:r>
            <a:endParaRPr b="1" i="0" sz="1700" u="none" cap="none" strike="noStrike">
              <a:solidFill>
                <a:srgbClr val="0091EA"/>
              </a:solidFill>
              <a:latin typeface="Montserrat"/>
              <a:ea typeface="Montserrat"/>
              <a:cs typeface="Montserrat"/>
              <a:sym typeface="Montserrat"/>
            </a:endParaRPr>
          </a:p>
        </p:txBody>
      </p:sp>
      <p:sp>
        <p:nvSpPr>
          <p:cNvPr id="429" name="Google Shape;429;p14"/>
          <p:cNvSpPr txBox="1"/>
          <p:nvPr/>
        </p:nvSpPr>
        <p:spPr>
          <a:xfrm>
            <a:off x="356705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B</a:t>
            </a:r>
            <a:endParaRPr b="1" i="0" sz="1700" u="none" cap="none" strike="noStrike">
              <a:solidFill>
                <a:srgbClr val="0091EA"/>
              </a:solidFill>
              <a:latin typeface="Montserrat"/>
              <a:ea typeface="Montserrat"/>
              <a:cs typeface="Montserrat"/>
              <a:sym typeface="Montserrat"/>
            </a:endParaRPr>
          </a:p>
        </p:txBody>
      </p:sp>
      <p:sp>
        <p:nvSpPr>
          <p:cNvPr id="430" name="Google Shape;430;p14"/>
          <p:cNvSpPr txBox="1"/>
          <p:nvPr/>
        </p:nvSpPr>
        <p:spPr>
          <a:xfrm>
            <a:off x="567990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C</a:t>
            </a:r>
            <a:endParaRPr b="1" i="0" sz="1700" u="none" cap="none" strike="noStrike">
              <a:solidFill>
                <a:srgbClr val="0091EA"/>
              </a:solidFill>
              <a:latin typeface="Montserrat"/>
              <a:ea typeface="Montserrat"/>
              <a:cs typeface="Montserrat"/>
              <a:sym typeface="Montserrat"/>
            </a:endParaRPr>
          </a:p>
        </p:txBody>
      </p:sp>
      <p:sp>
        <p:nvSpPr>
          <p:cNvPr id="431" name="Google Shape;431;p14"/>
          <p:cNvSpPr txBox="1"/>
          <p:nvPr/>
        </p:nvSpPr>
        <p:spPr>
          <a:xfrm>
            <a:off x="1536678"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A</a:t>
            </a:r>
            <a:endParaRPr b="1" i="0" sz="1700" u="none" cap="none" strike="noStrike">
              <a:solidFill>
                <a:srgbClr val="0091EA"/>
              </a:solidFill>
              <a:latin typeface="Montserrat"/>
              <a:ea typeface="Montserrat"/>
              <a:cs typeface="Montserrat"/>
              <a:sym typeface="Montserrat"/>
            </a:endParaRPr>
          </a:p>
        </p:txBody>
      </p:sp>
      <p:sp>
        <p:nvSpPr>
          <p:cNvPr id="432" name="Google Shape;432;p14"/>
          <p:cNvSpPr txBox="1"/>
          <p:nvPr/>
        </p:nvSpPr>
        <p:spPr>
          <a:xfrm>
            <a:off x="3565228"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B</a:t>
            </a:r>
            <a:endParaRPr b="1" i="0" sz="1700" u="none" cap="none" strike="noStrike">
              <a:solidFill>
                <a:srgbClr val="0091EA"/>
              </a:solidFill>
              <a:latin typeface="Montserrat"/>
              <a:ea typeface="Montserrat"/>
              <a:cs typeface="Montserrat"/>
              <a:sym typeface="Montserrat"/>
            </a:endParaRPr>
          </a:p>
        </p:txBody>
      </p:sp>
      <p:sp>
        <p:nvSpPr>
          <p:cNvPr id="433" name="Google Shape;433;p14"/>
          <p:cNvSpPr txBox="1"/>
          <p:nvPr/>
        </p:nvSpPr>
        <p:spPr>
          <a:xfrm>
            <a:off x="561140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C</a:t>
            </a:r>
            <a:endParaRPr b="1" i="0" sz="1700" u="none" cap="none" strike="noStrike">
              <a:solidFill>
                <a:srgbClr val="0091EA"/>
              </a:solidFill>
              <a:latin typeface="Montserrat"/>
              <a:ea typeface="Montserrat"/>
              <a:cs typeface="Montserrat"/>
              <a:sym typeface="Montserrat"/>
            </a:endParaRPr>
          </a:p>
        </p:txBody>
      </p:sp>
      <p:sp>
        <p:nvSpPr>
          <p:cNvPr id="434" name="Google Shape;434;p14"/>
          <p:cNvSpPr txBox="1"/>
          <p:nvPr/>
        </p:nvSpPr>
        <p:spPr>
          <a:xfrm>
            <a:off x="138245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A</a:t>
            </a:r>
            <a:endParaRPr b="1" i="0" sz="1700" u="none" cap="none" strike="noStrike">
              <a:solidFill>
                <a:srgbClr val="0091EA"/>
              </a:solidFill>
              <a:latin typeface="Montserrat"/>
              <a:ea typeface="Montserrat"/>
              <a:cs typeface="Montserrat"/>
              <a:sym typeface="Montserrat"/>
            </a:endParaRPr>
          </a:p>
        </p:txBody>
      </p:sp>
      <p:pic>
        <p:nvPicPr>
          <p:cNvPr id="435" name="Google Shape;435;p14"/>
          <p:cNvPicPr preferRelativeResize="0"/>
          <p:nvPr/>
        </p:nvPicPr>
        <p:blipFill rotWithShape="1">
          <a:blip r:embed="rId3">
            <a:alphaModFix/>
          </a:blip>
          <a:srcRect b="0" l="0" r="0" t="0"/>
          <a:stretch/>
        </p:blipFill>
        <p:spPr>
          <a:xfrm>
            <a:off x="6891363" y="599700"/>
            <a:ext cx="1965600" cy="1965600"/>
          </a:xfrm>
          <a:prstGeom prst="rect">
            <a:avLst/>
          </a:prstGeom>
          <a:noFill/>
          <a:ln>
            <a:noFill/>
          </a:ln>
        </p:spPr>
      </p:pic>
      <p:sp>
        <p:nvSpPr>
          <p:cNvPr id="436" name="Google Shape;436;p14"/>
          <p:cNvSpPr txBox="1"/>
          <p:nvPr/>
        </p:nvSpPr>
        <p:spPr>
          <a:xfrm>
            <a:off x="6957978" y="46120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D</a:t>
            </a:r>
            <a:endParaRPr b="1" i="0" sz="1700" u="none" cap="none" strike="noStrike">
              <a:solidFill>
                <a:srgbClr val="0091EA"/>
              </a:solidFill>
              <a:latin typeface="Montserrat"/>
              <a:ea typeface="Montserrat"/>
              <a:cs typeface="Montserrat"/>
              <a:sym typeface="Montserrat"/>
            </a:endParaRPr>
          </a:p>
        </p:txBody>
      </p:sp>
      <p:sp>
        <p:nvSpPr>
          <p:cNvPr id="437" name="Google Shape;437;p14"/>
          <p:cNvSpPr txBox="1"/>
          <p:nvPr/>
        </p:nvSpPr>
        <p:spPr>
          <a:xfrm>
            <a:off x="6824775" y="2320550"/>
            <a:ext cx="19656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D </a:t>
            </a:r>
            <a:endParaRPr b="1" i="0" sz="1700" u="none" cap="none" strike="noStrike">
              <a:solidFill>
                <a:srgbClr val="0091EA"/>
              </a:solidFill>
              <a:latin typeface="Montserrat"/>
              <a:ea typeface="Montserrat"/>
              <a:cs typeface="Montserrat"/>
              <a:sym typeface="Montserrat"/>
            </a:endParaRPr>
          </a:p>
        </p:txBody>
      </p:sp>
      <p:sp>
        <p:nvSpPr>
          <p:cNvPr id="438" name="Google Shape;438;p14"/>
          <p:cNvSpPr txBox="1"/>
          <p:nvPr/>
        </p:nvSpPr>
        <p:spPr>
          <a:xfrm>
            <a:off x="193675" y="647500"/>
            <a:ext cx="3493800" cy="224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Scenario: the server that hosts the remote is down.</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All developers can still keep on working, since they have a local copy.</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They can upload their changes later.</a:t>
            </a:r>
            <a:endParaRPr b="0" i="0" sz="1700" u="none" cap="none" strike="noStrike">
              <a:solidFill>
                <a:srgbClr val="000000"/>
              </a:solidFill>
              <a:latin typeface="Montserrat"/>
              <a:ea typeface="Montserrat"/>
              <a:cs typeface="Montserrat"/>
              <a:sym typeface="Montserrat"/>
            </a:endParaRPr>
          </a:p>
        </p:txBody>
      </p:sp>
      <p:cxnSp>
        <p:nvCxnSpPr>
          <p:cNvPr id="439" name="Google Shape;439;p14"/>
          <p:cNvCxnSpPr/>
          <p:nvPr/>
        </p:nvCxnSpPr>
        <p:spPr>
          <a:xfrm rot="10800000">
            <a:off x="4539838" y="2181675"/>
            <a:ext cx="0" cy="924000"/>
          </a:xfrm>
          <a:prstGeom prst="straightConnector1">
            <a:avLst/>
          </a:prstGeom>
          <a:noFill/>
          <a:ln cap="flat" cmpd="sng" w="38100">
            <a:solidFill>
              <a:srgbClr val="0091EA"/>
            </a:solidFill>
            <a:prstDash val="solid"/>
            <a:round/>
            <a:headEnd len="sm" w="sm" type="none"/>
            <a:tailEnd len="sm" w="sm" type="none"/>
          </a:ln>
        </p:spPr>
      </p:cxnSp>
      <p:cxnSp>
        <p:nvCxnSpPr>
          <p:cNvPr id="440" name="Google Shape;440;p14"/>
          <p:cNvCxnSpPr/>
          <p:nvPr/>
        </p:nvCxnSpPr>
        <p:spPr>
          <a:xfrm flipH="1">
            <a:off x="2892300" y="2037350"/>
            <a:ext cx="1070100" cy="1059300"/>
          </a:xfrm>
          <a:prstGeom prst="straightConnector1">
            <a:avLst/>
          </a:prstGeom>
          <a:noFill/>
          <a:ln cap="flat" cmpd="sng" w="38100">
            <a:solidFill>
              <a:srgbClr val="0091EA"/>
            </a:solidFill>
            <a:prstDash val="solid"/>
            <a:round/>
            <a:headEnd len="sm" w="sm" type="none"/>
            <a:tailEnd len="sm" w="sm" type="none"/>
          </a:ln>
        </p:spPr>
      </p:cxnSp>
      <p:cxnSp>
        <p:nvCxnSpPr>
          <p:cNvPr id="441" name="Google Shape;441;p14"/>
          <p:cNvCxnSpPr/>
          <p:nvPr/>
        </p:nvCxnSpPr>
        <p:spPr>
          <a:xfrm>
            <a:off x="5045250" y="2037350"/>
            <a:ext cx="1104300" cy="1059300"/>
          </a:xfrm>
          <a:prstGeom prst="straightConnector1">
            <a:avLst/>
          </a:prstGeom>
          <a:noFill/>
          <a:ln cap="flat" cmpd="sng" w="38100">
            <a:solidFill>
              <a:srgbClr val="0091EA"/>
            </a:solidFill>
            <a:prstDash val="solid"/>
            <a:round/>
            <a:headEnd len="sm" w="sm" type="none"/>
            <a:tailEnd len="sm" w="sm" type="none"/>
          </a:ln>
        </p:spPr>
      </p:cxnSp>
      <p:cxnSp>
        <p:nvCxnSpPr>
          <p:cNvPr id="442" name="Google Shape;442;p14"/>
          <p:cNvCxnSpPr/>
          <p:nvPr/>
        </p:nvCxnSpPr>
        <p:spPr>
          <a:xfrm rot="10800000">
            <a:off x="5270463" y="1563300"/>
            <a:ext cx="1620900" cy="19200"/>
          </a:xfrm>
          <a:prstGeom prst="straightConnector1">
            <a:avLst/>
          </a:prstGeom>
          <a:noFill/>
          <a:ln cap="flat" cmpd="sng" w="38100">
            <a:solidFill>
              <a:srgbClr val="0091EA"/>
            </a:solidFill>
            <a:prstDash val="solid"/>
            <a:round/>
            <a:headEnd len="sm" w="sm" type="none"/>
            <a:tailEnd len="sm" w="sm" type="none"/>
          </a:ln>
        </p:spPr>
      </p:cxnSp>
      <p:pic>
        <p:nvPicPr>
          <p:cNvPr id="443" name="Google Shape;443;p14"/>
          <p:cNvPicPr preferRelativeResize="0"/>
          <p:nvPr/>
        </p:nvPicPr>
        <p:blipFill rotWithShape="1">
          <a:blip r:embed="rId4">
            <a:alphaModFix/>
          </a:blip>
          <a:srcRect b="0" l="0" r="0" t="0"/>
          <a:stretch/>
        </p:blipFill>
        <p:spPr>
          <a:xfrm>
            <a:off x="3687350" y="503100"/>
            <a:ext cx="1667525" cy="1667525"/>
          </a:xfrm>
          <a:prstGeom prst="rect">
            <a:avLst/>
          </a:prstGeom>
          <a:noFill/>
          <a:ln>
            <a:noFill/>
          </a:ln>
        </p:spPr>
      </p:pic>
      <p:sp>
        <p:nvSpPr>
          <p:cNvPr id="444" name="Google Shape;444;p14"/>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lang="en-GB" sz="3000">
                <a:solidFill>
                  <a:srgbClr val="4278E8"/>
                </a:solidFill>
                <a:latin typeface="Montserrat"/>
                <a:ea typeface="Montserrat"/>
                <a:cs typeface="Montserrat"/>
                <a:sym typeface="Montserrat"/>
              </a:rPr>
              <a:t>Centralization</a:t>
            </a:r>
            <a:endParaRPr b="1" i="0" sz="2400" u="none" cap="none" strike="noStrike">
              <a:solidFill>
                <a:srgbClr val="FFFFFF"/>
              </a:solidFill>
              <a:latin typeface="Montserrat"/>
              <a:ea typeface="Montserrat"/>
              <a:cs typeface="Montserrat"/>
              <a:sym typeface="Montserrat"/>
            </a:endParaRPr>
          </a:p>
        </p:txBody>
      </p:sp>
      <p:cxnSp>
        <p:nvCxnSpPr>
          <p:cNvPr id="445" name="Google Shape;445;p14"/>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446" name="Google Shape;446;p14"/>
          <p:cNvPicPr preferRelativeResize="0"/>
          <p:nvPr/>
        </p:nvPicPr>
        <p:blipFill rotWithShape="1">
          <a:blip r:embed="rId5">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5"/>
          <p:cNvSpPr txBox="1"/>
          <p:nvPr/>
        </p:nvSpPr>
        <p:spPr>
          <a:xfrm>
            <a:off x="193675" y="647500"/>
            <a:ext cx="80892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Some Remote Repositories Providers:</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p:txBody>
      </p:sp>
      <p:pic>
        <p:nvPicPr>
          <p:cNvPr id="452" name="Google Shape;452;p15"/>
          <p:cNvPicPr preferRelativeResize="0"/>
          <p:nvPr/>
        </p:nvPicPr>
        <p:blipFill rotWithShape="1">
          <a:blip r:embed="rId3">
            <a:alphaModFix/>
          </a:blip>
          <a:srcRect b="0" l="0" r="0" t="0"/>
          <a:stretch/>
        </p:blipFill>
        <p:spPr>
          <a:xfrm>
            <a:off x="2262550" y="1427525"/>
            <a:ext cx="3041325" cy="1246950"/>
          </a:xfrm>
          <a:prstGeom prst="rect">
            <a:avLst/>
          </a:prstGeom>
          <a:noFill/>
          <a:ln>
            <a:noFill/>
          </a:ln>
        </p:spPr>
      </p:pic>
      <p:pic>
        <p:nvPicPr>
          <p:cNvPr id="453" name="Google Shape;453;p15"/>
          <p:cNvPicPr preferRelativeResize="0"/>
          <p:nvPr/>
        </p:nvPicPr>
        <p:blipFill rotWithShape="1">
          <a:blip r:embed="rId4">
            <a:alphaModFix/>
          </a:blip>
          <a:srcRect b="0" l="0" r="0" t="0"/>
          <a:stretch/>
        </p:blipFill>
        <p:spPr>
          <a:xfrm>
            <a:off x="1351182" y="2674475"/>
            <a:ext cx="5015737" cy="723000"/>
          </a:xfrm>
          <a:prstGeom prst="rect">
            <a:avLst/>
          </a:prstGeom>
          <a:noFill/>
          <a:ln>
            <a:noFill/>
          </a:ln>
        </p:spPr>
      </p:pic>
      <p:pic>
        <p:nvPicPr>
          <p:cNvPr id="454" name="Google Shape;454;p15"/>
          <p:cNvPicPr preferRelativeResize="0"/>
          <p:nvPr/>
        </p:nvPicPr>
        <p:blipFill rotWithShape="1">
          <a:blip r:embed="rId5">
            <a:alphaModFix/>
          </a:blip>
          <a:srcRect b="0" l="0" r="0" t="0"/>
          <a:stretch/>
        </p:blipFill>
        <p:spPr>
          <a:xfrm>
            <a:off x="872150" y="3397475"/>
            <a:ext cx="3802325" cy="1679126"/>
          </a:xfrm>
          <a:prstGeom prst="rect">
            <a:avLst/>
          </a:prstGeom>
          <a:noFill/>
          <a:ln>
            <a:noFill/>
          </a:ln>
        </p:spPr>
      </p:pic>
      <p:pic>
        <p:nvPicPr>
          <p:cNvPr id="455" name="Google Shape;455;p15"/>
          <p:cNvPicPr preferRelativeResize="0"/>
          <p:nvPr/>
        </p:nvPicPr>
        <p:blipFill rotWithShape="1">
          <a:blip r:embed="rId6">
            <a:alphaModFix/>
          </a:blip>
          <a:srcRect b="0" l="0" r="0" t="0"/>
          <a:stretch/>
        </p:blipFill>
        <p:spPr>
          <a:xfrm>
            <a:off x="1237047" y="1545025"/>
            <a:ext cx="908000" cy="908000"/>
          </a:xfrm>
          <a:prstGeom prst="rect">
            <a:avLst/>
          </a:prstGeom>
          <a:noFill/>
          <a:ln>
            <a:noFill/>
          </a:ln>
        </p:spPr>
      </p:pic>
      <p:sp>
        <p:nvSpPr>
          <p:cNvPr id="456" name="Google Shape;456;p1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Providers</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457" name="Google Shape;457;p15"/>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458" name="Google Shape;458;p15"/>
          <p:cNvPicPr preferRelativeResize="0"/>
          <p:nvPr/>
        </p:nvPicPr>
        <p:blipFill rotWithShape="1">
          <a:blip r:embed="rId7">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6"/>
          <p:cNvSpPr txBox="1"/>
          <p:nvPr/>
        </p:nvSpPr>
        <p:spPr>
          <a:xfrm>
            <a:off x="193675" y="647500"/>
            <a:ext cx="3741900" cy="406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What files does Git support?</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Everything text based:</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HTML, CSS, JS, Java, Python…</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And many more. </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What is not that useful for?</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Interpreted files: pdf, psd, movies, images, music…</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Why? </a:t>
            </a:r>
            <a:r>
              <a:rPr b="0" i="0" lang="en-GB" sz="1700" u="none" cap="none" strike="noStrike">
                <a:solidFill>
                  <a:srgbClr val="000000"/>
                </a:solidFill>
                <a:latin typeface="Montserrat"/>
                <a:ea typeface="Montserrat"/>
                <a:cs typeface="Montserrat"/>
                <a:sym typeface="Montserrat"/>
              </a:rPr>
              <a:t>Because it will be able to track the files, but not to read the changes inside.</a:t>
            </a:r>
            <a:endParaRPr b="0" i="0" sz="1700" u="none" cap="none" strike="noStrike">
              <a:solidFill>
                <a:srgbClr val="000000"/>
              </a:solidFill>
              <a:latin typeface="Montserrat"/>
              <a:ea typeface="Montserrat"/>
              <a:cs typeface="Montserrat"/>
              <a:sym typeface="Montserrat"/>
            </a:endParaRPr>
          </a:p>
        </p:txBody>
      </p:sp>
      <p:pic>
        <p:nvPicPr>
          <p:cNvPr id="464" name="Google Shape;464;p16"/>
          <p:cNvPicPr preferRelativeResize="0"/>
          <p:nvPr/>
        </p:nvPicPr>
        <p:blipFill rotWithShape="1">
          <a:blip r:embed="rId3">
            <a:alphaModFix/>
          </a:blip>
          <a:srcRect b="0" l="0" r="0" t="0"/>
          <a:stretch/>
        </p:blipFill>
        <p:spPr>
          <a:xfrm>
            <a:off x="3935575" y="491976"/>
            <a:ext cx="5007202" cy="4219326"/>
          </a:xfrm>
          <a:prstGeom prst="rect">
            <a:avLst/>
          </a:prstGeom>
          <a:noFill/>
          <a:ln>
            <a:noFill/>
          </a:ln>
        </p:spPr>
      </p:pic>
      <p:sp>
        <p:nvSpPr>
          <p:cNvPr id="465" name="Google Shape;465;p16"/>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Supported Languages</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466" name="Google Shape;466;p16"/>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467" name="Google Shape;467;p16"/>
          <p:cNvPicPr preferRelativeResize="0"/>
          <p:nvPr/>
        </p:nvPicPr>
        <p:blipFill rotWithShape="1">
          <a:blip r:embed="rId4">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7"/>
          <p:cNvSpPr txBox="1"/>
          <p:nvPr/>
        </p:nvSpPr>
        <p:spPr>
          <a:xfrm>
            <a:off x="193675" y="647500"/>
            <a:ext cx="8707500" cy="1168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Dev A has cloned the repository.</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chemeClr val="dk1"/>
                </a:solidFill>
                <a:latin typeface="Montserrat"/>
                <a:ea typeface="Montserrat"/>
                <a:cs typeface="Montserrat"/>
                <a:sym typeface="Montserrat"/>
              </a:rPr>
              <a:t>Let’s focus on the local repository when Dev A makes changes.</a:t>
            </a:r>
            <a:endParaRPr b="0" i="0" sz="17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chemeClr val="dk1"/>
                </a:solidFill>
                <a:latin typeface="Montserrat"/>
                <a:ea typeface="Montserrat"/>
                <a:cs typeface="Montserrat"/>
                <a:sym typeface="Montserrat"/>
              </a:rPr>
              <a:t>And how the repositories work.</a:t>
            </a:r>
            <a:endParaRPr b="0" i="0" sz="17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p:txBody>
      </p:sp>
      <p:grpSp>
        <p:nvGrpSpPr>
          <p:cNvPr id="473" name="Google Shape;473;p17"/>
          <p:cNvGrpSpPr/>
          <p:nvPr/>
        </p:nvGrpSpPr>
        <p:grpSpPr>
          <a:xfrm>
            <a:off x="320388" y="1557400"/>
            <a:ext cx="3367524" cy="3334650"/>
            <a:chOff x="2888238" y="1252600"/>
            <a:chExt cx="3367524" cy="3334650"/>
          </a:xfrm>
        </p:grpSpPr>
        <p:pic>
          <p:nvPicPr>
            <p:cNvPr id="474" name="Google Shape;474;p17"/>
            <p:cNvPicPr preferRelativeResize="0"/>
            <p:nvPr/>
          </p:nvPicPr>
          <p:blipFill rotWithShape="1">
            <a:blip r:embed="rId3">
              <a:alphaModFix/>
            </a:blip>
            <a:srcRect b="0" l="21647" r="16073" t="17156"/>
            <a:stretch/>
          </p:blipFill>
          <p:spPr>
            <a:xfrm>
              <a:off x="2888238" y="1252600"/>
              <a:ext cx="3367524" cy="2973325"/>
            </a:xfrm>
            <a:prstGeom prst="rect">
              <a:avLst/>
            </a:prstGeom>
            <a:noFill/>
            <a:ln>
              <a:noFill/>
            </a:ln>
          </p:spPr>
        </p:pic>
        <p:sp>
          <p:nvSpPr>
            <p:cNvPr id="475" name="Google Shape;475;p17"/>
            <p:cNvSpPr/>
            <p:nvPr/>
          </p:nvSpPr>
          <p:spPr>
            <a:xfrm>
              <a:off x="2990525" y="3186250"/>
              <a:ext cx="908100" cy="9081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7"/>
            <p:cNvSpPr txBox="1"/>
            <p:nvPr/>
          </p:nvSpPr>
          <p:spPr>
            <a:xfrm>
              <a:off x="2966977" y="4094350"/>
              <a:ext cx="9552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A</a:t>
              </a:r>
              <a:endParaRPr b="1" i="0" sz="1700" u="none" cap="none" strike="noStrike">
                <a:solidFill>
                  <a:srgbClr val="0091EA"/>
                </a:solidFill>
                <a:latin typeface="Montserrat"/>
                <a:ea typeface="Montserrat"/>
                <a:cs typeface="Montserrat"/>
                <a:sym typeface="Montserrat"/>
              </a:endParaRPr>
            </a:p>
          </p:txBody>
        </p:sp>
      </p:grpSp>
      <p:sp>
        <p:nvSpPr>
          <p:cNvPr id="477" name="Google Shape;477;p17"/>
          <p:cNvSpPr txBox="1"/>
          <p:nvPr/>
        </p:nvSpPr>
        <p:spPr>
          <a:xfrm>
            <a:off x="3569925" y="1557400"/>
            <a:ext cx="5331300" cy="333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Central repository:</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0" i="0" lang="en-GB" sz="1600" u="none" cap="none" strike="noStrike">
                <a:solidFill>
                  <a:schemeClr val="dk1"/>
                </a:solidFill>
                <a:latin typeface="Montserrat"/>
                <a:ea typeface="Montserrat"/>
                <a:cs typeface="Montserrat"/>
                <a:sym typeface="Montserrat"/>
              </a:rPr>
              <a:t>Lives in the cloud.</a:t>
            </a:r>
            <a:endParaRPr b="0"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0" i="0" lang="en-GB" sz="1600" u="none" cap="none" strike="noStrike">
                <a:solidFill>
                  <a:schemeClr val="dk1"/>
                </a:solidFill>
                <a:latin typeface="Montserrat"/>
                <a:ea typeface="Montserrat"/>
                <a:cs typeface="Montserrat"/>
                <a:sym typeface="Montserrat"/>
              </a:rPr>
              <a:t>Everybody gets a copy of it at the beginning by ‘Cloning’ it.</a:t>
            </a:r>
            <a:endParaRPr b="0"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0" i="0" lang="en-GB" sz="1600" u="none" cap="none" strike="noStrike">
                <a:solidFill>
                  <a:schemeClr val="dk1"/>
                </a:solidFill>
                <a:latin typeface="Montserrat"/>
                <a:ea typeface="Montserrat"/>
                <a:cs typeface="Montserrat"/>
                <a:sym typeface="Montserrat"/>
              </a:rPr>
              <a:t>All the developers do the changes locally.</a:t>
            </a:r>
            <a:endParaRPr b="0"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0" i="0" lang="en-GB" sz="1600" u="none" cap="none" strike="noStrike">
                <a:solidFill>
                  <a:schemeClr val="dk1"/>
                </a:solidFill>
                <a:latin typeface="Montserrat"/>
                <a:ea typeface="Montserrat"/>
                <a:cs typeface="Montserrat"/>
                <a:sym typeface="Montserrat"/>
              </a:rPr>
              <a:t>To get updates the developers need to ‘pull’</a:t>
            </a:r>
            <a:endParaRPr b="0"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0" i="0" lang="en-GB" sz="1600" u="none" cap="none" strike="noStrike">
                <a:solidFill>
                  <a:schemeClr val="dk1"/>
                </a:solidFill>
                <a:latin typeface="Montserrat"/>
                <a:ea typeface="Montserrat"/>
                <a:cs typeface="Montserrat"/>
                <a:sym typeface="Montserrat"/>
              </a:rPr>
              <a:t>To publish their local changes to the central repository they need to ‘push’</a:t>
            </a:r>
            <a:endParaRPr b="0"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0" i="0" lang="en-GB" sz="1600" u="none" cap="none" strike="noStrike">
                <a:solidFill>
                  <a:schemeClr val="dk1"/>
                </a:solidFill>
                <a:latin typeface="Montserrat"/>
                <a:ea typeface="Montserrat"/>
                <a:cs typeface="Montserrat"/>
                <a:sym typeface="Montserrat"/>
              </a:rPr>
              <a:t>Everybody else can get to see the updates once they were pushed (they will need to pull)</a:t>
            </a:r>
            <a:endParaRPr b="0"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91EA"/>
                </a:solidFill>
                <a:latin typeface="Montserrat"/>
                <a:ea typeface="Montserrat"/>
                <a:cs typeface="Montserrat"/>
                <a:sym typeface="Montserrat"/>
              </a:rPr>
              <a:t>Developers are constantly pulling and pushing changes to the central repository.</a:t>
            </a:r>
            <a:endParaRPr b="1" i="0" sz="1600" u="none" cap="none" strike="noStrike">
              <a:solidFill>
                <a:srgbClr val="0091EA"/>
              </a:solidFill>
              <a:latin typeface="Montserrat"/>
              <a:ea typeface="Montserrat"/>
              <a:cs typeface="Montserrat"/>
              <a:sym typeface="Montserrat"/>
            </a:endParaRPr>
          </a:p>
        </p:txBody>
      </p:sp>
      <p:sp>
        <p:nvSpPr>
          <p:cNvPr id="478" name="Google Shape;478;p17"/>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Working together</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479" name="Google Shape;479;p17"/>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480" name="Google Shape;480;p17"/>
          <p:cNvPicPr preferRelativeResize="0"/>
          <p:nvPr/>
        </p:nvPicPr>
        <p:blipFill rotWithShape="1">
          <a:blip r:embed="rId4">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8"/>
          <p:cNvSpPr txBox="1"/>
          <p:nvPr/>
        </p:nvSpPr>
        <p:spPr>
          <a:xfrm>
            <a:off x="193675" y="647500"/>
            <a:ext cx="5333400" cy="429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Montserrat"/>
                <a:ea typeface="Montserrat"/>
                <a:cs typeface="Montserrat"/>
                <a:sym typeface="Montserrat"/>
              </a:rPr>
              <a:t>How Git Works</a:t>
            </a:r>
            <a:endParaRPr b="1"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Montserrat"/>
                <a:ea typeface="Montserrat"/>
                <a:cs typeface="Montserrat"/>
                <a:sym typeface="Montserrat"/>
              </a:rPr>
              <a:t>A repository has at least one branch, but can have several more. Each branch, is a different version of your project.</a:t>
            </a:r>
            <a:endParaRPr b="0"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Montserrat"/>
                <a:ea typeface="Montserrat"/>
                <a:cs typeface="Montserrat"/>
                <a:sym typeface="Montserrat"/>
              </a:rPr>
              <a:t>This branches, can diverge at any moment, merge back again to another, etc.</a:t>
            </a:r>
            <a:endParaRPr b="0"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Montserrat"/>
                <a:ea typeface="Montserrat"/>
                <a:cs typeface="Montserrat"/>
                <a:sym typeface="Montserrat"/>
              </a:rPr>
              <a:t>Each branch has a name, and there is one branch that is considered the default. Usually is called main or master.</a:t>
            </a:r>
            <a:endParaRPr b="0"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Montserrat"/>
                <a:ea typeface="Montserrat"/>
                <a:cs typeface="Montserrat"/>
                <a:sym typeface="Montserrat"/>
              </a:rPr>
              <a:t>Changes are stored in commits.</a:t>
            </a:r>
            <a:endParaRPr b="0"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Montserrat"/>
                <a:ea typeface="Montserrat"/>
                <a:cs typeface="Montserrat"/>
                <a:sym typeface="Montserrat"/>
              </a:rPr>
              <a:t>Commits are snapshots of your files and directories of your project. This commits also have metadata: an ID, Author, descriptive message, and more.</a:t>
            </a:r>
            <a:endParaRPr b="0"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Montserrat"/>
              <a:ea typeface="Montserrat"/>
              <a:cs typeface="Montserrat"/>
              <a:sym typeface="Montserrat"/>
            </a:endParaRPr>
          </a:p>
        </p:txBody>
      </p:sp>
      <p:grpSp>
        <p:nvGrpSpPr>
          <p:cNvPr id="486" name="Google Shape;486;p18"/>
          <p:cNvGrpSpPr/>
          <p:nvPr/>
        </p:nvGrpSpPr>
        <p:grpSpPr>
          <a:xfrm>
            <a:off x="5739752" y="1205475"/>
            <a:ext cx="3189348" cy="3319500"/>
            <a:chOff x="5739752" y="1205475"/>
            <a:chExt cx="3189348" cy="3319500"/>
          </a:xfrm>
        </p:grpSpPr>
        <p:pic>
          <p:nvPicPr>
            <p:cNvPr id="487" name="Google Shape;487;p18"/>
            <p:cNvPicPr preferRelativeResize="0"/>
            <p:nvPr/>
          </p:nvPicPr>
          <p:blipFill rotWithShape="1">
            <a:blip r:embed="rId3">
              <a:alphaModFix/>
            </a:blip>
            <a:srcRect b="0" l="9763" r="0" t="0"/>
            <a:stretch/>
          </p:blipFill>
          <p:spPr>
            <a:xfrm>
              <a:off x="5795852" y="1459075"/>
              <a:ext cx="2725971" cy="492900"/>
            </a:xfrm>
            <a:prstGeom prst="rect">
              <a:avLst/>
            </a:prstGeom>
            <a:noFill/>
            <a:ln>
              <a:noFill/>
            </a:ln>
          </p:spPr>
        </p:pic>
        <p:pic>
          <p:nvPicPr>
            <p:cNvPr id="488" name="Google Shape;488;p18"/>
            <p:cNvPicPr preferRelativeResize="0"/>
            <p:nvPr/>
          </p:nvPicPr>
          <p:blipFill rotWithShape="1">
            <a:blip r:embed="rId4">
              <a:alphaModFix/>
            </a:blip>
            <a:srcRect b="31438" l="2780" r="0" t="30489"/>
            <a:stretch/>
          </p:blipFill>
          <p:spPr>
            <a:xfrm>
              <a:off x="5833700" y="2685919"/>
              <a:ext cx="2958226" cy="1026957"/>
            </a:xfrm>
            <a:prstGeom prst="rect">
              <a:avLst/>
            </a:prstGeom>
            <a:noFill/>
            <a:ln>
              <a:noFill/>
            </a:ln>
          </p:spPr>
        </p:pic>
        <p:sp>
          <p:nvSpPr>
            <p:cNvPr id="489" name="Google Shape;489;p18"/>
            <p:cNvSpPr txBox="1"/>
            <p:nvPr/>
          </p:nvSpPr>
          <p:spPr>
            <a:xfrm>
              <a:off x="5791927" y="2992100"/>
              <a:ext cx="9552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main</a:t>
              </a:r>
              <a:endParaRPr b="0" i="1" sz="1700" u="none" cap="none" strike="noStrike">
                <a:solidFill>
                  <a:srgbClr val="0091EA"/>
                </a:solidFill>
                <a:latin typeface="Montserrat"/>
                <a:ea typeface="Montserrat"/>
                <a:cs typeface="Montserrat"/>
                <a:sym typeface="Montserrat"/>
              </a:endParaRPr>
            </a:p>
          </p:txBody>
        </p:sp>
        <p:sp>
          <p:nvSpPr>
            <p:cNvPr id="490" name="Google Shape;490;p18"/>
            <p:cNvSpPr txBox="1"/>
            <p:nvPr/>
          </p:nvSpPr>
          <p:spPr>
            <a:xfrm>
              <a:off x="5791925" y="1966975"/>
              <a:ext cx="3000000" cy="35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chemeClr val="dk1"/>
                  </a:solidFill>
                  <a:latin typeface="Montserrat"/>
                  <a:ea typeface="Montserrat"/>
                  <a:cs typeface="Montserrat"/>
                  <a:sym typeface="Montserrat"/>
                </a:rPr>
                <a:t>One branch, linear workflow</a:t>
              </a:r>
              <a:endParaRPr b="0" i="1" sz="1200" u="none" cap="none" strike="noStrike">
                <a:solidFill>
                  <a:srgbClr val="000000"/>
                </a:solidFill>
                <a:latin typeface="Arial"/>
                <a:ea typeface="Arial"/>
                <a:cs typeface="Arial"/>
                <a:sym typeface="Arial"/>
              </a:endParaRPr>
            </a:p>
          </p:txBody>
        </p:sp>
        <p:sp>
          <p:nvSpPr>
            <p:cNvPr id="491" name="Google Shape;491;p18"/>
            <p:cNvSpPr txBox="1"/>
            <p:nvPr/>
          </p:nvSpPr>
          <p:spPr>
            <a:xfrm>
              <a:off x="5833700" y="3712875"/>
              <a:ext cx="3095400" cy="81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chemeClr val="dk1"/>
                  </a:solidFill>
                  <a:latin typeface="Montserrat"/>
                  <a:ea typeface="Montserrat"/>
                  <a:cs typeface="Montserrat"/>
                  <a:sym typeface="Montserrat"/>
                </a:rPr>
                <a:t>Two branches, feature bifurcates from the main branch and keeps a different history.</a:t>
              </a:r>
              <a:endParaRPr b="0" i="1" sz="1200" u="none" cap="none" strike="noStrike">
                <a:solidFill>
                  <a:srgbClr val="000000"/>
                </a:solidFill>
                <a:latin typeface="Arial"/>
                <a:ea typeface="Arial"/>
                <a:cs typeface="Arial"/>
                <a:sym typeface="Arial"/>
              </a:endParaRPr>
            </a:p>
          </p:txBody>
        </p:sp>
        <p:sp>
          <p:nvSpPr>
            <p:cNvPr id="492" name="Google Shape;492;p18"/>
            <p:cNvSpPr txBox="1"/>
            <p:nvPr/>
          </p:nvSpPr>
          <p:spPr>
            <a:xfrm>
              <a:off x="6583999" y="2585975"/>
              <a:ext cx="1799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feature</a:t>
              </a:r>
              <a:endParaRPr b="0" i="1" sz="1700" u="none" cap="none" strike="noStrike">
                <a:solidFill>
                  <a:srgbClr val="0091EA"/>
                </a:solidFill>
                <a:latin typeface="Montserrat"/>
                <a:ea typeface="Montserrat"/>
                <a:cs typeface="Montserrat"/>
                <a:sym typeface="Montserrat"/>
              </a:endParaRPr>
            </a:p>
          </p:txBody>
        </p:sp>
        <p:sp>
          <p:nvSpPr>
            <p:cNvPr id="493" name="Google Shape;493;p18"/>
            <p:cNvSpPr txBox="1"/>
            <p:nvPr/>
          </p:nvSpPr>
          <p:spPr>
            <a:xfrm>
              <a:off x="5739752" y="1205475"/>
              <a:ext cx="9552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main</a:t>
              </a:r>
              <a:endParaRPr b="0" i="1" sz="1700" u="none" cap="none" strike="noStrike">
                <a:solidFill>
                  <a:srgbClr val="0091EA"/>
                </a:solidFill>
                <a:latin typeface="Montserrat"/>
                <a:ea typeface="Montserrat"/>
                <a:cs typeface="Montserrat"/>
                <a:sym typeface="Montserrat"/>
              </a:endParaRPr>
            </a:p>
          </p:txBody>
        </p:sp>
      </p:grpSp>
      <p:sp>
        <p:nvSpPr>
          <p:cNvPr id="494" name="Google Shape;494;p18"/>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How git Works</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495" name="Google Shape;495;p18"/>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496" name="Google Shape;496;p18"/>
          <p:cNvPicPr preferRelativeResize="0"/>
          <p:nvPr/>
        </p:nvPicPr>
        <p:blipFill rotWithShape="1">
          <a:blip r:embed="rId5">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19"/>
          <p:cNvPicPr preferRelativeResize="0"/>
          <p:nvPr/>
        </p:nvPicPr>
        <p:blipFill rotWithShape="1">
          <a:blip r:embed="rId3">
            <a:alphaModFix/>
          </a:blip>
          <a:srcRect b="0" l="21647" r="16073" t="17156"/>
          <a:stretch/>
        </p:blipFill>
        <p:spPr>
          <a:xfrm>
            <a:off x="6321425" y="2574050"/>
            <a:ext cx="2822576" cy="2492175"/>
          </a:xfrm>
          <a:prstGeom prst="rect">
            <a:avLst/>
          </a:prstGeom>
          <a:noFill/>
          <a:ln>
            <a:noFill/>
          </a:ln>
        </p:spPr>
      </p:pic>
      <p:grpSp>
        <p:nvGrpSpPr>
          <p:cNvPr id="502" name="Google Shape;502;p19"/>
          <p:cNvGrpSpPr/>
          <p:nvPr/>
        </p:nvGrpSpPr>
        <p:grpSpPr>
          <a:xfrm>
            <a:off x="-12" y="2869440"/>
            <a:ext cx="6800925" cy="2196786"/>
            <a:chOff x="1138000" y="704577"/>
            <a:chExt cx="6800925" cy="2196786"/>
          </a:xfrm>
        </p:grpSpPr>
        <p:pic>
          <p:nvPicPr>
            <p:cNvPr id="503" name="Google Shape;503;p19"/>
            <p:cNvPicPr preferRelativeResize="0"/>
            <p:nvPr/>
          </p:nvPicPr>
          <p:blipFill rotWithShape="1">
            <a:blip r:embed="rId4">
              <a:alphaModFix/>
            </a:blip>
            <a:srcRect b="0" l="0" r="0" t="0"/>
            <a:stretch/>
          </p:blipFill>
          <p:spPr>
            <a:xfrm>
              <a:off x="1138000" y="754041"/>
              <a:ext cx="6800925" cy="2139883"/>
            </a:xfrm>
            <a:prstGeom prst="rect">
              <a:avLst/>
            </a:prstGeom>
            <a:noFill/>
            <a:ln>
              <a:noFill/>
            </a:ln>
          </p:spPr>
        </p:pic>
        <p:sp>
          <p:nvSpPr>
            <p:cNvPr id="504" name="Google Shape;504;p19"/>
            <p:cNvSpPr txBox="1"/>
            <p:nvPr/>
          </p:nvSpPr>
          <p:spPr>
            <a:xfrm>
              <a:off x="1678362" y="1305585"/>
              <a:ext cx="1083900" cy="3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9FC5E8"/>
                  </a:solidFill>
                  <a:latin typeface="Montserrat"/>
                  <a:ea typeface="Montserrat"/>
                  <a:cs typeface="Montserrat"/>
                  <a:sym typeface="Montserrat"/>
                </a:rPr>
                <a:t>main</a:t>
              </a:r>
              <a:endParaRPr b="0" i="1" sz="1600" u="none" cap="none" strike="noStrike">
                <a:solidFill>
                  <a:srgbClr val="9FC5E8"/>
                </a:solidFill>
                <a:latin typeface="Source Code Pro"/>
                <a:ea typeface="Source Code Pro"/>
                <a:cs typeface="Source Code Pro"/>
                <a:sym typeface="Source Code Pro"/>
              </a:endParaRPr>
            </a:p>
          </p:txBody>
        </p:sp>
        <p:sp>
          <p:nvSpPr>
            <p:cNvPr id="505" name="Google Shape;505;p19"/>
            <p:cNvSpPr txBox="1"/>
            <p:nvPr/>
          </p:nvSpPr>
          <p:spPr>
            <a:xfrm>
              <a:off x="3643000" y="704577"/>
              <a:ext cx="10839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8B81D2"/>
                  </a:solidFill>
                  <a:latin typeface="Montserrat"/>
                  <a:ea typeface="Montserrat"/>
                  <a:cs typeface="Montserrat"/>
                  <a:sym typeface="Montserrat"/>
                </a:rPr>
                <a:t>feature1</a:t>
              </a:r>
              <a:endParaRPr b="0" i="1" sz="1600" u="none" cap="none" strike="noStrike">
                <a:solidFill>
                  <a:srgbClr val="8B81D2"/>
                </a:solidFill>
                <a:latin typeface="Source Code Pro"/>
                <a:ea typeface="Source Code Pro"/>
                <a:cs typeface="Source Code Pro"/>
                <a:sym typeface="Source Code Pro"/>
              </a:endParaRPr>
            </a:p>
          </p:txBody>
        </p:sp>
        <p:sp>
          <p:nvSpPr>
            <p:cNvPr id="506" name="Google Shape;506;p19"/>
            <p:cNvSpPr txBox="1"/>
            <p:nvPr/>
          </p:nvSpPr>
          <p:spPr>
            <a:xfrm>
              <a:off x="5545652" y="2510763"/>
              <a:ext cx="1481100" cy="3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93C47D"/>
                  </a:solidFill>
                  <a:latin typeface="Montserrat"/>
                  <a:ea typeface="Montserrat"/>
                  <a:cs typeface="Montserrat"/>
                  <a:sym typeface="Montserrat"/>
                </a:rPr>
                <a:t>feature2</a:t>
              </a:r>
              <a:endParaRPr b="0" i="1" sz="1600" u="none" cap="none" strike="noStrike">
                <a:solidFill>
                  <a:srgbClr val="93C47D"/>
                </a:solidFill>
                <a:latin typeface="Source Code Pro"/>
                <a:ea typeface="Source Code Pro"/>
                <a:cs typeface="Source Code Pro"/>
                <a:sym typeface="Source Code Pro"/>
              </a:endParaRPr>
            </a:p>
          </p:txBody>
        </p:sp>
        <p:sp>
          <p:nvSpPr>
            <p:cNvPr id="507" name="Google Shape;507;p19"/>
            <p:cNvSpPr txBox="1"/>
            <p:nvPr/>
          </p:nvSpPr>
          <p:spPr>
            <a:xfrm>
              <a:off x="2310775" y="1618713"/>
              <a:ext cx="530400" cy="3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oboto Light"/>
                  <a:ea typeface="Roboto Light"/>
                  <a:cs typeface="Roboto Light"/>
                  <a:sym typeface="Roboto Light"/>
                </a:rPr>
                <a:t>M2</a:t>
              </a:r>
              <a:endParaRPr b="0" i="0" sz="1000" u="none" cap="none" strike="noStrike">
                <a:solidFill>
                  <a:srgbClr val="000000"/>
                </a:solidFill>
                <a:latin typeface="Roboto Light"/>
                <a:ea typeface="Roboto Light"/>
                <a:cs typeface="Roboto Light"/>
                <a:sym typeface="Roboto Light"/>
              </a:endParaRPr>
            </a:p>
          </p:txBody>
        </p:sp>
        <p:sp>
          <p:nvSpPr>
            <p:cNvPr id="508" name="Google Shape;508;p19"/>
            <p:cNvSpPr txBox="1"/>
            <p:nvPr/>
          </p:nvSpPr>
          <p:spPr>
            <a:xfrm>
              <a:off x="1638325" y="1652225"/>
              <a:ext cx="530400" cy="3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oboto Light"/>
                  <a:ea typeface="Roboto Light"/>
                  <a:cs typeface="Roboto Light"/>
                  <a:sym typeface="Roboto Light"/>
                </a:rPr>
                <a:t>M1</a:t>
              </a:r>
              <a:endParaRPr b="0" i="0" sz="1000" u="none" cap="none" strike="noStrike">
                <a:solidFill>
                  <a:srgbClr val="000000"/>
                </a:solidFill>
                <a:latin typeface="Roboto Light"/>
                <a:ea typeface="Roboto Light"/>
                <a:cs typeface="Roboto Light"/>
                <a:sym typeface="Roboto Light"/>
              </a:endParaRPr>
            </a:p>
          </p:txBody>
        </p:sp>
        <p:sp>
          <p:nvSpPr>
            <p:cNvPr id="509" name="Google Shape;509;p19"/>
            <p:cNvSpPr txBox="1"/>
            <p:nvPr/>
          </p:nvSpPr>
          <p:spPr>
            <a:xfrm>
              <a:off x="3520900" y="1618723"/>
              <a:ext cx="530400" cy="29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oboto Light"/>
                  <a:ea typeface="Roboto Light"/>
                  <a:cs typeface="Roboto Light"/>
                  <a:sym typeface="Roboto Light"/>
                </a:rPr>
                <a:t>M3</a:t>
              </a:r>
              <a:endParaRPr b="0" i="0" sz="1000" u="none" cap="none" strike="noStrike">
                <a:solidFill>
                  <a:srgbClr val="000000"/>
                </a:solidFill>
                <a:latin typeface="Roboto Light"/>
                <a:ea typeface="Roboto Light"/>
                <a:cs typeface="Roboto Light"/>
                <a:sym typeface="Roboto Light"/>
              </a:endParaRPr>
            </a:p>
          </p:txBody>
        </p:sp>
        <p:sp>
          <p:nvSpPr>
            <p:cNvPr id="510" name="Google Shape;510;p19"/>
            <p:cNvSpPr txBox="1"/>
            <p:nvPr/>
          </p:nvSpPr>
          <p:spPr>
            <a:xfrm>
              <a:off x="4196500" y="1618725"/>
              <a:ext cx="530400" cy="3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oboto Light"/>
                  <a:ea typeface="Roboto Light"/>
                  <a:cs typeface="Roboto Light"/>
                  <a:sym typeface="Roboto Light"/>
                </a:rPr>
                <a:t>M4</a:t>
              </a:r>
              <a:endParaRPr b="0" i="0" sz="1000" u="none" cap="none" strike="noStrike">
                <a:solidFill>
                  <a:srgbClr val="000000"/>
                </a:solidFill>
                <a:latin typeface="Roboto Light"/>
                <a:ea typeface="Roboto Light"/>
                <a:cs typeface="Roboto Light"/>
                <a:sym typeface="Roboto Light"/>
              </a:endParaRPr>
            </a:p>
          </p:txBody>
        </p:sp>
        <p:sp>
          <p:nvSpPr>
            <p:cNvPr id="511" name="Google Shape;511;p19"/>
            <p:cNvSpPr txBox="1"/>
            <p:nvPr/>
          </p:nvSpPr>
          <p:spPr>
            <a:xfrm>
              <a:off x="5482050" y="1619963"/>
              <a:ext cx="530400" cy="3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oboto Light"/>
                  <a:ea typeface="Roboto Light"/>
                  <a:cs typeface="Roboto Light"/>
                  <a:sym typeface="Roboto Light"/>
                </a:rPr>
                <a:t>M5</a:t>
              </a:r>
              <a:endParaRPr b="0" i="0" sz="1000" u="none" cap="none" strike="noStrike">
                <a:solidFill>
                  <a:srgbClr val="000000"/>
                </a:solidFill>
                <a:latin typeface="Roboto Light"/>
                <a:ea typeface="Roboto Light"/>
                <a:cs typeface="Roboto Light"/>
                <a:sym typeface="Roboto Light"/>
              </a:endParaRPr>
            </a:p>
          </p:txBody>
        </p:sp>
        <p:sp>
          <p:nvSpPr>
            <p:cNvPr id="512" name="Google Shape;512;p19"/>
            <p:cNvSpPr txBox="1"/>
            <p:nvPr/>
          </p:nvSpPr>
          <p:spPr>
            <a:xfrm>
              <a:off x="6924075" y="1619963"/>
              <a:ext cx="530400" cy="3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oboto Light"/>
                  <a:ea typeface="Roboto Light"/>
                  <a:cs typeface="Roboto Light"/>
                  <a:sym typeface="Roboto Light"/>
                </a:rPr>
                <a:t>M6</a:t>
              </a:r>
              <a:endParaRPr b="0" i="0" sz="1000" u="none" cap="none" strike="noStrike">
                <a:solidFill>
                  <a:srgbClr val="000000"/>
                </a:solidFill>
                <a:latin typeface="Roboto Light"/>
                <a:ea typeface="Roboto Light"/>
                <a:cs typeface="Roboto Light"/>
                <a:sym typeface="Roboto Light"/>
              </a:endParaRPr>
            </a:p>
          </p:txBody>
        </p:sp>
        <p:sp>
          <p:nvSpPr>
            <p:cNvPr id="513" name="Google Shape;513;p19"/>
            <p:cNvSpPr txBox="1"/>
            <p:nvPr/>
          </p:nvSpPr>
          <p:spPr>
            <a:xfrm>
              <a:off x="5482050" y="2205113"/>
              <a:ext cx="530400" cy="3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oboto Light"/>
                  <a:ea typeface="Roboto Light"/>
                  <a:cs typeface="Roboto Light"/>
                  <a:sym typeface="Roboto Light"/>
                </a:rPr>
                <a:t>F2A</a:t>
              </a:r>
              <a:endParaRPr b="0" i="0" sz="1000" u="none" cap="none" strike="noStrike">
                <a:solidFill>
                  <a:srgbClr val="000000"/>
                </a:solidFill>
                <a:latin typeface="Roboto Light"/>
                <a:ea typeface="Roboto Light"/>
                <a:cs typeface="Roboto Light"/>
                <a:sym typeface="Roboto Light"/>
              </a:endParaRPr>
            </a:p>
          </p:txBody>
        </p:sp>
        <p:sp>
          <p:nvSpPr>
            <p:cNvPr id="514" name="Google Shape;514;p19"/>
            <p:cNvSpPr txBox="1"/>
            <p:nvPr/>
          </p:nvSpPr>
          <p:spPr>
            <a:xfrm>
              <a:off x="6176275" y="2205113"/>
              <a:ext cx="530400" cy="3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oboto Light"/>
                  <a:ea typeface="Roboto Light"/>
                  <a:cs typeface="Roboto Light"/>
                  <a:sym typeface="Roboto Light"/>
                </a:rPr>
                <a:t>F2B</a:t>
              </a:r>
              <a:endParaRPr b="0" i="0" sz="1000" u="none" cap="none" strike="noStrike">
                <a:solidFill>
                  <a:srgbClr val="000000"/>
                </a:solidFill>
                <a:latin typeface="Roboto Light"/>
                <a:ea typeface="Roboto Light"/>
                <a:cs typeface="Roboto Light"/>
                <a:sym typeface="Roboto Light"/>
              </a:endParaRPr>
            </a:p>
          </p:txBody>
        </p:sp>
        <p:sp>
          <p:nvSpPr>
            <p:cNvPr id="515" name="Google Shape;515;p19"/>
            <p:cNvSpPr txBox="1"/>
            <p:nvPr/>
          </p:nvSpPr>
          <p:spPr>
            <a:xfrm>
              <a:off x="6639575" y="1052950"/>
              <a:ext cx="530400" cy="3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oboto Light"/>
                  <a:ea typeface="Roboto Light"/>
                  <a:cs typeface="Roboto Light"/>
                  <a:sym typeface="Roboto Light"/>
                </a:rPr>
                <a:t>F1C</a:t>
              </a:r>
              <a:endParaRPr b="0" i="0" sz="1000" u="none" cap="none" strike="noStrike">
                <a:solidFill>
                  <a:srgbClr val="000000"/>
                </a:solidFill>
                <a:latin typeface="Roboto Light"/>
                <a:ea typeface="Roboto Light"/>
                <a:cs typeface="Roboto Light"/>
                <a:sym typeface="Roboto Light"/>
              </a:endParaRPr>
            </a:p>
          </p:txBody>
        </p:sp>
        <p:sp>
          <p:nvSpPr>
            <p:cNvPr id="516" name="Google Shape;516;p19"/>
            <p:cNvSpPr txBox="1"/>
            <p:nvPr/>
          </p:nvSpPr>
          <p:spPr>
            <a:xfrm>
              <a:off x="4230275" y="1052338"/>
              <a:ext cx="530400" cy="3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oboto Light"/>
                  <a:ea typeface="Roboto Light"/>
                  <a:cs typeface="Roboto Light"/>
                  <a:sym typeface="Roboto Light"/>
                </a:rPr>
                <a:t>F1B</a:t>
              </a:r>
              <a:endParaRPr b="0" i="0" sz="1000" u="none" cap="none" strike="noStrike">
                <a:solidFill>
                  <a:srgbClr val="000000"/>
                </a:solidFill>
                <a:latin typeface="Roboto Light"/>
                <a:ea typeface="Roboto Light"/>
                <a:cs typeface="Roboto Light"/>
                <a:sym typeface="Roboto Light"/>
              </a:endParaRPr>
            </a:p>
          </p:txBody>
        </p:sp>
        <p:sp>
          <p:nvSpPr>
            <p:cNvPr id="517" name="Google Shape;517;p19"/>
            <p:cNvSpPr txBox="1"/>
            <p:nvPr/>
          </p:nvSpPr>
          <p:spPr>
            <a:xfrm>
              <a:off x="3551125" y="1058263"/>
              <a:ext cx="530400" cy="3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oboto Light"/>
                  <a:ea typeface="Roboto Light"/>
                  <a:cs typeface="Roboto Light"/>
                  <a:sym typeface="Roboto Light"/>
                </a:rPr>
                <a:t>F1A</a:t>
              </a:r>
              <a:endParaRPr b="0" i="0" sz="1000" u="none" cap="none" strike="noStrike">
                <a:solidFill>
                  <a:srgbClr val="000000"/>
                </a:solidFill>
                <a:latin typeface="Roboto Light"/>
                <a:ea typeface="Roboto Light"/>
                <a:cs typeface="Roboto Light"/>
                <a:sym typeface="Roboto Light"/>
              </a:endParaRPr>
            </a:p>
          </p:txBody>
        </p:sp>
      </p:grpSp>
      <p:sp>
        <p:nvSpPr>
          <p:cNvPr id="518" name="Google Shape;518;p19"/>
          <p:cNvSpPr txBox="1"/>
          <p:nvPr/>
        </p:nvSpPr>
        <p:spPr>
          <a:xfrm>
            <a:off x="193675" y="921675"/>
            <a:ext cx="8832900" cy="241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Montserrat"/>
                <a:ea typeface="Montserrat"/>
                <a:cs typeface="Montserrat"/>
                <a:sym typeface="Montserrat"/>
              </a:rPr>
              <a:t>Branches</a:t>
            </a:r>
            <a:endParaRPr b="1" i="0" sz="16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Each developer can work in a separate branch.</a:t>
            </a:r>
            <a:endParaRPr b="0" i="0" sz="16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Their local branch will be paired with the remote’s branch.</a:t>
            </a:r>
            <a:endParaRPr b="0" i="0" sz="16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00"/>
              <a:buFont typeface="Arial"/>
              <a:buNone/>
            </a:pPr>
            <a:r>
              <a:rPr b="1" i="0" lang="en-GB" sz="1600" u="none" cap="none" strike="noStrike">
                <a:solidFill>
                  <a:srgbClr val="000000"/>
                </a:solidFill>
                <a:latin typeface="Montserrat"/>
                <a:ea typeface="Montserrat"/>
                <a:cs typeface="Montserrat"/>
                <a:sym typeface="Montserrat"/>
              </a:rPr>
              <a:t>Dev1:</a:t>
            </a:r>
            <a:r>
              <a:rPr b="0" i="0" lang="en-GB" sz="1600" u="none" cap="none" strike="noStrike">
                <a:solidFill>
                  <a:srgbClr val="000000"/>
                </a:solidFill>
                <a:latin typeface="Montserrat"/>
                <a:ea typeface="Montserrat"/>
                <a:cs typeface="Montserrat"/>
                <a:sym typeface="Montserrat"/>
              </a:rPr>
              <a:t> His local branch feature 1, pairs with the remote branch feature1</a:t>
            </a:r>
            <a:endParaRPr b="0" i="0" sz="16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Dev2: </a:t>
            </a:r>
            <a:r>
              <a:rPr b="0" i="0" lang="en-GB" sz="1600" u="none" cap="none" strike="noStrike">
                <a:solidFill>
                  <a:schemeClr val="dk1"/>
                </a:solidFill>
                <a:latin typeface="Montserrat"/>
                <a:ea typeface="Montserrat"/>
                <a:cs typeface="Montserrat"/>
                <a:sym typeface="Montserrat"/>
              </a:rPr>
              <a:t>His local branch feature 2, pairs with the remote branch feature2</a:t>
            </a:r>
            <a:endParaRPr b="0" i="0" sz="16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rPr b="0" i="0" lang="en-GB" sz="1600" u="none" cap="none" strike="noStrike">
                <a:solidFill>
                  <a:schemeClr val="dk1"/>
                </a:solidFill>
                <a:latin typeface="Montserrat"/>
                <a:ea typeface="Montserrat"/>
                <a:cs typeface="Montserrat"/>
                <a:sym typeface="Montserrat"/>
              </a:rPr>
              <a:t>Dev1, if he wants, can ‘switch’ his working branch to feature2, or two main at any point and still do changes in another branch.</a:t>
            </a:r>
            <a:endParaRPr b="0" i="0" sz="1600" u="none" cap="none" strike="noStrike">
              <a:solidFill>
                <a:schemeClr val="dk1"/>
              </a:solidFill>
              <a:latin typeface="Montserrat"/>
              <a:ea typeface="Montserrat"/>
              <a:cs typeface="Montserrat"/>
              <a:sym typeface="Montserrat"/>
            </a:endParaRPr>
          </a:p>
        </p:txBody>
      </p:sp>
      <p:sp>
        <p:nvSpPr>
          <p:cNvPr id="519" name="Google Shape;519;p19"/>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Branches</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520" name="Google Shape;520;p19"/>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521" name="Google Shape;521;p19"/>
          <p:cNvPicPr preferRelativeResize="0"/>
          <p:nvPr/>
        </p:nvPicPr>
        <p:blipFill rotWithShape="1">
          <a:blip r:embed="rId5">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
          <p:cNvSpPr txBox="1"/>
          <p:nvPr/>
        </p:nvSpPr>
        <p:spPr>
          <a:xfrm>
            <a:off x="417100" y="1013900"/>
            <a:ext cx="8245500" cy="373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0000"/>
                </a:solidFill>
                <a:latin typeface="Montserrat"/>
                <a:ea typeface="Montserrat"/>
                <a:cs typeface="Montserrat"/>
                <a:sym typeface="Montserrat"/>
              </a:rPr>
              <a:t>Git: A Version Control System.</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The most popular nowadays.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Industry standard to project development.</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Allows to always have a cloud copy of the project.</a:t>
            </a:r>
            <a:endParaRPr b="0" i="0" sz="17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Allows several developers to work at it at the same time</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Allows to coordinate the changes across the different lines that developers had been working on.</a:t>
            </a:r>
            <a:endParaRPr b="0" i="0" sz="17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Keeps track of the changes, allowing to go back to them if needed.</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Allows to show the whole project history, not only the latest changes</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p:txBody>
      </p:sp>
      <p:sp>
        <p:nvSpPr>
          <p:cNvPr id="186" name="Google Shape;186;p2"/>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GB" sz="3000" u="none" cap="none" strike="noStrike">
                <a:solidFill>
                  <a:srgbClr val="4278E8"/>
                </a:solidFill>
                <a:latin typeface="Montserrat"/>
                <a:ea typeface="Montserrat"/>
                <a:cs typeface="Montserrat"/>
                <a:sym typeface="Montserrat"/>
              </a:rPr>
              <a:t>Git Intro</a:t>
            </a:r>
            <a:endParaRPr b="1" i="0" sz="2400" u="none" cap="none" strike="noStrike">
              <a:solidFill>
                <a:srgbClr val="FFFFFF"/>
              </a:solidFill>
              <a:latin typeface="Montserrat"/>
              <a:ea typeface="Montserrat"/>
              <a:cs typeface="Montserrat"/>
              <a:sym typeface="Montserrat"/>
            </a:endParaRPr>
          </a:p>
        </p:txBody>
      </p:sp>
      <p:cxnSp>
        <p:nvCxnSpPr>
          <p:cNvPr id="187" name="Google Shape;187;p2"/>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188" name="Google Shape;188;p2"/>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0"/>
          <p:cNvSpPr txBox="1"/>
          <p:nvPr/>
        </p:nvSpPr>
        <p:spPr>
          <a:xfrm>
            <a:off x="503500" y="642525"/>
            <a:ext cx="8296200" cy="330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Dev 1 has cloned the project.</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He switches to the proper branch where he needs to work on (or creates a new one from the defatult branch)</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He asks for the latest changes (pulls)</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Works, and creates two commits: X1, X2.</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Those commits doesn’t exist in the remote yet, so he needs to publish them: push.</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p:txBody>
      </p:sp>
      <p:pic>
        <p:nvPicPr>
          <p:cNvPr id="527" name="Google Shape;527;p20"/>
          <p:cNvPicPr preferRelativeResize="0"/>
          <p:nvPr/>
        </p:nvPicPr>
        <p:blipFill rotWithShape="1">
          <a:blip r:embed="rId3">
            <a:alphaModFix/>
          </a:blip>
          <a:srcRect b="0" l="0" r="0" t="0"/>
          <a:stretch/>
        </p:blipFill>
        <p:spPr>
          <a:xfrm>
            <a:off x="542225" y="3436262"/>
            <a:ext cx="410550" cy="410550"/>
          </a:xfrm>
          <a:prstGeom prst="rect">
            <a:avLst/>
          </a:prstGeom>
          <a:noFill/>
          <a:ln>
            <a:noFill/>
          </a:ln>
        </p:spPr>
      </p:pic>
      <p:grpSp>
        <p:nvGrpSpPr>
          <p:cNvPr id="528" name="Google Shape;528;p20"/>
          <p:cNvGrpSpPr/>
          <p:nvPr/>
        </p:nvGrpSpPr>
        <p:grpSpPr>
          <a:xfrm>
            <a:off x="952774" y="2542245"/>
            <a:ext cx="8143010" cy="2198592"/>
            <a:chOff x="337200" y="1814560"/>
            <a:chExt cx="8753101" cy="2363315"/>
          </a:xfrm>
        </p:grpSpPr>
        <p:pic>
          <p:nvPicPr>
            <p:cNvPr id="529" name="Google Shape;529;p20"/>
            <p:cNvPicPr preferRelativeResize="0"/>
            <p:nvPr/>
          </p:nvPicPr>
          <p:blipFill rotWithShape="1">
            <a:blip r:embed="rId4">
              <a:alphaModFix/>
            </a:blip>
            <a:srcRect b="0" l="0" r="0" t="0"/>
            <a:stretch/>
          </p:blipFill>
          <p:spPr>
            <a:xfrm>
              <a:off x="337200" y="1814560"/>
              <a:ext cx="8753101" cy="2363315"/>
            </a:xfrm>
            <a:prstGeom prst="rect">
              <a:avLst/>
            </a:prstGeom>
            <a:noFill/>
            <a:ln>
              <a:noFill/>
            </a:ln>
          </p:spPr>
        </p:pic>
        <p:sp>
          <p:nvSpPr>
            <p:cNvPr id="530" name="Google Shape;530;p20"/>
            <p:cNvSpPr txBox="1"/>
            <p:nvPr/>
          </p:nvSpPr>
          <p:spPr>
            <a:xfrm>
              <a:off x="414723" y="3084750"/>
              <a:ext cx="2481600" cy="3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9FC5E8"/>
                  </a:solidFill>
                  <a:latin typeface="Montserrat"/>
                  <a:ea typeface="Montserrat"/>
                  <a:cs typeface="Montserrat"/>
                  <a:sym typeface="Montserrat"/>
                </a:rPr>
                <a:t>feature1 (remote)</a:t>
              </a:r>
              <a:endParaRPr b="0" i="1" sz="1600" u="none" cap="none" strike="noStrike">
                <a:solidFill>
                  <a:srgbClr val="9FC5E8"/>
                </a:solidFill>
                <a:latin typeface="Source Code Pro"/>
                <a:ea typeface="Source Code Pro"/>
                <a:cs typeface="Source Code Pro"/>
                <a:sym typeface="Source Code Pro"/>
              </a:endParaRPr>
            </a:p>
          </p:txBody>
        </p:sp>
        <p:sp>
          <p:nvSpPr>
            <p:cNvPr id="531" name="Google Shape;531;p20"/>
            <p:cNvSpPr txBox="1"/>
            <p:nvPr/>
          </p:nvSpPr>
          <p:spPr>
            <a:xfrm>
              <a:off x="414723" y="1991550"/>
              <a:ext cx="2481600" cy="3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9FC5E8"/>
                  </a:solidFill>
                  <a:latin typeface="Montserrat"/>
                  <a:ea typeface="Montserrat"/>
                  <a:cs typeface="Montserrat"/>
                  <a:sym typeface="Montserrat"/>
                </a:rPr>
                <a:t>feature1 (local)</a:t>
              </a:r>
              <a:endParaRPr b="0" i="1" sz="1600" u="none" cap="none" strike="noStrike">
                <a:solidFill>
                  <a:srgbClr val="9FC5E8"/>
                </a:solidFill>
                <a:latin typeface="Source Code Pro"/>
                <a:ea typeface="Source Code Pro"/>
                <a:cs typeface="Source Code Pro"/>
                <a:sym typeface="Source Code Pro"/>
              </a:endParaRPr>
            </a:p>
          </p:txBody>
        </p:sp>
        <p:cxnSp>
          <p:nvCxnSpPr>
            <p:cNvPr id="532" name="Google Shape;532;p20"/>
            <p:cNvCxnSpPr/>
            <p:nvPr/>
          </p:nvCxnSpPr>
          <p:spPr>
            <a:xfrm flipH="1" rot="10800000">
              <a:off x="6770225" y="2424600"/>
              <a:ext cx="302100" cy="426000"/>
            </a:xfrm>
            <a:prstGeom prst="straightConnector1">
              <a:avLst/>
            </a:prstGeom>
            <a:noFill/>
            <a:ln cap="flat" cmpd="sng" w="19050">
              <a:solidFill>
                <a:srgbClr val="CC0000"/>
              </a:solidFill>
              <a:prstDash val="solid"/>
              <a:round/>
              <a:headEnd len="sm" w="sm" type="none"/>
              <a:tailEnd len="med" w="med" type="stealth"/>
            </a:ln>
          </p:spPr>
        </p:cxnSp>
        <p:sp>
          <p:nvSpPr>
            <p:cNvPr id="533" name="Google Shape;533;p20"/>
            <p:cNvSpPr txBox="1"/>
            <p:nvPr/>
          </p:nvSpPr>
          <p:spPr>
            <a:xfrm>
              <a:off x="5907715" y="2478088"/>
              <a:ext cx="8004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pull</a:t>
              </a:r>
              <a:endParaRPr b="1" i="0" sz="1600" u="none" cap="none" strike="noStrike">
                <a:solidFill>
                  <a:srgbClr val="CC0000"/>
                </a:solidFill>
                <a:latin typeface="Source Code Pro"/>
                <a:ea typeface="Source Code Pro"/>
                <a:cs typeface="Source Code Pro"/>
                <a:sym typeface="Source Code Pro"/>
              </a:endParaRPr>
            </a:p>
          </p:txBody>
        </p:sp>
        <p:grpSp>
          <p:nvGrpSpPr>
            <p:cNvPr id="534" name="Google Shape;534;p20"/>
            <p:cNvGrpSpPr/>
            <p:nvPr/>
          </p:nvGrpSpPr>
          <p:grpSpPr>
            <a:xfrm>
              <a:off x="4450552" y="2424600"/>
              <a:ext cx="1173223" cy="479488"/>
              <a:chOff x="4450552" y="2424600"/>
              <a:chExt cx="1173223" cy="479488"/>
            </a:xfrm>
          </p:grpSpPr>
          <p:cxnSp>
            <p:nvCxnSpPr>
              <p:cNvPr id="535" name="Google Shape;535;p20"/>
              <p:cNvCxnSpPr/>
              <p:nvPr/>
            </p:nvCxnSpPr>
            <p:spPr>
              <a:xfrm flipH="1" rot="10800000">
                <a:off x="5321675" y="2424600"/>
                <a:ext cx="302100" cy="426000"/>
              </a:xfrm>
              <a:prstGeom prst="straightConnector1">
                <a:avLst/>
              </a:prstGeom>
              <a:noFill/>
              <a:ln cap="flat" cmpd="sng" w="19050">
                <a:solidFill>
                  <a:srgbClr val="CC0000"/>
                </a:solidFill>
                <a:prstDash val="solid"/>
                <a:round/>
                <a:headEnd len="sm" w="sm" type="none"/>
                <a:tailEnd len="med" w="med" type="stealth"/>
              </a:ln>
            </p:spPr>
          </p:cxnSp>
          <p:sp>
            <p:nvSpPr>
              <p:cNvPr id="536" name="Google Shape;536;p20"/>
              <p:cNvSpPr txBox="1"/>
              <p:nvPr/>
            </p:nvSpPr>
            <p:spPr>
              <a:xfrm>
                <a:off x="4450552" y="2478088"/>
                <a:ext cx="8712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pull</a:t>
                </a:r>
                <a:endParaRPr b="1" i="0" sz="1600" u="none" cap="none" strike="noStrike">
                  <a:solidFill>
                    <a:srgbClr val="CC0000"/>
                  </a:solidFill>
                  <a:latin typeface="Source Code Pro"/>
                  <a:ea typeface="Source Code Pro"/>
                  <a:cs typeface="Source Code Pro"/>
                  <a:sym typeface="Source Code Pro"/>
                </a:endParaRPr>
              </a:p>
            </p:txBody>
          </p:sp>
        </p:grpSp>
        <p:cxnSp>
          <p:nvCxnSpPr>
            <p:cNvPr id="537" name="Google Shape;537;p20"/>
            <p:cNvCxnSpPr/>
            <p:nvPr/>
          </p:nvCxnSpPr>
          <p:spPr>
            <a:xfrm>
              <a:off x="8394486" y="2468772"/>
              <a:ext cx="302100" cy="447300"/>
            </a:xfrm>
            <a:prstGeom prst="straightConnector1">
              <a:avLst/>
            </a:prstGeom>
            <a:noFill/>
            <a:ln cap="flat" cmpd="sng" w="19050">
              <a:solidFill>
                <a:srgbClr val="CC0000"/>
              </a:solidFill>
              <a:prstDash val="solid"/>
              <a:round/>
              <a:headEnd len="sm" w="sm" type="none"/>
              <a:tailEnd len="med" w="med" type="stealth"/>
            </a:ln>
          </p:spPr>
        </p:cxnSp>
        <p:sp>
          <p:nvSpPr>
            <p:cNvPr id="538" name="Google Shape;538;p20"/>
            <p:cNvSpPr txBox="1"/>
            <p:nvPr/>
          </p:nvSpPr>
          <p:spPr>
            <a:xfrm>
              <a:off x="8142880" y="1973842"/>
              <a:ext cx="8712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push</a:t>
              </a:r>
              <a:endParaRPr b="1" i="0" sz="1600" u="none" cap="none" strike="noStrike">
                <a:solidFill>
                  <a:srgbClr val="CC0000"/>
                </a:solidFill>
                <a:latin typeface="Source Code Pro"/>
                <a:ea typeface="Source Code Pro"/>
                <a:cs typeface="Source Code Pro"/>
                <a:sym typeface="Source Code Pro"/>
              </a:endParaRPr>
            </a:p>
          </p:txBody>
        </p:sp>
      </p:grpSp>
      <p:sp>
        <p:nvSpPr>
          <p:cNvPr id="539" name="Google Shape;539;p20"/>
          <p:cNvSpPr txBox="1"/>
          <p:nvPr/>
        </p:nvSpPr>
        <p:spPr>
          <a:xfrm>
            <a:off x="462525" y="4090000"/>
            <a:ext cx="8406900" cy="8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chemeClr val="dk1"/>
                </a:solidFill>
                <a:latin typeface="Montserrat"/>
                <a:ea typeface="Montserrat"/>
                <a:cs typeface="Montserrat"/>
                <a:sym typeface="Montserrat"/>
              </a:rPr>
              <a:t>Dev 1 is working on his feature1 branch, which its upstream is set to trach the remote/feature1. The remote holds commits that Dev1 doesn’t have, so he needs to pull them. When he works and commits, to publish those updates (commits) he needs to push them to the remote.</a:t>
            </a:r>
            <a:endParaRPr b="0" i="1" sz="1200" u="none" cap="none" strike="noStrike">
              <a:solidFill>
                <a:srgbClr val="000000"/>
              </a:solidFill>
              <a:latin typeface="Arial"/>
              <a:ea typeface="Arial"/>
              <a:cs typeface="Arial"/>
              <a:sym typeface="Arial"/>
            </a:endParaRPr>
          </a:p>
        </p:txBody>
      </p:sp>
      <p:pic>
        <p:nvPicPr>
          <p:cNvPr id="540" name="Google Shape;540;p20"/>
          <p:cNvPicPr preferRelativeResize="0"/>
          <p:nvPr/>
        </p:nvPicPr>
        <p:blipFill rotWithShape="1">
          <a:blip r:embed="rId5">
            <a:alphaModFix/>
          </a:blip>
          <a:srcRect b="6958" l="25055" r="61271" t="71926"/>
          <a:stretch/>
        </p:blipFill>
        <p:spPr>
          <a:xfrm>
            <a:off x="437650" y="2557850"/>
            <a:ext cx="619701" cy="635200"/>
          </a:xfrm>
          <a:prstGeom prst="rect">
            <a:avLst/>
          </a:prstGeom>
          <a:noFill/>
          <a:ln>
            <a:noFill/>
          </a:ln>
        </p:spPr>
      </p:pic>
      <p:sp>
        <p:nvSpPr>
          <p:cNvPr id="541" name="Google Shape;541;p20"/>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Local and remote</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542" name="Google Shape;542;p20"/>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543" name="Google Shape;543;p20"/>
          <p:cNvPicPr preferRelativeResize="0"/>
          <p:nvPr/>
        </p:nvPicPr>
        <p:blipFill rotWithShape="1">
          <a:blip r:embed="rId6">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cxnSp>
        <p:nvCxnSpPr>
          <p:cNvPr id="548" name="Google Shape;548;p21"/>
          <p:cNvCxnSpPr/>
          <p:nvPr/>
        </p:nvCxnSpPr>
        <p:spPr>
          <a:xfrm flipH="1" rot="5400000">
            <a:off x="6610025" y="1241875"/>
            <a:ext cx="1293900" cy="839100"/>
          </a:xfrm>
          <a:prstGeom prst="bentConnector3">
            <a:avLst>
              <a:gd fmla="val 50000" name="adj1"/>
            </a:avLst>
          </a:prstGeom>
          <a:noFill/>
          <a:ln cap="flat" cmpd="sng" w="9525">
            <a:solidFill>
              <a:schemeClr val="dk2"/>
            </a:solidFill>
            <a:prstDash val="solid"/>
            <a:round/>
            <a:headEnd len="sm" w="sm" type="none"/>
            <a:tailEnd len="sm" w="sm" type="none"/>
          </a:ln>
        </p:spPr>
      </p:cxnSp>
      <p:cxnSp>
        <p:nvCxnSpPr>
          <p:cNvPr id="549" name="Google Shape;549;p21"/>
          <p:cNvCxnSpPr/>
          <p:nvPr/>
        </p:nvCxnSpPr>
        <p:spPr>
          <a:xfrm rot="-5400000">
            <a:off x="5042700" y="1223875"/>
            <a:ext cx="1317000" cy="898500"/>
          </a:xfrm>
          <a:prstGeom prst="bentConnector3">
            <a:avLst>
              <a:gd fmla="val 50000" name="adj1"/>
            </a:avLst>
          </a:prstGeom>
          <a:noFill/>
          <a:ln cap="flat" cmpd="sng" w="9525">
            <a:solidFill>
              <a:schemeClr val="dk2"/>
            </a:solidFill>
            <a:prstDash val="solid"/>
            <a:round/>
            <a:headEnd len="sm" w="sm" type="none"/>
            <a:tailEnd len="sm" w="sm" type="none"/>
          </a:ln>
        </p:spPr>
      </p:cxnSp>
      <p:sp>
        <p:nvSpPr>
          <p:cNvPr id="550" name="Google Shape;550;p21"/>
          <p:cNvSpPr txBox="1"/>
          <p:nvPr/>
        </p:nvSpPr>
        <p:spPr>
          <a:xfrm>
            <a:off x="488000" y="1014475"/>
            <a:ext cx="3944700" cy="290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600" u="none" cap="none" strike="noStrike">
                <a:solidFill>
                  <a:srgbClr val="000000"/>
                </a:solidFill>
                <a:latin typeface="Montserrat"/>
                <a:ea typeface="Montserrat"/>
                <a:cs typeface="Montserrat"/>
                <a:sym typeface="Montserrat"/>
              </a:rPr>
              <a:t>When working locally, there are 3 different areas that might suffer changes:</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0" i="0" lang="en-GB" sz="1600" u="none" cap="none" strike="noStrike">
                <a:solidFill>
                  <a:srgbClr val="000000"/>
                </a:solidFill>
                <a:latin typeface="Montserrat"/>
                <a:ea typeface="Montserrat"/>
                <a:cs typeface="Montserrat"/>
                <a:sym typeface="Montserrat"/>
              </a:rPr>
              <a:t>All the changes that any of the Developers would do, in order to be stored, they need to go through 3 stages: </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Char char="-"/>
            </a:pPr>
            <a:r>
              <a:rPr b="0" i="0" lang="en-GB" sz="1600" u="none" cap="none" strike="noStrike">
                <a:solidFill>
                  <a:srgbClr val="000000"/>
                </a:solidFill>
                <a:latin typeface="Montserrat"/>
                <a:ea typeface="Montserrat"/>
                <a:cs typeface="Montserrat"/>
                <a:sym typeface="Montserrat"/>
              </a:rPr>
              <a:t>Working directory</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Char char="-"/>
            </a:pPr>
            <a:r>
              <a:rPr b="0" i="0" lang="en-GB" sz="1600" u="none" cap="none" strike="noStrike">
                <a:solidFill>
                  <a:srgbClr val="000000"/>
                </a:solidFill>
                <a:latin typeface="Montserrat"/>
                <a:ea typeface="Montserrat"/>
                <a:cs typeface="Montserrat"/>
                <a:sym typeface="Montserrat"/>
              </a:rPr>
              <a:t>The index or Staging Area</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Char char="-"/>
            </a:pPr>
            <a:r>
              <a:rPr b="0" i="0" lang="en-GB" sz="1600" u="none" cap="none" strike="noStrike">
                <a:solidFill>
                  <a:srgbClr val="000000"/>
                </a:solidFill>
                <a:latin typeface="Montserrat"/>
                <a:ea typeface="Montserrat"/>
                <a:cs typeface="Montserrat"/>
                <a:sym typeface="Montserrat"/>
              </a:rPr>
              <a:t>Commit</a:t>
            </a:r>
            <a:endParaRPr b="0" i="0" sz="1600" u="none" cap="none" strike="noStrike">
              <a:solidFill>
                <a:srgbClr val="000000"/>
              </a:solidFill>
              <a:latin typeface="Montserrat"/>
              <a:ea typeface="Montserrat"/>
              <a:cs typeface="Montserrat"/>
              <a:sym typeface="Montserrat"/>
            </a:endParaRPr>
          </a:p>
        </p:txBody>
      </p:sp>
      <p:pic>
        <p:nvPicPr>
          <p:cNvPr id="551" name="Google Shape;551;p21"/>
          <p:cNvPicPr preferRelativeResize="0"/>
          <p:nvPr/>
        </p:nvPicPr>
        <p:blipFill rotWithShape="1">
          <a:blip r:embed="rId3">
            <a:alphaModFix/>
          </a:blip>
          <a:srcRect b="0" l="0" r="0" t="0"/>
          <a:stretch/>
        </p:blipFill>
        <p:spPr>
          <a:xfrm>
            <a:off x="5907501" y="388188"/>
            <a:ext cx="1214350" cy="1214350"/>
          </a:xfrm>
          <a:prstGeom prst="rect">
            <a:avLst/>
          </a:prstGeom>
          <a:noFill/>
          <a:ln>
            <a:noFill/>
          </a:ln>
        </p:spPr>
      </p:pic>
      <p:pic>
        <p:nvPicPr>
          <p:cNvPr id="552" name="Google Shape;552;p21"/>
          <p:cNvPicPr preferRelativeResize="0"/>
          <p:nvPr/>
        </p:nvPicPr>
        <p:blipFill rotWithShape="1">
          <a:blip r:embed="rId4">
            <a:alphaModFix/>
          </a:blip>
          <a:srcRect b="0" l="0" r="0" t="0"/>
          <a:stretch/>
        </p:blipFill>
        <p:spPr>
          <a:xfrm>
            <a:off x="4802675" y="1650513"/>
            <a:ext cx="3524524" cy="3027350"/>
          </a:xfrm>
          <a:prstGeom prst="rect">
            <a:avLst/>
          </a:prstGeom>
          <a:noFill/>
          <a:ln>
            <a:noFill/>
          </a:ln>
        </p:spPr>
      </p:pic>
      <p:pic>
        <p:nvPicPr>
          <p:cNvPr id="553" name="Google Shape;553;p21"/>
          <p:cNvPicPr preferRelativeResize="0"/>
          <p:nvPr/>
        </p:nvPicPr>
        <p:blipFill rotWithShape="1">
          <a:blip r:embed="rId5">
            <a:alphaModFix/>
          </a:blip>
          <a:srcRect b="6958" l="25055" r="61271" t="71926"/>
          <a:stretch/>
        </p:blipFill>
        <p:spPr>
          <a:xfrm>
            <a:off x="4949850" y="3920388"/>
            <a:ext cx="814549" cy="834926"/>
          </a:xfrm>
          <a:prstGeom prst="rect">
            <a:avLst/>
          </a:prstGeom>
          <a:noFill/>
          <a:ln>
            <a:noFill/>
          </a:ln>
        </p:spPr>
      </p:pic>
      <p:sp>
        <p:nvSpPr>
          <p:cNvPr id="554" name="Google Shape;554;p21"/>
          <p:cNvSpPr txBox="1"/>
          <p:nvPr/>
        </p:nvSpPr>
        <p:spPr>
          <a:xfrm>
            <a:off x="4261850" y="1277675"/>
            <a:ext cx="1590000" cy="63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clone/pull</a:t>
            </a:r>
            <a:endParaRPr b="0" i="1" sz="1700" u="none" cap="none" strike="noStrike">
              <a:solidFill>
                <a:srgbClr val="0091EA"/>
              </a:solidFill>
              <a:latin typeface="Montserrat"/>
              <a:ea typeface="Montserrat"/>
              <a:cs typeface="Montserrat"/>
              <a:sym typeface="Montserrat"/>
            </a:endParaRPr>
          </a:p>
        </p:txBody>
      </p:sp>
      <p:sp>
        <p:nvSpPr>
          <p:cNvPr id="555" name="Google Shape;555;p21"/>
          <p:cNvSpPr txBox="1"/>
          <p:nvPr/>
        </p:nvSpPr>
        <p:spPr>
          <a:xfrm>
            <a:off x="7196200" y="1236425"/>
            <a:ext cx="1590000" cy="63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push</a:t>
            </a:r>
            <a:endParaRPr b="0" i="1" sz="1700" u="none" cap="none" strike="noStrike">
              <a:solidFill>
                <a:srgbClr val="0091EA"/>
              </a:solidFill>
              <a:latin typeface="Montserrat"/>
              <a:ea typeface="Montserrat"/>
              <a:cs typeface="Montserrat"/>
              <a:sym typeface="Montserrat"/>
            </a:endParaRPr>
          </a:p>
        </p:txBody>
      </p:sp>
      <p:sp>
        <p:nvSpPr>
          <p:cNvPr id="556" name="Google Shape;556;p21"/>
          <p:cNvSpPr txBox="1"/>
          <p:nvPr/>
        </p:nvSpPr>
        <p:spPr>
          <a:xfrm>
            <a:off x="488000" y="3920275"/>
            <a:ext cx="4314600" cy="109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chemeClr val="dk1"/>
                </a:solidFill>
                <a:latin typeface="Montserrat"/>
                <a:ea typeface="Montserrat"/>
                <a:cs typeface="Montserrat"/>
                <a:sym typeface="Montserrat"/>
              </a:rPr>
              <a:t>The developer once he clones/pulls from the repository, can work locally without modifying the source code. Those modifications, can be part of 3 different stages.</a:t>
            </a:r>
            <a:endParaRPr b="0" i="1" sz="1200" u="none" cap="none" strike="noStrike">
              <a:solidFill>
                <a:srgbClr val="000000"/>
              </a:solidFill>
              <a:latin typeface="Arial"/>
              <a:ea typeface="Arial"/>
              <a:cs typeface="Arial"/>
              <a:sym typeface="Arial"/>
            </a:endParaRPr>
          </a:p>
        </p:txBody>
      </p:sp>
      <p:sp>
        <p:nvSpPr>
          <p:cNvPr id="557" name="Google Shape;557;p21"/>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The staging areas</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558" name="Google Shape;558;p21"/>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559" name="Google Shape;559;p21"/>
          <p:cNvPicPr preferRelativeResize="0"/>
          <p:nvPr/>
        </p:nvPicPr>
        <p:blipFill rotWithShape="1">
          <a:blip r:embed="rId6">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cxnSp>
        <p:nvCxnSpPr>
          <p:cNvPr id="564" name="Google Shape;564;p22"/>
          <p:cNvCxnSpPr/>
          <p:nvPr/>
        </p:nvCxnSpPr>
        <p:spPr>
          <a:xfrm flipH="1" rot="5400000">
            <a:off x="6610025" y="1241875"/>
            <a:ext cx="1293900" cy="839100"/>
          </a:xfrm>
          <a:prstGeom prst="bentConnector3">
            <a:avLst>
              <a:gd fmla="val 50000" name="adj1"/>
            </a:avLst>
          </a:prstGeom>
          <a:noFill/>
          <a:ln cap="flat" cmpd="sng" w="9525">
            <a:solidFill>
              <a:schemeClr val="dk2"/>
            </a:solidFill>
            <a:prstDash val="solid"/>
            <a:round/>
            <a:headEnd len="sm" w="sm" type="none"/>
            <a:tailEnd len="sm" w="sm" type="none"/>
          </a:ln>
        </p:spPr>
      </p:cxnSp>
      <p:cxnSp>
        <p:nvCxnSpPr>
          <p:cNvPr id="565" name="Google Shape;565;p22"/>
          <p:cNvCxnSpPr/>
          <p:nvPr/>
        </p:nvCxnSpPr>
        <p:spPr>
          <a:xfrm rot="-5400000">
            <a:off x="5042700" y="1223875"/>
            <a:ext cx="1317000" cy="898500"/>
          </a:xfrm>
          <a:prstGeom prst="bentConnector3">
            <a:avLst>
              <a:gd fmla="val 50000" name="adj1"/>
            </a:avLst>
          </a:prstGeom>
          <a:noFill/>
          <a:ln cap="flat" cmpd="sng" w="9525">
            <a:solidFill>
              <a:schemeClr val="dk2"/>
            </a:solidFill>
            <a:prstDash val="solid"/>
            <a:round/>
            <a:headEnd len="sm" w="sm" type="none"/>
            <a:tailEnd len="sm" w="sm" type="none"/>
          </a:ln>
        </p:spPr>
      </p:cxnSp>
      <p:sp>
        <p:nvSpPr>
          <p:cNvPr id="566" name="Google Shape;566;p22"/>
          <p:cNvSpPr txBox="1"/>
          <p:nvPr/>
        </p:nvSpPr>
        <p:spPr>
          <a:xfrm>
            <a:off x="488000" y="1055075"/>
            <a:ext cx="4130100" cy="3763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Areas:</a:t>
            </a:r>
            <a:endParaRPr b="1" i="0" sz="1600" u="none" cap="none" strike="noStrike">
              <a:solidFill>
                <a:schemeClr val="dk1"/>
              </a:solidFill>
              <a:latin typeface="Montserrat"/>
              <a:ea typeface="Montserrat"/>
              <a:cs typeface="Montserrat"/>
              <a:sym typeface="Montserrat"/>
            </a:endParaRPr>
          </a:p>
          <a:p>
            <a:pPr indent="-330200" lvl="0" marL="457200" marR="0" rtl="0" algn="just">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Working directory: </a:t>
            </a:r>
            <a:r>
              <a:rPr b="0" i="0" lang="en-GB" sz="1600" u="none" cap="none" strike="noStrike">
                <a:solidFill>
                  <a:schemeClr val="dk1"/>
                </a:solidFill>
                <a:latin typeface="Montserrat"/>
                <a:ea typeface="Montserrat"/>
                <a:cs typeface="Montserrat"/>
                <a:sym typeface="Montserrat"/>
              </a:rPr>
              <a:t>where all the changes are made. If no changes are made, the working directory tree is said to be ‘clean’</a:t>
            </a:r>
            <a:endParaRPr b="0" i="0" sz="1600" u="none" cap="none" strike="noStrike">
              <a:solidFill>
                <a:schemeClr val="dk1"/>
              </a:solidFill>
              <a:latin typeface="Montserrat"/>
              <a:ea typeface="Montserrat"/>
              <a:cs typeface="Montserrat"/>
              <a:sym typeface="Montserrat"/>
            </a:endParaRPr>
          </a:p>
          <a:p>
            <a:pPr indent="-330200" lvl="0" marL="457200" marR="0" rtl="0" algn="just">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Staging Area: </a:t>
            </a:r>
            <a:r>
              <a:rPr b="0" i="0" lang="en-GB" sz="1600" u="none" cap="none" strike="noStrike">
                <a:solidFill>
                  <a:schemeClr val="dk1"/>
                </a:solidFill>
                <a:latin typeface="Montserrat"/>
                <a:ea typeface="Montserrat"/>
                <a:cs typeface="Montserrat"/>
                <a:sym typeface="Montserrat"/>
              </a:rPr>
              <a:t>The changes that you choose to commit, are moved to the ‘staged area’. Only this ‘staged’ changes are going to be committed.</a:t>
            </a:r>
            <a:endParaRPr b="0" i="0" sz="1600" u="none" cap="none" strike="noStrike">
              <a:solidFill>
                <a:schemeClr val="dk1"/>
              </a:solidFill>
              <a:latin typeface="Montserrat"/>
              <a:ea typeface="Montserrat"/>
              <a:cs typeface="Montserrat"/>
              <a:sym typeface="Montserrat"/>
            </a:endParaRPr>
          </a:p>
          <a:p>
            <a:pPr indent="-330200" lvl="0" marL="457200" marR="0" rtl="0" algn="just">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Commit: </a:t>
            </a:r>
            <a:r>
              <a:rPr b="0" i="0" lang="en-GB" sz="1600" u="none" cap="none" strike="noStrike">
                <a:solidFill>
                  <a:schemeClr val="dk1"/>
                </a:solidFill>
                <a:latin typeface="Montserrat"/>
                <a:ea typeface="Montserrat"/>
                <a:cs typeface="Montserrat"/>
                <a:sym typeface="Montserrat"/>
              </a:rPr>
              <a:t>Snapshot that stores the content of the Staging area with a comment. This commit gets a unique ID or ‘SHAS’</a:t>
            </a:r>
            <a:endParaRPr b="0" i="0" sz="1600" u="none" cap="none" strike="noStrike">
              <a:solidFill>
                <a:schemeClr val="dk1"/>
              </a:solidFill>
              <a:latin typeface="Montserrat"/>
              <a:ea typeface="Montserrat"/>
              <a:cs typeface="Montserrat"/>
              <a:sym typeface="Montserrat"/>
            </a:endParaRPr>
          </a:p>
          <a:p>
            <a:pPr indent="-330200" lvl="0" marL="457200" marR="0" rtl="0" algn="just">
              <a:lnSpc>
                <a:spcPct val="100000"/>
              </a:lnSpc>
              <a:spcBef>
                <a:spcPts val="0"/>
              </a:spcBef>
              <a:spcAft>
                <a:spcPts val="0"/>
              </a:spcAft>
              <a:buClr>
                <a:srgbClr val="000000"/>
              </a:buClr>
              <a:buSzPts val="1600"/>
              <a:buFont typeface="Montserrat"/>
              <a:buChar char="-"/>
            </a:pPr>
            <a:r>
              <a:t/>
            </a:r>
            <a:endParaRPr b="0" i="0" sz="1600" u="none" cap="none" strike="noStrike">
              <a:solidFill>
                <a:srgbClr val="000000"/>
              </a:solidFill>
              <a:latin typeface="Montserrat"/>
              <a:ea typeface="Montserrat"/>
              <a:cs typeface="Montserrat"/>
              <a:sym typeface="Montserrat"/>
            </a:endParaRPr>
          </a:p>
        </p:txBody>
      </p:sp>
      <p:pic>
        <p:nvPicPr>
          <p:cNvPr id="567" name="Google Shape;567;p22"/>
          <p:cNvPicPr preferRelativeResize="0"/>
          <p:nvPr/>
        </p:nvPicPr>
        <p:blipFill rotWithShape="1">
          <a:blip r:embed="rId3">
            <a:alphaModFix/>
          </a:blip>
          <a:srcRect b="0" l="0" r="0" t="0"/>
          <a:stretch/>
        </p:blipFill>
        <p:spPr>
          <a:xfrm>
            <a:off x="5907501" y="388188"/>
            <a:ext cx="1214350" cy="1214350"/>
          </a:xfrm>
          <a:prstGeom prst="rect">
            <a:avLst/>
          </a:prstGeom>
          <a:noFill/>
          <a:ln>
            <a:noFill/>
          </a:ln>
        </p:spPr>
      </p:pic>
      <p:pic>
        <p:nvPicPr>
          <p:cNvPr id="568" name="Google Shape;568;p22"/>
          <p:cNvPicPr preferRelativeResize="0"/>
          <p:nvPr/>
        </p:nvPicPr>
        <p:blipFill rotWithShape="1">
          <a:blip r:embed="rId4">
            <a:alphaModFix/>
          </a:blip>
          <a:srcRect b="0" l="0" r="0" t="0"/>
          <a:stretch/>
        </p:blipFill>
        <p:spPr>
          <a:xfrm>
            <a:off x="4802675" y="1650513"/>
            <a:ext cx="3524524" cy="3027350"/>
          </a:xfrm>
          <a:prstGeom prst="rect">
            <a:avLst/>
          </a:prstGeom>
          <a:noFill/>
          <a:ln>
            <a:noFill/>
          </a:ln>
        </p:spPr>
      </p:pic>
      <p:pic>
        <p:nvPicPr>
          <p:cNvPr id="569" name="Google Shape;569;p22"/>
          <p:cNvPicPr preferRelativeResize="0"/>
          <p:nvPr/>
        </p:nvPicPr>
        <p:blipFill rotWithShape="1">
          <a:blip r:embed="rId5">
            <a:alphaModFix/>
          </a:blip>
          <a:srcRect b="6958" l="25055" r="61271" t="71926"/>
          <a:stretch/>
        </p:blipFill>
        <p:spPr>
          <a:xfrm>
            <a:off x="4949850" y="3920388"/>
            <a:ext cx="814549" cy="834926"/>
          </a:xfrm>
          <a:prstGeom prst="rect">
            <a:avLst/>
          </a:prstGeom>
          <a:noFill/>
          <a:ln>
            <a:noFill/>
          </a:ln>
        </p:spPr>
      </p:pic>
      <p:sp>
        <p:nvSpPr>
          <p:cNvPr id="570" name="Google Shape;570;p22"/>
          <p:cNvSpPr txBox="1"/>
          <p:nvPr/>
        </p:nvSpPr>
        <p:spPr>
          <a:xfrm>
            <a:off x="4618150" y="1269925"/>
            <a:ext cx="1590000" cy="63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clone/pull</a:t>
            </a:r>
            <a:endParaRPr b="0" i="1" sz="1700" u="none" cap="none" strike="noStrike">
              <a:solidFill>
                <a:srgbClr val="0091EA"/>
              </a:solidFill>
              <a:latin typeface="Montserrat"/>
              <a:ea typeface="Montserrat"/>
              <a:cs typeface="Montserrat"/>
              <a:sym typeface="Montserrat"/>
            </a:endParaRPr>
          </a:p>
        </p:txBody>
      </p:sp>
      <p:sp>
        <p:nvSpPr>
          <p:cNvPr id="571" name="Google Shape;571;p22"/>
          <p:cNvSpPr txBox="1"/>
          <p:nvPr/>
        </p:nvSpPr>
        <p:spPr>
          <a:xfrm>
            <a:off x="7196200" y="1236425"/>
            <a:ext cx="1590000" cy="63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push</a:t>
            </a:r>
            <a:endParaRPr b="0" i="1" sz="1700" u="none" cap="none" strike="noStrike">
              <a:solidFill>
                <a:srgbClr val="0091EA"/>
              </a:solidFill>
              <a:latin typeface="Montserrat"/>
              <a:ea typeface="Montserrat"/>
              <a:cs typeface="Montserrat"/>
              <a:sym typeface="Montserrat"/>
            </a:endParaRPr>
          </a:p>
        </p:txBody>
      </p:sp>
      <p:sp>
        <p:nvSpPr>
          <p:cNvPr id="572" name="Google Shape;572;p22"/>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The staging areas</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573" name="Google Shape;573;p22"/>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574" name="Google Shape;574;p22"/>
          <p:cNvPicPr preferRelativeResize="0"/>
          <p:nvPr/>
        </p:nvPicPr>
        <p:blipFill rotWithShape="1">
          <a:blip r:embed="rId6">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grpSp>
        <p:nvGrpSpPr>
          <p:cNvPr id="579" name="Google Shape;579;p23"/>
          <p:cNvGrpSpPr/>
          <p:nvPr/>
        </p:nvGrpSpPr>
        <p:grpSpPr>
          <a:xfrm>
            <a:off x="101650" y="1062619"/>
            <a:ext cx="8928150" cy="3115481"/>
            <a:chOff x="254050" y="453019"/>
            <a:chExt cx="8928150" cy="3115481"/>
          </a:xfrm>
        </p:grpSpPr>
        <p:sp>
          <p:nvSpPr>
            <p:cNvPr id="580" name="Google Shape;580;p23"/>
            <p:cNvSpPr/>
            <p:nvPr/>
          </p:nvSpPr>
          <p:spPr>
            <a:xfrm>
              <a:off x="1829575" y="565475"/>
              <a:ext cx="5777100" cy="24324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1" name="Google Shape;581;p23"/>
            <p:cNvPicPr preferRelativeResize="0"/>
            <p:nvPr/>
          </p:nvPicPr>
          <p:blipFill rotWithShape="1">
            <a:blip r:embed="rId3">
              <a:alphaModFix/>
            </a:blip>
            <a:srcRect b="6234" l="0" r="0" t="5582"/>
            <a:stretch/>
          </p:blipFill>
          <p:spPr>
            <a:xfrm>
              <a:off x="1963062" y="934925"/>
              <a:ext cx="5510124" cy="1869400"/>
            </a:xfrm>
            <a:prstGeom prst="rect">
              <a:avLst/>
            </a:prstGeom>
            <a:noFill/>
            <a:ln>
              <a:noFill/>
            </a:ln>
          </p:spPr>
        </p:pic>
        <p:sp>
          <p:nvSpPr>
            <p:cNvPr id="582" name="Google Shape;582;p23"/>
            <p:cNvSpPr txBox="1"/>
            <p:nvPr/>
          </p:nvSpPr>
          <p:spPr>
            <a:xfrm>
              <a:off x="3378750" y="1176975"/>
              <a:ext cx="1005600" cy="38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git add</a:t>
              </a:r>
              <a:endParaRPr b="0" i="1" sz="1700" u="none" cap="none" strike="noStrike">
                <a:solidFill>
                  <a:srgbClr val="0091EA"/>
                </a:solidFill>
                <a:latin typeface="Montserrat"/>
                <a:ea typeface="Montserrat"/>
                <a:cs typeface="Montserrat"/>
                <a:sym typeface="Montserrat"/>
              </a:endParaRPr>
            </a:p>
          </p:txBody>
        </p:sp>
        <p:sp>
          <p:nvSpPr>
            <p:cNvPr id="583" name="Google Shape;583;p23"/>
            <p:cNvSpPr txBox="1"/>
            <p:nvPr/>
          </p:nvSpPr>
          <p:spPr>
            <a:xfrm>
              <a:off x="5150000" y="1176975"/>
              <a:ext cx="1479600" cy="38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git commit</a:t>
              </a:r>
              <a:endParaRPr b="0" i="1" sz="1700" u="none" cap="none" strike="noStrike">
                <a:solidFill>
                  <a:srgbClr val="0091EA"/>
                </a:solidFill>
                <a:latin typeface="Montserrat"/>
                <a:ea typeface="Montserrat"/>
                <a:cs typeface="Montserrat"/>
                <a:sym typeface="Montserrat"/>
              </a:endParaRPr>
            </a:p>
          </p:txBody>
        </p:sp>
        <p:pic>
          <p:nvPicPr>
            <p:cNvPr id="584" name="Google Shape;584;p23"/>
            <p:cNvPicPr preferRelativeResize="0"/>
            <p:nvPr/>
          </p:nvPicPr>
          <p:blipFill rotWithShape="1">
            <a:blip r:embed="rId4">
              <a:alphaModFix/>
            </a:blip>
            <a:srcRect b="0" l="0" r="0" t="0"/>
            <a:stretch/>
          </p:blipFill>
          <p:spPr>
            <a:xfrm>
              <a:off x="8007075" y="453021"/>
              <a:ext cx="870650" cy="870675"/>
            </a:xfrm>
            <a:prstGeom prst="rect">
              <a:avLst/>
            </a:prstGeom>
            <a:noFill/>
            <a:ln>
              <a:noFill/>
            </a:ln>
          </p:spPr>
        </p:pic>
        <p:pic>
          <p:nvPicPr>
            <p:cNvPr id="585" name="Google Shape;585;p23"/>
            <p:cNvPicPr preferRelativeResize="0"/>
            <p:nvPr/>
          </p:nvPicPr>
          <p:blipFill rotWithShape="1">
            <a:blip r:embed="rId5">
              <a:alphaModFix/>
            </a:blip>
            <a:srcRect b="0" l="0" r="0" t="0"/>
            <a:stretch/>
          </p:blipFill>
          <p:spPr>
            <a:xfrm rot="5988467">
              <a:off x="7485316" y="858176"/>
              <a:ext cx="1375042" cy="1427816"/>
            </a:xfrm>
            <a:prstGeom prst="rect">
              <a:avLst/>
            </a:prstGeom>
            <a:noFill/>
            <a:ln>
              <a:noFill/>
            </a:ln>
          </p:spPr>
        </p:pic>
        <p:sp>
          <p:nvSpPr>
            <p:cNvPr id="586" name="Google Shape;586;p23"/>
            <p:cNvSpPr txBox="1"/>
            <p:nvPr/>
          </p:nvSpPr>
          <p:spPr>
            <a:xfrm>
              <a:off x="7702600" y="1825125"/>
              <a:ext cx="1479600" cy="38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git push</a:t>
              </a:r>
              <a:endParaRPr b="0" i="1" sz="1700" u="none" cap="none" strike="noStrike">
                <a:solidFill>
                  <a:srgbClr val="0091EA"/>
                </a:solidFill>
                <a:latin typeface="Montserrat"/>
                <a:ea typeface="Montserrat"/>
                <a:cs typeface="Montserrat"/>
                <a:sym typeface="Montserrat"/>
              </a:endParaRPr>
            </a:p>
          </p:txBody>
        </p:sp>
        <p:pic>
          <p:nvPicPr>
            <p:cNvPr id="587" name="Google Shape;587;p23"/>
            <p:cNvPicPr preferRelativeResize="0"/>
            <p:nvPr/>
          </p:nvPicPr>
          <p:blipFill rotWithShape="1">
            <a:blip r:embed="rId4">
              <a:alphaModFix/>
            </a:blip>
            <a:srcRect b="0" l="0" r="0" t="0"/>
            <a:stretch/>
          </p:blipFill>
          <p:spPr>
            <a:xfrm>
              <a:off x="629907" y="453019"/>
              <a:ext cx="870650" cy="870678"/>
            </a:xfrm>
            <a:prstGeom prst="rect">
              <a:avLst/>
            </a:prstGeom>
            <a:noFill/>
            <a:ln>
              <a:noFill/>
            </a:ln>
          </p:spPr>
        </p:pic>
        <p:pic>
          <p:nvPicPr>
            <p:cNvPr id="588" name="Google Shape;588;p23"/>
            <p:cNvPicPr preferRelativeResize="0"/>
            <p:nvPr/>
          </p:nvPicPr>
          <p:blipFill rotWithShape="1">
            <a:blip r:embed="rId5">
              <a:alphaModFix/>
            </a:blip>
            <a:srcRect b="0" l="0" r="0" t="0"/>
            <a:stretch/>
          </p:blipFill>
          <p:spPr>
            <a:xfrm rot="8724909">
              <a:off x="675565" y="920152"/>
              <a:ext cx="1375042" cy="1427816"/>
            </a:xfrm>
            <a:prstGeom prst="rect">
              <a:avLst/>
            </a:prstGeom>
            <a:noFill/>
            <a:ln>
              <a:noFill/>
            </a:ln>
          </p:spPr>
        </p:pic>
        <p:grpSp>
          <p:nvGrpSpPr>
            <p:cNvPr id="589" name="Google Shape;589;p23"/>
            <p:cNvGrpSpPr/>
            <p:nvPr/>
          </p:nvGrpSpPr>
          <p:grpSpPr>
            <a:xfrm>
              <a:off x="2564000" y="3149925"/>
              <a:ext cx="4469700" cy="418575"/>
              <a:chOff x="2564000" y="3454725"/>
              <a:chExt cx="4469700" cy="418575"/>
            </a:xfrm>
          </p:grpSpPr>
          <p:cxnSp>
            <p:nvCxnSpPr>
              <p:cNvPr id="590" name="Google Shape;590;p23"/>
              <p:cNvCxnSpPr/>
              <p:nvPr/>
            </p:nvCxnSpPr>
            <p:spPr>
              <a:xfrm flipH="1" rot="10800000">
                <a:off x="2571800" y="3454725"/>
                <a:ext cx="7800" cy="418500"/>
              </a:xfrm>
              <a:prstGeom prst="straightConnector1">
                <a:avLst/>
              </a:prstGeom>
              <a:noFill/>
              <a:ln cap="flat" cmpd="sng" w="28575">
                <a:solidFill>
                  <a:srgbClr val="0091EA"/>
                </a:solidFill>
                <a:prstDash val="solid"/>
                <a:round/>
                <a:headEnd len="sm" w="sm" type="none"/>
                <a:tailEnd len="med" w="med" type="triangle"/>
              </a:ln>
            </p:spPr>
          </p:cxnSp>
          <p:cxnSp>
            <p:nvCxnSpPr>
              <p:cNvPr id="591" name="Google Shape;591;p23"/>
              <p:cNvCxnSpPr/>
              <p:nvPr/>
            </p:nvCxnSpPr>
            <p:spPr>
              <a:xfrm>
                <a:off x="7033575" y="3501300"/>
                <a:ext cx="0" cy="372000"/>
              </a:xfrm>
              <a:prstGeom prst="straightConnector1">
                <a:avLst/>
              </a:prstGeom>
              <a:noFill/>
              <a:ln cap="flat" cmpd="sng" w="28575">
                <a:solidFill>
                  <a:srgbClr val="0091EA"/>
                </a:solidFill>
                <a:prstDash val="solid"/>
                <a:round/>
                <a:headEnd len="sm" w="sm" type="none"/>
                <a:tailEnd len="sm" w="sm" type="none"/>
              </a:ln>
            </p:spPr>
          </p:cxnSp>
          <p:cxnSp>
            <p:nvCxnSpPr>
              <p:cNvPr id="592" name="Google Shape;592;p23"/>
              <p:cNvCxnSpPr/>
              <p:nvPr/>
            </p:nvCxnSpPr>
            <p:spPr>
              <a:xfrm>
                <a:off x="2564000" y="3873225"/>
                <a:ext cx="4469700" cy="0"/>
              </a:xfrm>
              <a:prstGeom prst="straightConnector1">
                <a:avLst/>
              </a:prstGeom>
              <a:noFill/>
              <a:ln cap="flat" cmpd="sng" w="28575">
                <a:solidFill>
                  <a:srgbClr val="0091EA"/>
                </a:solidFill>
                <a:prstDash val="solid"/>
                <a:round/>
                <a:headEnd len="sm" w="sm" type="none"/>
                <a:tailEnd len="sm" w="sm" type="none"/>
              </a:ln>
            </p:spPr>
          </p:cxnSp>
        </p:grpSp>
        <p:sp>
          <p:nvSpPr>
            <p:cNvPr id="593" name="Google Shape;593;p23"/>
            <p:cNvSpPr txBox="1"/>
            <p:nvPr/>
          </p:nvSpPr>
          <p:spPr>
            <a:xfrm>
              <a:off x="254050" y="1915575"/>
              <a:ext cx="1479600" cy="380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git pull</a:t>
              </a:r>
              <a:endParaRPr b="0" i="1" sz="1700" u="none" cap="none" strike="noStrike">
                <a:solidFill>
                  <a:srgbClr val="0091EA"/>
                </a:solidFill>
                <a:latin typeface="Montserrat"/>
                <a:ea typeface="Montserrat"/>
                <a:cs typeface="Montserrat"/>
                <a:sym typeface="Montserrat"/>
              </a:endParaRPr>
            </a:p>
          </p:txBody>
        </p:sp>
      </p:grpSp>
      <p:sp>
        <p:nvSpPr>
          <p:cNvPr id="594" name="Google Shape;594;p23"/>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The staging areas</a:t>
            </a:r>
            <a:endParaRPr b="1" sz="3000">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595" name="Google Shape;595;p23"/>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596" name="Google Shape;596;p23"/>
          <p:cNvPicPr preferRelativeResize="0"/>
          <p:nvPr/>
        </p:nvPicPr>
        <p:blipFill rotWithShape="1">
          <a:blip r:embed="rId6">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24"/>
          <p:cNvSpPr/>
          <p:nvPr/>
        </p:nvSpPr>
        <p:spPr>
          <a:xfrm>
            <a:off x="1677175" y="1175075"/>
            <a:ext cx="5777100" cy="24324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2" name="Google Shape;602;p24"/>
          <p:cNvPicPr preferRelativeResize="0"/>
          <p:nvPr/>
        </p:nvPicPr>
        <p:blipFill rotWithShape="1">
          <a:blip r:embed="rId3">
            <a:alphaModFix/>
          </a:blip>
          <a:srcRect b="6234" l="0" r="0" t="5582"/>
          <a:stretch/>
        </p:blipFill>
        <p:spPr>
          <a:xfrm>
            <a:off x="1810662" y="1544525"/>
            <a:ext cx="5510124" cy="1869400"/>
          </a:xfrm>
          <a:prstGeom prst="rect">
            <a:avLst/>
          </a:prstGeom>
          <a:noFill/>
          <a:ln>
            <a:noFill/>
          </a:ln>
        </p:spPr>
      </p:pic>
      <p:sp>
        <p:nvSpPr>
          <p:cNvPr id="603" name="Google Shape;603;p24"/>
          <p:cNvSpPr txBox="1"/>
          <p:nvPr/>
        </p:nvSpPr>
        <p:spPr>
          <a:xfrm>
            <a:off x="3226350" y="1786575"/>
            <a:ext cx="1005600" cy="38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git add</a:t>
            </a:r>
            <a:endParaRPr b="0" i="1" sz="1700" u="none" cap="none" strike="noStrike">
              <a:solidFill>
                <a:srgbClr val="0091EA"/>
              </a:solidFill>
              <a:latin typeface="Montserrat"/>
              <a:ea typeface="Montserrat"/>
              <a:cs typeface="Montserrat"/>
              <a:sym typeface="Montserrat"/>
            </a:endParaRPr>
          </a:p>
        </p:txBody>
      </p:sp>
      <p:sp>
        <p:nvSpPr>
          <p:cNvPr id="604" name="Google Shape;604;p24"/>
          <p:cNvSpPr txBox="1"/>
          <p:nvPr/>
        </p:nvSpPr>
        <p:spPr>
          <a:xfrm>
            <a:off x="4997600" y="1786575"/>
            <a:ext cx="1479600" cy="38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git commit</a:t>
            </a:r>
            <a:endParaRPr b="0" i="1" sz="1700" u="none" cap="none" strike="noStrike">
              <a:solidFill>
                <a:srgbClr val="0091EA"/>
              </a:solidFill>
              <a:latin typeface="Montserrat"/>
              <a:ea typeface="Montserrat"/>
              <a:cs typeface="Montserrat"/>
              <a:sym typeface="Montserrat"/>
            </a:endParaRPr>
          </a:p>
        </p:txBody>
      </p:sp>
      <p:pic>
        <p:nvPicPr>
          <p:cNvPr id="605" name="Google Shape;605;p24"/>
          <p:cNvPicPr preferRelativeResize="0"/>
          <p:nvPr/>
        </p:nvPicPr>
        <p:blipFill rotWithShape="1">
          <a:blip r:embed="rId4">
            <a:alphaModFix/>
          </a:blip>
          <a:srcRect b="0" l="0" r="0" t="0"/>
          <a:stretch/>
        </p:blipFill>
        <p:spPr>
          <a:xfrm>
            <a:off x="7854675" y="1062621"/>
            <a:ext cx="870650" cy="870675"/>
          </a:xfrm>
          <a:prstGeom prst="rect">
            <a:avLst/>
          </a:prstGeom>
          <a:noFill/>
          <a:ln>
            <a:noFill/>
          </a:ln>
        </p:spPr>
      </p:pic>
      <p:pic>
        <p:nvPicPr>
          <p:cNvPr id="606" name="Google Shape;606;p24"/>
          <p:cNvPicPr preferRelativeResize="0"/>
          <p:nvPr/>
        </p:nvPicPr>
        <p:blipFill rotWithShape="1">
          <a:blip r:embed="rId5">
            <a:alphaModFix/>
          </a:blip>
          <a:srcRect b="0" l="0" r="0" t="0"/>
          <a:stretch/>
        </p:blipFill>
        <p:spPr>
          <a:xfrm rot="5988467">
            <a:off x="7332916" y="1467776"/>
            <a:ext cx="1375042" cy="1427816"/>
          </a:xfrm>
          <a:prstGeom prst="rect">
            <a:avLst/>
          </a:prstGeom>
          <a:noFill/>
          <a:ln>
            <a:noFill/>
          </a:ln>
        </p:spPr>
      </p:pic>
      <p:sp>
        <p:nvSpPr>
          <p:cNvPr id="607" name="Google Shape;607;p24"/>
          <p:cNvSpPr txBox="1"/>
          <p:nvPr/>
        </p:nvSpPr>
        <p:spPr>
          <a:xfrm>
            <a:off x="7550200" y="2434725"/>
            <a:ext cx="1479600" cy="38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git push</a:t>
            </a:r>
            <a:endParaRPr b="0" i="1" sz="1700" u="none" cap="none" strike="noStrike">
              <a:solidFill>
                <a:srgbClr val="0091EA"/>
              </a:solidFill>
              <a:latin typeface="Montserrat"/>
              <a:ea typeface="Montserrat"/>
              <a:cs typeface="Montserrat"/>
              <a:sym typeface="Montserrat"/>
            </a:endParaRPr>
          </a:p>
        </p:txBody>
      </p:sp>
      <p:pic>
        <p:nvPicPr>
          <p:cNvPr id="608" name="Google Shape;608;p24"/>
          <p:cNvPicPr preferRelativeResize="0"/>
          <p:nvPr/>
        </p:nvPicPr>
        <p:blipFill rotWithShape="1">
          <a:blip r:embed="rId4">
            <a:alphaModFix/>
          </a:blip>
          <a:srcRect b="0" l="0" r="0" t="0"/>
          <a:stretch/>
        </p:blipFill>
        <p:spPr>
          <a:xfrm>
            <a:off x="477507" y="1062619"/>
            <a:ext cx="870650" cy="870678"/>
          </a:xfrm>
          <a:prstGeom prst="rect">
            <a:avLst/>
          </a:prstGeom>
          <a:noFill/>
          <a:ln>
            <a:noFill/>
          </a:ln>
        </p:spPr>
      </p:pic>
      <p:pic>
        <p:nvPicPr>
          <p:cNvPr id="609" name="Google Shape;609;p24"/>
          <p:cNvPicPr preferRelativeResize="0"/>
          <p:nvPr/>
        </p:nvPicPr>
        <p:blipFill rotWithShape="1">
          <a:blip r:embed="rId6">
            <a:alphaModFix/>
          </a:blip>
          <a:srcRect b="0" l="0" r="0" t="0"/>
          <a:stretch/>
        </p:blipFill>
        <p:spPr>
          <a:xfrm flipH="1" rot="-6814344">
            <a:off x="3015244" y="2001309"/>
            <a:ext cx="1427826" cy="1427827"/>
          </a:xfrm>
          <a:prstGeom prst="rect">
            <a:avLst/>
          </a:prstGeom>
          <a:noFill/>
          <a:ln>
            <a:noFill/>
          </a:ln>
        </p:spPr>
      </p:pic>
      <p:grpSp>
        <p:nvGrpSpPr>
          <p:cNvPr id="610" name="Google Shape;610;p24"/>
          <p:cNvGrpSpPr/>
          <p:nvPr/>
        </p:nvGrpSpPr>
        <p:grpSpPr>
          <a:xfrm>
            <a:off x="2411600" y="3759525"/>
            <a:ext cx="4469700" cy="418575"/>
            <a:chOff x="2564000" y="3454725"/>
            <a:chExt cx="4469700" cy="418575"/>
          </a:xfrm>
        </p:grpSpPr>
        <p:cxnSp>
          <p:nvCxnSpPr>
            <p:cNvPr id="611" name="Google Shape;611;p24"/>
            <p:cNvCxnSpPr/>
            <p:nvPr/>
          </p:nvCxnSpPr>
          <p:spPr>
            <a:xfrm flipH="1" rot="10800000">
              <a:off x="2571800" y="3454725"/>
              <a:ext cx="7800" cy="418500"/>
            </a:xfrm>
            <a:prstGeom prst="straightConnector1">
              <a:avLst/>
            </a:prstGeom>
            <a:noFill/>
            <a:ln cap="flat" cmpd="sng" w="28575">
              <a:solidFill>
                <a:srgbClr val="0091EA"/>
              </a:solidFill>
              <a:prstDash val="solid"/>
              <a:round/>
              <a:headEnd len="sm" w="sm" type="none"/>
              <a:tailEnd len="med" w="med" type="triangle"/>
            </a:ln>
          </p:spPr>
        </p:cxnSp>
        <p:cxnSp>
          <p:nvCxnSpPr>
            <p:cNvPr id="612" name="Google Shape;612;p24"/>
            <p:cNvCxnSpPr/>
            <p:nvPr/>
          </p:nvCxnSpPr>
          <p:spPr>
            <a:xfrm>
              <a:off x="7033575" y="3501300"/>
              <a:ext cx="0" cy="372000"/>
            </a:xfrm>
            <a:prstGeom prst="straightConnector1">
              <a:avLst/>
            </a:prstGeom>
            <a:noFill/>
            <a:ln cap="flat" cmpd="sng" w="28575">
              <a:solidFill>
                <a:srgbClr val="0091EA"/>
              </a:solidFill>
              <a:prstDash val="solid"/>
              <a:round/>
              <a:headEnd len="sm" w="sm" type="none"/>
              <a:tailEnd len="sm" w="sm" type="none"/>
            </a:ln>
          </p:spPr>
        </p:cxnSp>
        <p:cxnSp>
          <p:nvCxnSpPr>
            <p:cNvPr id="613" name="Google Shape;613;p24"/>
            <p:cNvCxnSpPr/>
            <p:nvPr/>
          </p:nvCxnSpPr>
          <p:spPr>
            <a:xfrm>
              <a:off x="2564000" y="3873225"/>
              <a:ext cx="4469700" cy="0"/>
            </a:xfrm>
            <a:prstGeom prst="straightConnector1">
              <a:avLst/>
            </a:prstGeom>
            <a:noFill/>
            <a:ln cap="flat" cmpd="sng" w="28575">
              <a:solidFill>
                <a:srgbClr val="0091EA"/>
              </a:solidFill>
              <a:prstDash val="solid"/>
              <a:round/>
              <a:headEnd len="sm" w="sm" type="none"/>
              <a:tailEnd len="sm" w="sm" type="none"/>
            </a:ln>
          </p:spPr>
        </p:cxnSp>
      </p:grpSp>
      <p:sp>
        <p:nvSpPr>
          <p:cNvPr id="614" name="Google Shape;614;p24"/>
          <p:cNvSpPr txBox="1"/>
          <p:nvPr/>
        </p:nvSpPr>
        <p:spPr>
          <a:xfrm>
            <a:off x="101650" y="2525175"/>
            <a:ext cx="1479600" cy="380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git pull</a:t>
            </a:r>
            <a:endParaRPr b="0" i="1" sz="1700" u="none" cap="none" strike="noStrike">
              <a:solidFill>
                <a:srgbClr val="0091EA"/>
              </a:solidFill>
              <a:latin typeface="Montserrat"/>
              <a:ea typeface="Montserrat"/>
              <a:cs typeface="Montserrat"/>
              <a:sym typeface="Montserrat"/>
            </a:endParaRPr>
          </a:p>
        </p:txBody>
      </p:sp>
      <p:sp>
        <p:nvSpPr>
          <p:cNvPr id="615" name="Google Shape;615;p24"/>
          <p:cNvSpPr txBox="1"/>
          <p:nvPr/>
        </p:nvSpPr>
        <p:spPr>
          <a:xfrm>
            <a:off x="2895700" y="2851050"/>
            <a:ext cx="2586900" cy="38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git checkout -- </a:t>
            </a:r>
            <a:endParaRPr b="0" i="1" sz="1700" u="none" cap="none" strike="noStrike">
              <a:solidFill>
                <a:srgbClr val="0091EA"/>
              </a:solidFill>
              <a:latin typeface="Montserrat"/>
              <a:ea typeface="Montserrat"/>
              <a:cs typeface="Montserrat"/>
              <a:sym typeface="Montserrat"/>
            </a:endParaRPr>
          </a:p>
        </p:txBody>
      </p:sp>
      <p:pic>
        <p:nvPicPr>
          <p:cNvPr id="616" name="Google Shape;616;p24"/>
          <p:cNvPicPr preferRelativeResize="0"/>
          <p:nvPr/>
        </p:nvPicPr>
        <p:blipFill rotWithShape="1">
          <a:blip r:embed="rId5">
            <a:alphaModFix/>
          </a:blip>
          <a:srcRect b="0" l="0" r="0" t="0"/>
          <a:stretch/>
        </p:blipFill>
        <p:spPr>
          <a:xfrm rot="8724909">
            <a:off x="523165" y="1529752"/>
            <a:ext cx="1375042" cy="1427816"/>
          </a:xfrm>
          <a:prstGeom prst="rect">
            <a:avLst/>
          </a:prstGeom>
          <a:noFill/>
          <a:ln>
            <a:noFill/>
          </a:ln>
        </p:spPr>
      </p:pic>
      <p:sp>
        <p:nvSpPr>
          <p:cNvPr id="617" name="Google Shape;617;p24"/>
          <p:cNvSpPr txBox="1"/>
          <p:nvPr/>
        </p:nvSpPr>
        <p:spPr>
          <a:xfrm>
            <a:off x="2489150" y="4282575"/>
            <a:ext cx="4314600" cy="65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chemeClr val="dk1"/>
                </a:solidFill>
                <a:latin typeface="Montserrat"/>
                <a:ea typeface="Montserrat"/>
                <a:cs typeface="Montserrat"/>
                <a:sym typeface="Montserrat"/>
              </a:rPr>
              <a:t>Afterwards creating a commit, the process starts again: The working directory now is clean.</a:t>
            </a:r>
            <a:endParaRPr b="0" i="1" sz="1200" u="none" cap="none" strike="noStrike">
              <a:solidFill>
                <a:srgbClr val="000000"/>
              </a:solidFill>
              <a:latin typeface="Arial"/>
              <a:ea typeface="Arial"/>
              <a:cs typeface="Arial"/>
              <a:sym typeface="Arial"/>
            </a:endParaRPr>
          </a:p>
        </p:txBody>
      </p:sp>
      <p:pic>
        <p:nvPicPr>
          <p:cNvPr id="618" name="Google Shape;618;p24"/>
          <p:cNvPicPr preferRelativeResize="0"/>
          <p:nvPr/>
        </p:nvPicPr>
        <p:blipFill rotWithShape="1">
          <a:blip r:embed="rId6">
            <a:alphaModFix/>
          </a:blip>
          <a:srcRect b="0" l="0" r="0" t="0"/>
          <a:stretch/>
        </p:blipFill>
        <p:spPr>
          <a:xfrm flipH="1" rot="-6814344">
            <a:off x="5072644" y="2001309"/>
            <a:ext cx="1427826" cy="1427827"/>
          </a:xfrm>
          <a:prstGeom prst="rect">
            <a:avLst/>
          </a:prstGeom>
          <a:noFill/>
          <a:ln>
            <a:noFill/>
          </a:ln>
        </p:spPr>
      </p:pic>
      <p:sp>
        <p:nvSpPr>
          <p:cNvPr id="619" name="Google Shape;619;p24"/>
          <p:cNvSpPr txBox="1"/>
          <p:nvPr/>
        </p:nvSpPr>
        <p:spPr>
          <a:xfrm>
            <a:off x="4953100" y="2851050"/>
            <a:ext cx="2586900" cy="38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700" u="none" cap="none" strike="noStrike">
                <a:solidFill>
                  <a:srgbClr val="0091EA"/>
                </a:solidFill>
                <a:latin typeface="Montserrat"/>
                <a:ea typeface="Montserrat"/>
                <a:cs typeface="Montserrat"/>
                <a:sym typeface="Montserrat"/>
              </a:rPr>
              <a:t>git reset -- </a:t>
            </a:r>
            <a:endParaRPr b="0" i="1" sz="1700" u="none" cap="none" strike="noStrike">
              <a:solidFill>
                <a:srgbClr val="0091EA"/>
              </a:solidFill>
              <a:latin typeface="Montserrat"/>
              <a:ea typeface="Montserrat"/>
              <a:cs typeface="Montserrat"/>
              <a:sym typeface="Montserrat"/>
            </a:endParaRPr>
          </a:p>
        </p:txBody>
      </p:sp>
      <p:sp>
        <p:nvSpPr>
          <p:cNvPr id="620" name="Google Shape;620;p24"/>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The staging areas</a:t>
            </a:r>
            <a:endParaRPr b="1" sz="3000">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621" name="Google Shape;621;p24"/>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622" name="Google Shape;622;p24"/>
          <p:cNvPicPr preferRelativeResize="0"/>
          <p:nvPr/>
        </p:nvPicPr>
        <p:blipFill rotWithShape="1">
          <a:blip r:embed="rId7">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
          <p:cNvSpPr txBox="1"/>
          <p:nvPr/>
        </p:nvSpPr>
        <p:spPr>
          <a:xfrm>
            <a:off x="417100" y="1061225"/>
            <a:ext cx="8245500" cy="368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Main keys:</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Backed up in the cloud and locally on each computer.</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Branched work: several developers on same project.</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Flexibility: Very easy to create different versions of the same project:</a:t>
            </a:r>
            <a:endParaRPr b="0" i="0" sz="1700" u="none" cap="none" strike="noStrike">
              <a:solidFill>
                <a:srgbClr val="000000"/>
              </a:solidFill>
              <a:latin typeface="Montserrat"/>
              <a:ea typeface="Montserrat"/>
              <a:cs typeface="Montserrat"/>
              <a:sym typeface="Montserrat"/>
            </a:endParaRPr>
          </a:p>
          <a:p>
            <a:pPr indent="-336550" lvl="1" marL="9144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Manage files and directories</a:t>
            </a:r>
            <a:endParaRPr b="0" i="0" sz="1700" u="none" cap="none" strike="noStrike">
              <a:solidFill>
                <a:srgbClr val="000000"/>
              </a:solidFill>
              <a:latin typeface="Montserrat"/>
              <a:ea typeface="Montserrat"/>
              <a:cs typeface="Montserrat"/>
              <a:sym typeface="Montserrat"/>
            </a:endParaRPr>
          </a:p>
          <a:p>
            <a:pPr indent="-336550" lvl="1" marL="9144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Track changes over time</a:t>
            </a:r>
            <a:endParaRPr b="0" i="0" sz="1700" u="none" cap="none" strike="noStrike">
              <a:solidFill>
                <a:srgbClr val="000000"/>
              </a:solidFill>
              <a:latin typeface="Montserrat"/>
              <a:ea typeface="Montserrat"/>
              <a:cs typeface="Montserrat"/>
              <a:sym typeface="Montserrat"/>
            </a:endParaRPr>
          </a:p>
          <a:p>
            <a:pPr indent="-336550" lvl="1" marL="914400" marR="0" rtl="0" algn="l">
              <a:lnSpc>
                <a:spcPct val="100000"/>
              </a:lnSpc>
              <a:spcBef>
                <a:spcPts val="0"/>
              </a:spcBef>
              <a:spcAft>
                <a:spcPts val="0"/>
              </a:spcAft>
              <a:buClr>
                <a:srgbClr val="000000"/>
              </a:buClr>
              <a:buSzPts val="1700"/>
              <a:buFont typeface="Montserrat"/>
              <a:buChar char="○"/>
            </a:pPr>
            <a:r>
              <a:rPr b="0" i="0" lang="en-GB" sz="1700" u="none" cap="none" strike="noStrike">
                <a:solidFill>
                  <a:srgbClr val="000000"/>
                </a:solidFill>
                <a:latin typeface="Montserrat"/>
                <a:ea typeface="Montserrat"/>
                <a:cs typeface="Montserrat"/>
                <a:sym typeface="Montserrat"/>
              </a:rPr>
              <a:t>Recall previous versions</a:t>
            </a:r>
            <a:endParaRPr b="0" i="0" sz="1700" u="none" cap="none" strike="noStrike">
              <a:solidFill>
                <a:srgbClr val="000000"/>
              </a:solidFill>
              <a:latin typeface="Montserrat"/>
              <a:ea typeface="Montserrat"/>
              <a:cs typeface="Montserrat"/>
              <a:sym typeface="Montserrat"/>
            </a:endParaRPr>
          </a:p>
        </p:txBody>
      </p:sp>
      <p:sp>
        <p:nvSpPr>
          <p:cNvPr id="194" name="Google Shape;194;p3"/>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GB" sz="3000" u="none" cap="none" strike="noStrike">
                <a:solidFill>
                  <a:srgbClr val="4278E8"/>
                </a:solidFill>
                <a:latin typeface="Montserrat"/>
                <a:ea typeface="Montserrat"/>
                <a:cs typeface="Montserrat"/>
                <a:sym typeface="Montserrat"/>
              </a:rPr>
              <a:t>Git Intro</a:t>
            </a:r>
            <a:endParaRPr b="1" i="0" sz="24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3000" u="none" cap="none" strike="noStrike">
              <a:solidFill>
                <a:srgbClr val="4278E8"/>
              </a:solidFill>
              <a:latin typeface="Montserrat"/>
              <a:ea typeface="Montserrat"/>
              <a:cs typeface="Montserrat"/>
              <a:sym typeface="Montserrat"/>
            </a:endParaRPr>
          </a:p>
        </p:txBody>
      </p:sp>
      <p:cxnSp>
        <p:nvCxnSpPr>
          <p:cNvPr id="195" name="Google Shape;195;p3"/>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196" name="Google Shape;196;p3"/>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
          <p:cNvSpPr txBox="1"/>
          <p:nvPr/>
        </p:nvSpPr>
        <p:spPr>
          <a:xfrm>
            <a:off x="414725" y="1035150"/>
            <a:ext cx="8245500" cy="41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0000"/>
                </a:solidFill>
                <a:latin typeface="Montserrat"/>
                <a:ea typeface="Montserrat"/>
                <a:cs typeface="Montserrat"/>
                <a:sym typeface="Montserrat"/>
              </a:rPr>
              <a:t>Why Git?</a:t>
            </a:r>
            <a:endParaRPr b="1" i="0" sz="1700" u="none" cap="none" strike="noStrike">
              <a:solidFill>
                <a:srgbClr val="000000"/>
              </a:solidFill>
              <a:latin typeface="Montserrat"/>
              <a:ea typeface="Montserrat"/>
              <a:cs typeface="Montserrat"/>
              <a:sym typeface="Montserrat"/>
            </a:endParaRPr>
          </a:p>
        </p:txBody>
      </p:sp>
      <p:pic>
        <p:nvPicPr>
          <p:cNvPr id="202" name="Google Shape;202;p4"/>
          <p:cNvPicPr preferRelativeResize="0"/>
          <p:nvPr/>
        </p:nvPicPr>
        <p:blipFill rotWithShape="1">
          <a:blip r:embed="rId3">
            <a:alphaModFix/>
          </a:blip>
          <a:srcRect b="0" l="0" r="0" t="0"/>
          <a:stretch/>
        </p:blipFill>
        <p:spPr>
          <a:xfrm>
            <a:off x="1529275" y="470225"/>
            <a:ext cx="5074035" cy="4050326"/>
          </a:xfrm>
          <a:prstGeom prst="rect">
            <a:avLst/>
          </a:prstGeom>
          <a:noFill/>
          <a:ln>
            <a:noFill/>
          </a:ln>
        </p:spPr>
      </p:pic>
      <p:sp>
        <p:nvSpPr>
          <p:cNvPr id="203" name="Google Shape;203;p4"/>
          <p:cNvSpPr txBox="1"/>
          <p:nvPr/>
        </p:nvSpPr>
        <p:spPr>
          <a:xfrm>
            <a:off x="364550" y="4520550"/>
            <a:ext cx="8245500" cy="41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0000"/>
                </a:solidFill>
                <a:latin typeface="Montserrat"/>
                <a:ea typeface="Montserrat"/>
                <a:cs typeface="Montserrat"/>
                <a:sym typeface="Montserrat"/>
              </a:rPr>
              <a:t>Source: </a:t>
            </a:r>
            <a:r>
              <a:rPr b="0" i="0" lang="en-GB" sz="1700" u="none" cap="none" strike="noStrike">
                <a:solidFill>
                  <a:srgbClr val="000000"/>
                </a:solidFill>
                <a:latin typeface="Montserrat"/>
                <a:ea typeface="Montserrat"/>
                <a:cs typeface="Montserrat"/>
                <a:sym typeface="Montserrat"/>
              </a:rPr>
              <a:t>https://www.openhub.net/repositories/compare</a:t>
            </a:r>
            <a:endParaRPr b="0" i="0" sz="1700" u="none" cap="none" strike="noStrike">
              <a:solidFill>
                <a:srgbClr val="000000"/>
              </a:solidFill>
              <a:latin typeface="Montserrat"/>
              <a:ea typeface="Montserrat"/>
              <a:cs typeface="Montserrat"/>
              <a:sym typeface="Montserrat"/>
            </a:endParaRPr>
          </a:p>
        </p:txBody>
      </p:sp>
      <p:cxnSp>
        <p:nvCxnSpPr>
          <p:cNvPr id="204" name="Google Shape;204;p4"/>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05" name="Google Shape;205;p4"/>
          <p:cNvPicPr preferRelativeResize="0"/>
          <p:nvPr/>
        </p:nvPicPr>
        <p:blipFill rotWithShape="1">
          <a:blip r:embed="rId4">
            <a:alphaModFix/>
          </a:blip>
          <a:srcRect b="0" l="0" r="0" t="0"/>
          <a:stretch/>
        </p:blipFill>
        <p:spPr>
          <a:xfrm>
            <a:off x="8029575" y="4633775"/>
            <a:ext cx="1019175" cy="408450"/>
          </a:xfrm>
          <a:prstGeom prst="rect">
            <a:avLst/>
          </a:prstGeom>
          <a:noFill/>
          <a:ln>
            <a:noFill/>
          </a:ln>
        </p:spPr>
      </p:pic>
      <p:sp>
        <p:nvSpPr>
          <p:cNvPr id="206" name="Google Shape;206;p4"/>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GB" sz="3000" u="none" cap="none" strike="noStrike">
                <a:solidFill>
                  <a:srgbClr val="4278E8"/>
                </a:solidFill>
                <a:latin typeface="Montserrat"/>
                <a:ea typeface="Montserrat"/>
                <a:cs typeface="Montserrat"/>
                <a:sym typeface="Montserrat"/>
              </a:rPr>
              <a:t>Git Intro</a:t>
            </a:r>
            <a:endParaRPr b="1" i="0" sz="2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5"/>
          <p:cNvGrpSpPr/>
          <p:nvPr/>
        </p:nvGrpSpPr>
        <p:grpSpPr>
          <a:xfrm>
            <a:off x="1382438" y="2832975"/>
            <a:ext cx="6201600" cy="1965600"/>
            <a:chOff x="1382438" y="2832975"/>
            <a:chExt cx="6201600" cy="1965600"/>
          </a:xfrm>
        </p:grpSpPr>
        <p:pic>
          <p:nvPicPr>
            <p:cNvPr id="212" name="Google Shape;212;p5"/>
            <p:cNvPicPr preferRelativeResize="0"/>
            <p:nvPr/>
          </p:nvPicPr>
          <p:blipFill rotWithShape="1">
            <a:blip r:embed="rId3">
              <a:alphaModFix/>
            </a:blip>
            <a:srcRect b="0" l="0" r="0" t="0"/>
            <a:stretch/>
          </p:blipFill>
          <p:spPr>
            <a:xfrm>
              <a:off x="1382438" y="2832975"/>
              <a:ext cx="1965600" cy="1965600"/>
            </a:xfrm>
            <a:prstGeom prst="rect">
              <a:avLst/>
            </a:prstGeom>
            <a:noFill/>
            <a:ln>
              <a:noFill/>
            </a:ln>
          </p:spPr>
        </p:pic>
        <p:pic>
          <p:nvPicPr>
            <p:cNvPr id="213" name="Google Shape;213;p5"/>
            <p:cNvPicPr preferRelativeResize="0"/>
            <p:nvPr/>
          </p:nvPicPr>
          <p:blipFill rotWithShape="1">
            <a:blip r:embed="rId3">
              <a:alphaModFix/>
            </a:blip>
            <a:srcRect b="0" l="0" r="0" t="0"/>
            <a:stretch/>
          </p:blipFill>
          <p:spPr>
            <a:xfrm>
              <a:off x="3500438" y="2832975"/>
              <a:ext cx="1965600" cy="1965600"/>
            </a:xfrm>
            <a:prstGeom prst="rect">
              <a:avLst/>
            </a:prstGeom>
            <a:noFill/>
            <a:ln>
              <a:noFill/>
            </a:ln>
          </p:spPr>
        </p:pic>
        <p:pic>
          <p:nvPicPr>
            <p:cNvPr id="214" name="Google Shape;214;p5"/>
            <p:cNvPicPr preferRelativeResize="0"/>
            <p:nvPr/>
          </p:nvPicPr>
          <p:blipFill rotWithShape="1">
            <a:blip r:embed="rId3">
              <a:alphaModFix/>
            </a:blip>
            <a:srcRect b="0" l="0" r="0" t="0"/>
            <a:stretch/>
          </p:blipFill>
          <p:spPr>
            <a:xfrm>
              <a:off x="5618438" y="2832975"/>
              <a:ext cx="1965600" cy="1965600"/>
            </a:xfrm>
            <a:prstGeom prst="rect">
              <a:avLst/>
            </a:prstGeom>
            <a:noFill/>
            <a:ln>
              <a:noFill/>
            </a:ln>
          </p:spPr>
        </p:pic>
      </p:grpSp>
      <p:cxnSp>
        <p:nvCxnSpPr>
          <p:cNvPr id="215" name="Google Shape;215;p5"/>
          <p:cNvCxnSpPr/>
          <p:nvPr/>
        </p:nvCxnSpPr>
        <p:spPr>
          <a:xfrm rot="10800000">
            <a:off x="4539838" y="2181675"/>
            <a:ext cx="0" cy="924000"/>
          </a:xfrm>
          <a:prstGeom prst="straightConnector1">
            <a:avLst/>
          </a:prstGeom>
          <a:noFill/>
          <a:ln cap="flat" cmpd="sng" w="38100">
            <a:solidFill>
              <a:srgbClr val="0091EA"/>
            </a:solidFill>
            <a:prstDash val="solid"/>
            <a:round/>
            <a:headEnd len="sm" w="sm" type="none"/>
            <a:tailEnd len="sm" w="sm" type="none"/>
          </a:ln>
        </p:spPr>
      </p:cxnSp>
      <p:cxnSp>
        <p:nvCxnSpPr>
          <p:cNvPr id="216" name="Google Shape;216;p5"/>
          <p:cNvCxnSpPr/>
          <p:nvPr/>
        </p:nvCxnSpPr>
        <p:spPr>
          <a:xfrm flipH="1">
            <a:off x="2892300" y="2037350"/>
            <a:ext cx="1070100" cy="1059300"/>
          </a:xfrm>
          <a:prstGeom prst="straightConnector1">
            <a:avLst/>
          </a:prstGeom>
          <a:noFill/>
          <a:ln cap="flat" cmpd="sng" w="38100">
            <a:solidFill>
              <a:srgbClr val="0091EA"/>
            </a:solidFill>
            <a:prstDash val="solid"/>
            <a:round/>
            <a:headEnd len="sm" w="sm" type="none"/>
            <a:tailEnd len="sm" w="sm" type="none"/>
          </a:ln>
        </p:spPr>
      </p:cxnSp>
      <p:cxnSp>
        <p:nvCxnSpPr>
          <p:cNvPr id="217" name="Google Shape;217;p5"/>
          <p:cNvCxnSpPr/>
          <p:nvPr/>
        </p:nvCxnSpPr>
        <p:spPr>
          <a:xfrm>
            <a:off x="5045250" y="2037350"/>
            <a:ext cx="1104300" cy="1059300"/>
          </a:xfrm>
          <a:prstGeom prst="straightConnector1">
            <a:avLst/>
          </a:prstGeom>
          <a:noFill/>
          <a:ln cap="flat" cmpd="sng" w="38100">
            <a:solidFill>
              <a:srgbClr val="0091EA"/>
            </a:solidFill>
            <a:prstDash val="solid"/>
            <a:round/>
            <a:headEnd len="sm" w="sm" type="none"/>
            <a:tailEnd len="sm" w="sm" type="none"/>
          </a:ln>
        </p:spPr>
      </p:cxnSp>
      <p:sp>
        <p:nvSpPr>
          <p:cNvPr id="218" name="Google Shape;218;p5"/>
          <p:cNvSpPr txBox="1"/>
          <p:nvPr/>
        </p:nvSpPr>
        <p:spPr>
          <a:xfrm>
            <a:off x="3220800" y="106800"/>
            <a:ext cx="270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Centralized Project</a:t>
            </a:r>
            <a:endParaRPr b="1" i="0" sz="1700" u="none" cap="none" strike="noStrike">
              <a:solidFill>
                <a:srgbClr val="0091EA"/>
              </a:solidFill>
              <a:latin typeface="Montserrat"/>
              <a:ea typeface="Montserrat"/>
              <a:cs typeface="Montserrat"/>
              <a:sym typeface="Montserrat"/>
            </a:endParaRPr>
          </a:p>
        </p:txBody>
      </p:sp>
      <p:sp>
        <p:nvSpPr>
          <p:cNvPr id="219" name="Google Shape;219;p5"/>
          <p:cNvSpPr txBox="1"/>
          <p:nvPr/>
        </p:nvSpPr>
        <p:spPr>
          <a:xfrm>
            <a:off x="5477100" y="599700"/>
            <a:ext cx="3499800" cy="2143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All the changes need to go through the central unit.</a:t>
            </a:r>
            <a:endParaRPr b="1"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If Dev A wants to bring some changes from Dev B, Dev B needs first to publish them into the centralized unit.</a:t>
            </a:r>
            <a:endParaRPr b="0"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p:txBody>
      </p:sp>
      <p:sp>
        <p:nvSpPr>
          <p:cNvPr id="220" name="Google Shape;220;p5"/>
          <p:cNvSpPr txBox="1"/>
          <p:nvPr/>
        </p:nvSpPr>
        <p:spPr>
          <a:xfrm>
            <a:off x="3565228"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B</a:t>
            </a:r>
            <a:endParaRPr b="1" i="0" sz="1700" u="none" cap="none" strike="noStrike">
              <a:solidFill>
                <a:srgbClr val="0091EA"/>
              </a:solidFill>
              <a:latin typeface="Montserrat"/>
              <a:ea typeface="Montserrat"/>
              <a:cs typeface="Montserrat"/>
              <a:sym typeface="Montserrat"/>
            </a:endParaRPr>
          </a:p>
        </p:txBody>
      </p:sp>
      <p:sp>
        <p:nvSpPr>
          <p:cNvPr id="221" name="Google Shape;221;p5"/>
          <p:cNvSpPr txBox="1"/>
          <p:nvPr/>
        </p:nvSpPr>
        <p:spPr>
          <a:xfrm>
            <a:off x="561140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C</a:t>
            </a:r>
            <a:endParaRPr b="1" i="0" sz="1700" u="none" cap="none" strike="noStrike">
              <a:solidFill>
                <a:srgbClr val="0091EA"/>
              </a:solidFill>
              <a:latin typeface="Montserrat"/>
              <a:ea typeface="Montserrat"/>
              <a:cs typeface="Montserrat"/>
              <a:sym typeface="Montserrat"/>
            </a:endParaRPr>
          </a:p>
        </p:txBody>
      </p:sp>
      <p:sp>
        <p:nvSpPr>
          <p:cNvPr id="222" name="Google Shape;222;p5"/>
          <p:cNvSpPr txBox="1"/>
          <p:nvPr/>
        </p:nvSpPr>
        <p:spPr>
          <a:xfrm>
            <a:off x="138245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A</a:t>
            </a:r>
            <a:endParaRPr b="1" i="0" sz="1700" u="none" cap="none" strike="noStrike">
              <a:solidFill>
                <a:srgbClr val="0091EA"/>
              </a:solidFill>
              <a:latin typeface="Montserrat"/>
              <a:ea typeface="Montserrat"/>
              <a:cs typeface="Montserrat"/>
              <a:sym typeface="Montserrat"/>
            </a:endParaRPr>
          </a:p>
        </p:txBody>
      </p:sp>
      <p:sp>
        <p:nvSpPr>
          <p:cNvPr id="223" name="Google Shape;223;p5"/>
          <p:cNvSpPr txBox="1"/>
          <p:nvPr/>
        </p:nvSpPr>
        <p:spPr>
          <a:xfrm>
            <a:off x="223425" y="1154550"/>
            <a:ext cx="3341700" cy="924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There is no direct connection between the decentralized terminals.</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p:txBody>
      </p:sp>
      <p:pic>
        <p:nvPicPr>
          <p:cNvPr id="224" name="Google Shape;224;p5"/>
          <p:cNvPicPr preferRelativeResize="0"/>
          <p:nvPr/>
        </p:nvPicPr>
        <p:blipFill rotWithShape="1">
          <a:blip r:embed="rId4">
            <a:alphaModFix/>
          </a:blip>
          <a:srcRect b="0" l="0" r="0" t="0"/>
          <a:stretch/>
        </p:blipFill>
        <p:spPr>
          <a:xfrm>
            <a:off x="3687350" y="503100"/>
            <a:ext cx="1667525" cy="1667525"/>
          </a:xfrm>
          <a:prstGeom prst="rect">
            <a:avLst/>
          </a:prstGeom>
          <a:noFill/>
          <a:ln>
            <a:noFill/>
          </a:ln>
        </p:spPr>
      </p:pic>
      <p:sp>
        <p:nvSpPr>
          <p:cNvPr id="225" name="Google Shape;225;p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GB" sz="3000" u="none" cap="none" strike="noStrike">
                <a:solidFill>
                  <a:srgbClr val="4278E8"/>
                </a:solidFill>
                <a:latin typeface="Montserrat"/>
                <a:ea typeface="Montserrat"/>
                <a:cs typeface="Montserrat"/>
                <a:sym typeface="Montserrat"/>
              </a:rPr>
              <a:t>Git Intro</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226" name="Google Shape;226;p5"/>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27" name="Google Shape;227;p5"/>
          <p:cNvPicPr preferRelativeResize="0"/>
          <p:nvPr/>
        </p:nvPicPr>
        <p:blipFill rotWithShape="1">
          <a:blip r:embed="rId5">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pSp>
        <p:nvGrpSpPr>
          <p:cNvPr id="232" name="Google Shape;232;p6"/>
          <p:cNvGrpSpPr/>
          <p:nvPr/>
        </p:nvGrpSpPr>
        <p:grpSpPr>
          <a:xfrm>
            <a:off x="1382438" y="2832975"/>
            <a:ext cx="6201600" cy="1965600"/>
            <a:chOff x="1382438" y="2832975"/>
            <a:chExt cx="6201600" cy="1965600"/>
          </a:xfrm>
        </p:grpSpPr>
        <p:pic>
          <p:nvPicPr>
            <p:cNvPr id="233" name="Google Shape;233;p6"/>
            <p:cNvPicPr preferRelativeResize="0"/>
            <p:nvPr/>
          </p:nvPicPr>
          <p:blipFill rotWithShape="1">
            <a:blip r:embed="rId3">
              <a:alphaModFix/>
            </a:blip>
            <a:srcRect b="0" l="0" r="0" t="0"/>
            <a:stretch/>
          </p:blipFill>
          <p:spPr>
            <a:xfrm>
              <a:off x="1382438" y="2832975"/>
              <a:ext cx="1965600" cy="1965600"/>
            </a:xfrm>
            <a:prstGeom prst="rect">
              <a:avLst/>
            </a:prstGeom>
            <a:noFill/>
            <a:ln>
              <a:noFill/>
            </a:ln>
          </p:spPr>
        </p:pic>
        <p:pic>
          <p:nvPicPr>
            <p:cNvPr id="234" name="Google Shape;234;p6"/>
            <p:cNvPicPr preferRelativeResize="0"/>
            <p:nvPr/>
          </p:nvPicPr>
          <p:blipFill rotWithShape="1">
            <a:blip r:embed="rId3">
              <a:alphaModFix/>
            </a:blip>
            <a:srcRect b="0" l="0" r="0" t="0"/>
            <a:stretch/>
          </p:blipFill>
          <p:spPr>
            <a:xfrm>
              <a:off x="3500438" y="2832975"/>
              <a:ext cx="1965600" cy="1965600"/>
            </a:xfrm>
            <a:prstGeom prst="rect">
              <a:avLst/>
            </a:prstGeom>
            <a:noFill/>
            <a:ln>
              <a:noFill/>
            </a:ln>
          </p:spPr>
        </p:pic>
        <p:pic>
          <p:nvPicPr>
            <p:cNvPr id="235" name="Google Shape;235;p6"/>
            <p:cNvPicPr preferRelativeResize="0"/>
            <p:nvPr/>
          </p:nvPicPr>
          <p:blipFill rotWithShape="1">
            <a:blip r:embed="rId3">
              <a:alphaModFix/>
            </a:blip>
            <a:srcRect b="0" l="0" r="0" t="0"/>
            <a:stretch/>
          </p:blipFill>
          <p:spPr>
            <a:xfrm>
              <a:off x="5618438" y="2832975"/>
              <a:ext cx="1965600" cy="1965600"/>
            </a:xfrm>
            <a:prstGeom prst="rect">
              <a:avLst/>
            </a:prstGeom>
            <a:noFill/>
            <a:ln>
              <a:noFill/>
            </a:ln>
          </p:spPr>
        </p:pic>
      </p:grpSp>
      <p:cxnSp>
        <p:nvCxnSpPr>
          <p:cNvPr id="236" name="Google Shape;236;p6"/>
          <p:cNvCxnSpPr/>
          <p:nvPr/>
        </p:nvCxnSpPr>
        <p:spPr>
          <a:xfrm rot="10800000">
            <a:off x="4539838" y="2181675"/>
            <a:ext cx="0" cy="924000"/>
          </a:xfrm>
          <a:prstGeom prst="straightConnector1">
            <a:avLst/>
          </a:prstGeom>
          <a:noFill/>
          <a:ln cap="flat" cmpd="sng" w="38100">
            <a:solidFill>
              <a:srgbClr val="0091EA"/>
            </a:solidFill>
            <a:prstDash val="solid"/>
            <a:round/>
            <a:headEnd len="sm" w="sm" type="none"/>
            <a:tailEnd len="sm" w="sm" type="none"/>
          </a:ln>
        </p:spPr>
      </p:cxnSp>
      <p:cxnSp>
        <p:nvCxnSpPr>
          <p:cNvPr id="237" name="Google Shape;237;p6"/>
          <p:cNvCxnSpPr/>
          <p:nvPr/>
        </p:nvCxnSpPr>
        <p:spPr>
          <a:xfrm flipH="1">
            <a:off x="2892300" y="2037350"/>
            <a:ext cx="1070100" cy="1059300"/>
          </a:xfrm>
          <a:prstGeom prst="straightConnector1">
            <a:avLst/>
          </a:prstGeom>
          <a:noFill/>
          <a:ln cap="flat" cmpd="sng" w="38100">
            <a:solidFill>
              <a:srgbClr val="0091EA"/>
            </a:solidFill>
            <a:prstDash val="solid"/>
            <a:round/>
            <a:headEnd len="sm" w="sm" type="none"/>
            <a:tailEnd len="sm" w="sm" type="none"/>
          </a:ln>
        </p:spPr>
      </p:cxnSp>
      <p:cxnSp>
        <p:nvCxnSpPr>
          <p:cNvPr id="238" name="Google Shape;238;p6"/>
          <p:cNvCxnSpPr/>
          <p:nvPr/>
        </p:nvCxnSpPr>
        <p:spPr>
          <a:xfrm>
            <a:off x="5045250" y="2037350"/>
            <a:ext cx="1104300" cy="1059300"/>
          </a:xfrm>
          <a:prstGeom prst="straightConnector1">
            <a:avLst/>
          </a:prstGeom>
          <a:noFill/>
          <a:ln cap="flat" cmpd="sng" w="38100">
            <a:solidFill>
              <a:srgbClr val="0091EA"/>
            </a:solidFill>
            <a:prstDash val="solid"/>
            <a:round/>
            <a:headEnd len="sm" w="sm" type="none"/>
            <a:tailEnd len="sm" w="sm" type="none"/>
          </a:ln>
        </p:spPr>
      </p:cxnSp>
      <p:sp>
        <p:nvSpPr>
          <p:cNvPr id="239" name="Google Shape;239;p6"/>
          <p:cNvSpPr txBox="1"/>
          <p:nvPr/>
        </p:nvSpPr>
        <p:spPr>
          <a:xfrm>
            <a:off x="3220800" y="106800"/>
            <a:ext cx="270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Remote repository</a:t>
            </a:r>
            <a:endParaRPr b="1" i="0" sz="1700" u="none" cap="none" strike="noStrike">
              <a:solidFill>
                <a:srgbClr val="0091EA"/>
              </a:solidFill>
              <a:latin typeface="Montserrat"/>
              <a:ea typeface="Montserrat"/>
              <a:cs typeface="Montserrat"/>
              <a:sym typeface="Montserrat"/>
            </a:endParaRPr>
          </a:p>
        </p:txBody>
      </p:sp>
      <p:sp>
        <p:nvSpPr>
          <p:cNvPr id="240" name="Google Shape;240;p6"/>
          <p:cNvSpPr txBox="1"/>
          <p:nvPr/>
        </p:nvSpPr>
        <p:spPr>
          <a:xfrm>
            <a:off x="207500" y="1028500"/>
            <a:ext cx="3013500" cy="12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Remote Repository:</a:t>
            </a:r>
            <a:endParaRPr b="1"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Where the project lives.</a:t>
            </a:r>
            <a:endParaRPr b="0"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It is remote because it is in the cloud</a:t>
            </a:r>
            <a:endParaRPr b="0"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p:txBody>
      </p:sp>
      <p:sp>
        <p:nvSpPr>
          <p:cNvPr id="241" name="Google Shape;241;p6"/>
          <p:cNvSpPr txBox="1"/>
          <p:nvPr/>
        </p:nvSpPr>
        <p:spPr>
          <a:xfrm>
            <a:off x="3565228"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B</a:t>
            </a:r>
            <a:endParaRPr b="1" i="0" sz="1700" u="none" cap="none" strike="noStrike">
              <a:solidFill>
                <a:srgbClr val="0091EA"/>
              </a:solidFill>
              <a:latin typeface="Montserrat"/>
              <a:ea typeface="Montserrat"/>
              <a:cs typeface="Montserrat"/>
              <a:sym typeface="Montserrat"/>
            </a:endParaRPr>
          </a:p>
        </p:txBody>
      </p:sp>
      <p:sp>
        <p:nvSpPr>
          <p:cNvPr id="242" name="Google Shape;242;p6"/>
          <p:cNvSpPr txBox="1"/>
          <p:nvPr/>
        </p:nvSpPr>
        <p:spPr>
          <a:xfrm>
            <a:off x="561140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C</a:t>
            </a:r>
            <a:endParaRPr b="1" i="0" sz="1700" u="none" cap="none" strike="noStrike">
              <a:solidFill>
                <a:srgbClr val="0091EA"/>
              </a:solidFill>
              <a:latin typeface="Montserrat"/>
              <a:ea typeface="Montserrat"/>
              <a:cs typeface="Montserrat"/>
              <a:sym typeface="Montserrat"/>
            </a:endParaRPr>
          </a:p>
        </p:txBody>
      </p:sp>
      <p:sp>
        <p:nvSpPr>
          <p:cNvPr id="243" name="Google Shape;243;p6"/>
          <p:cNvSpPr txBox="1"/>
          <p:nvPr/>
        </p:nvSpPr>
        <p:spPr>
          <a:xfrm>
            <a:off x="138245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A</a:t>
            </a:r>
            <a:endParaRPr b="1" i="0" sz="1700" u="none" cap="none" strike="noStrike">
              <a:solidFill>
                <a:srgbClr val="0091EA"/>
              </a:solidFill>
              <a:latin typeface="Montserrat"/>
              <a:ea typeface="Montserrat"/>
              <a:cs typeface="Montserrat"/>
              <a:sym typeface="Montserrat"/>
            </a:endParaRPr>
          </a:p>
        </p:txBody>
      </p:sp>
      <p:pic>
        <p:nvPicPr>
          <p:cNvPr id="244" name="Google Shape;244;p6"/>
          <p:cNvPicPr preferRelativeResize="0"/>
          <p:nvPr/>
        </p:nvPicPr>
        <p:blipFill rotWithShape="1">
          <a:blip r:embed="rId4">
            <a:alphaModFix/>
          </a:blip>
          <a:srcRect b="0" l="0" r="0" t="0"/>
          <a:stretch/>
        </p:blipFill>
        <p:spPr>
          <a:xfrm>
            <a:off x="3687350" y="503100"/>
            <a:ext cx="1667525" cy="1667525"/>
          </a:xfrm>
          <a:prstGeom prst="rect">
            <a:avLst/>
          </a:prstGeom>
          <a:noFill/>
          <a:ln>
            <a:noFill/>
          </a:ln>
        </p:spPr>
      </p:pic>
      <p:sp>
        <p:nvSpPr>
          <p:cNvPr id="245" name="Google Shape;245;p6"/>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GB" sz="3000" u="none" cap="none" strike="noStrike">
                <a:solidFill>
                  <a:srgbClr val="4278E8"/>
                </a:solidFill>
                <a:latin typeface="Montserrat"/>
                <a:ea typeface="Montserrat"/>
                <a:cs typeface="Montserrat"/>
                <a:sym typeface="Montserrat"/>
              </a:rPr>
              <a:t>Git Intro</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246" name="Google Shape;246;p6"/>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47" name="Google Shape;247;p6"/>
          <p:cNvPicPr preferRelativeResize="0"/>
          <p:nvPr/>
        </p:nvPicPr>
        <p:blipFill rotWithShape="1">
          <a:blip r:embed="rId5">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7"/>
          <p:cNvGrpSpPr/>
          <p:nvPr/>
        </p:nvGrpSpPr>
        <p:grpSpPr>
          <a:xfrm>
            <a:off x="1382438" y="2832975"/>
            <a:ext cx="6201600" cy="1965600"/>
            <a:chOff x="1382438" y="2832975"/>
            <a:chExt cx="6201600" cy="1965600"/>
          </a:xfrm>
        </p:grpSpPr>
        <p:pic>
          <p:nvPicPr>
            <p:cNvPr id="253" name="Google Shape;253;p7"/>
            <p:cNvPicPr preferRelativeResize="0"/>
            <p:nvPr/>
          </p:nvPicPr>
          <p:blipFill rotWithShape="1">
            <a:blip r:embed="rId3">
              <a:alphaModFix/>
            </a:blip>
            <a:srcRect b="0" l="0" r="0" t="0"/>
            <a:stretch/>
          </p:blipFill>
          <p:spPr>
            <a:xfrm>
              <a:off x="1382438" y="2832975"/>
              <a:ext cx="1965600" cy="1965600"/>
            </a:xfrm>
            <a:prstGeom prst="rect">
              <a:avLst/>
            </a:prstGeom>
            <a:noFill/>
            <a:ln>
              <a:noFill/>
            </a:ln>
          </p:spPr>
        </p:pic>
        <p:pic>
          <p:nvPicPr>
            <p:cNvPr id="254" name="Google Shape;254;p7"/>
            <p:cNvPicPr preferRelativeResize="0"/>
            <p:nvPr/>
          </p:nvPicPr>
          <p:blipFill rotWithShape="1">
            <a:blip r:embed="rId3">
              <a:alphaModFix/>
            </a:blip>
            <a:srcRect b="0" l="0" r="0" t="0"/>
            <a:stretch/>
          </p:blipFill>
          <p:spPr>
            <a:xfrm>
              <a:off x="3500438" y="2832975"/>
              <a:ext cx="1965600" cy="1965600"/>
            </a:xfrm>
            <a:prstGeom prst="rect">
              <a:avLst/>
            </a:prstGeom>
            <a:noFill/>
            <a:ln>
              <a:noFill/>
            </a:ln>
          </p:spPr>
        </p:pic>
        <p:pic>
          <p:nvPicPr>
            <p:cNvPr id="255" name="Google Shape;255;p7"/>
            <p:cNvPicPr preferRelativeResize="0"/>
            <p:nvPr/>
          </p:nvPicPr>
          <p:blipFill rotWithShape="1">
            <a:blip r:embed="rId3">
              <a:alphaModFix/>
            </a:blip>
            <a:srcRect b="0" l="0" r="0" t="0"/>
            <a:stretch/>
          </p:blipFill>
          <p:spPr>
            <a:xfrm>
              <a:off x="5618438" y="2832975"/>
              <a:ext cx="1965600" cy="1965600"/>
            </a:xfrm>
            <a:prstGeom prst="rect">
              <a:avLst/>
            </a:prstGeom>
            <a:noFill/>
            <a:ln>
              <a:noFill/>
            </a:ln>
          </p:spPr>
        </p:pic>
      </p:grpSp>
      <p:cxnSp>
        <p:nvCxnSpPr>
          <p:cNvPr id="256" name="Google Shape;256;p7"/>
          <p:cNvCxnSpPr/>
          <p:nvPr/>
        </p:nvCxnSpPr>
        <p:spPr>
          <a:xfrm rot="10800000">
            <a:off x="4539838" y="2181675"/>
            <a:ext cx="0" cy="924000"/>
          </a:xfrm>
          <a:prstGeom prst="straightConnector1">
            <a:avLst/>
          </a:prstGeom>
          <a:noFill/>
          <a:ln cap="flat" cmpd="sng" w="38100">
            <a:solidFill>
              <a:srgbClr val="0091EA"/>
            </a:solidFill>
            <a:prstDash val="solid"/>
            <a:round/>
            <a:headEnd len="sm" w="sm" type="none"/>
            <a:tailEnd len="sm" w="sm" type="none"/>
          </a:ln>
        </p:spPr>
      </p:cxnSp>
      <p:cxnSp>
        <p:nvCxnSpPr>
          <p:cNvPr id="257" name="Google Shape;257;p7"/>
          <p:cNvCxnSpPr/>
          <p:nvPr/>
        </p:nvCxnSpPr>
        <p:spPr>
          <a:xfrm flipH="1">
            <a:off x="2892300" y="2037350"/>
            <a:ext cx="1070100" cy="1059300"/>
          </a:xfrm>
          <a:prstGeom prst="straightConnector1">
            <a:avLst/>
          </a:prstGeom>
          <a:noFill/>
          <a:ln cap="flat" cmpd="sng" w="38100">
            <a:solidFill>
              <a:srgbClr val="0091EA"/>
            </a:solidFill>
            <a:prstDash val="solid"/>
            <a:round/>
            <a:headEnd len="sm" w="sm" type="none"/>
            <a:tailEnd len="sm" w="sm" type="none"/>
          </a:ln>
        </p:spPr>
      </p:cxnSp>
      <p:cxnSp>
        <p:nvCxnSpPr>
          <p:cNvPr id="258" name="Google Shape;258;p7"/>
          <p:cNvCxnSpPr/>
          <p:nvPr/>
        </p:nvCxnSpPr>
        <p:spPr>
          <a:xfrm>
            <a:off x="5045250" y="2037350"/>
            <a:ext cx="1104300" cy="1059300"/>
          </a:xfrm>
          <a:prstGeom prst="straightConnector1">
            <a:avLst/>
          </a:prstGeom>
          <a:noFill/>
          <a:ln cap="flat" cmpd="sng" w="38100">
            <a:solidFill>
              <a:srgbClr val="0091EA"/>
            </a:solidFill>
            <a:prstDash val="solid"/>
            <a:round/>
            <a:headEnd len="sm" w="sm" type="none"/>
            <a:tailEnd len="sm" w="sm" type="none"/>
          </a:ln>
        </p:spPr>
      </p:cxnSp>
      <p:sp>
        <p:nvSpPr>
          <p:cNvPr id="259" name="Google Shape;259;p7"/>
          <p:cNvSpPr txBox="1"/>
          <p:nvPr/>
        </p:nvSpPr>
        <p:spPr>
          <a:xfrm>
            <a:off x="3220800" y="106800"/>
            <a:ext cx="270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Remote repository</a:t>
            </a:r>
            <a:endParaRPr b="1" i="0" sz="1700" u="none" cap="none" strike="noStrike">
              <a:solidFill>
                <a:srgbClr val="0091EA"/>
              </a:solidFill>
              <a:latin typeface="Montserrat"/>
              <a:ea typeface="Montserrat"/>
              <a:cs typeface="Montserrat"/>
              <a:sym typeface="Montserrat"/>
            </a:endParaRPr>
          </a:p>
        </p:txBody>
      </p:sp>
      <p:sp>
        <p:nvSpPr>
          <p:cNvPr id="260" name="Google Shape;260;p7"/>
          <p:cNvSpPr txBox="1"/>
          <p:nvPr/>
        </p:nvSpPr>
        <p:spPr>
          <a:xfrm>
            <a:off x="356705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B</a:t>
            </a:r>
            <a:endParaRPr b="1" i="0" sz="1700" u="none" cap="none" strike="noStrike">
              <a:solidFill>
                <a:srgbClr val="0091EA"/>
              </a:solidFill>
              <a:latin typeface="Montserrat"/>
              <a:ea typeface="Montserrat"/>
              <a:cs typeface="Montserrat"/>
              <a:sym typeface="Montserrat"/>
            </a:endParaRPr>
          </a:p>
        </p:txBody>
      </p:sp>
      <p:sp>
        <p:nvSpPr>
          <p:cNvPr id="261" name="Google Shape;261;p7"/>
          <p:cNvSpPr txBox="1"/>
          <p:nvPr/>
        </p:nvSpPr>
        <p:spPr>
          <a:xfrm>
            <a:off x="567990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C</a:t>
            </a:r>
            <a:endParaRPr b="1" i="0" sz="1700" u="none" cap="none" strike="noStrike">
              <a:solidFill>
                <a:srgbClr val="0091EA"/>
              </a:solidFill>
              <a:latin typeface="Montserrat"/>
              <a:ea typeface="Montserrat"/>
              <a:cs typeface="Montserrat"/>
              <a:sym typeface="Montserrat"/>
            </a:endParaRPr>
          </a:p>
        </p:txBody>
      </p:sp>
      <p:sp>
        <p:nvSpPr>
          <p:cNvPr id="262" name="Google Shape;262;p7"/>
          <p:cNvSpPr txBox="1"/>
          <p:nvPr/>
        </p:nvSpPr>
        <p:spPr>
          <a:xfrm>
            <a:off x="1536678"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A</a:t>
            </a:r>
            <a:endParaRPr b="1" i="0" sz="1700" u="none" cap="none" strike="noStrike">
              <a:solidFill>
                <a:srgbClr val="0091EA"/>
              </a:solidFill>
              <a:latin typeface="Montserrat"/>
              <a:ea typeface="Montserrat"/>
              <a:cs typeface="Montserrat"/>
              <a:sym typeface="Montserrat"/>
            </a:endParaRPr>
          </a:p>
        </p:txBody>
      </p:sp>
      <p:sp>
        <p:nvSpPr>
          <p:cNvPr id="263" name="Google Shape;263;p7"/>
          <p:cNvSpPr txBox="1"/>
          <p:nvPr/>
        </p:nvSpPr>
        <p:spPr>
          <a:xfrm>
            <a:off x="3565228"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B</a:t>
            </a:r>
            <a:endParaRPr b="1" i="0" sz="1700" u="none" cap="none" strike="noStrike">
              <a:solidFill>
                <a:srgbClr val="0091EA"/>
              </a:solidFill>
              <a:latin typeface="Montserrat"/>
              <a:ea typeface="Montserrat"/>
              <a:cs typeface="Montserrat"/>
              <a:sym typeface="Montserrat"/>
            </a:endParaRPr>
          </a:p>
        </p:txBody>
      </p:sp>
      <p:sp>
        <p:nvSpPr>
          <p:cNvPr id="264" name="Google Shape;264;p7"/>
          <p:cNvSpPr txBox="1"/>
          <p:nvPr/>
        </p:nvSpPr>
        <p:spPr>
          <a:xfrm>
            <a:off x="561140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C</a:t>
            </a:r>
            <a:endParaRPr b="1" i="0" sz="1700" u="none" cap="none" strike="noStrike">
              <a:solidFill>
                <a:srgbClr val="0091EA"/>
              </a:solidFill>
              <a:latin typeface="Montserrat"/>
              <a:ea typeface="Montserrat"/>
              <a:cs typeface="Montserrat"/>
              <a:sym typeface="Montserrat"/>
            </a:endParaRPr>
          </a:p>
        </p:txBody>
      </p:sp>
      <p:sp>
        <p:nvSpPr>
          <p:cNvPr id="265" name="Google Shape;265;p7"/>
          <p:cNvSpPr txBox="1"/>
          <p:nvPr/>
        </p:nvSpPr>
        <p:spPr>
          <a:xfrm>
            <a:off x="138245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A</a:t>
            </a:r>
            <a:endParaRPr b="1" i="0" sz="1700" u="none" cap="none" strike="noStrike">
              <a:solidFill>
                <a:srgbClr val="0091EA"/>
              </a:solidFill>
              <a:latin typeface="Montserrat"/>
              <a:ea typeface="Montserrat"/>
              <a:cs typeface="Montserrat"/>
              <a:sym typeface="Montserrat"/>
            </a:endParaRPr>
          </a:p>
        </p:txBody>
      </p:sp>
      <p:pic>
        <p:nvPicPr>
          <p:cNvPr id="266" name="Google Shape;266;p7"/>
          <p:cNvPicPr preferRelativeResize="0"/>
          <p:nvPr/>
        </p:nvPicPr>
        <p:blipFill rotWithShape="1">
          <a:blip r:embed="rId4">
            <a:alphaModFix/>
          </a:blip>
          <a:srcRect b="0" l="0" r="0" t="0"/>
          <a:stretch/>
        </p:blipFill>
        <p:spPr>
          <a:xfrm>
            <a:off x="3687350" y="503100"/>
            <a:ext cx="1667525" cy="1667525"/>
          </a:xfrm>
          <a:prstGeom prst="rect">
            <a:avLst/>
          </a:prstGeom>
          <a:noFill/>
          <a:ln>
            <a:noFill/>
          </a:ln>
        </p:spPr>
      </p:pic>
      <p:sp>
        <p:nvSpPr>
          <p:cNvPr id="267" name="Google Shape;267;p7"/>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Local repo</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268" name="Google Shape;268;p7"/>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69" name="Google Shape;269;p7"/>
          <p:cNvPicPr preferRelativeResize="0"/>
          <p:nvPr/>
        </p:nvPicPr>
        <p:blipFill rotWithShape="1">
          <a:blip r:embed="rId5">
            <a:alphaModFix/>
          </a:blip>
          <a:srcRect b="0" l="0" r="0" t="0"/>
          <a:stretch/>
        </p:blipFill>
        <p:spPr>
          <a:xfrm>
            <a:off x="8029575" y="4633775"/>
            <a:ext cx="1019175" cy="408450"/>
          </a:xfrm>
          <a:prstGeom prst="rect">
            <a:avLst/>
          </a:prstGeom>
          <a:noFill/>
          <a:ln>
            <a:noFill/>
          </a:ln>
        </p:spPr>
      </p:pic>
      <p:sp>
        <p:nvSpPr>
          <p:cNvPr id="270" name="Google Shape;270;p7"/>
          <p:cNvSpPr txBox="1"/>
          <p:nvPr/>
        </p:nvSpPr>
        <p:spPr>
          <a:xfrm>
            <a:off x="75825" y="1013900"/>
            <a:ext cx="3575700" cy="2244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Local Repositories:</a:t>
            </a:r>
            <a:endParaRPr b="1"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A copy of the remote repository that is stored in the computer of each developer.</a:t>
            </a:r>
            <a:endParaRPr b="0"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Each developer will work on their local copy.</a:t>
            </a:r>
            <a:endParaRPr b="0"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8"/>
          <p:cNvGrpSpPr/>
          <p:nvPr/>
        </p:nvGrpSpPr>
        <p:grpSpPr>
          <a:xfrm>
            <a:off x="1382438" y="2832975"/>
            <a:ext cx="6201600" cy="1965600"/>
            <a:chOff x="1382438" y="2832975"/>
            <a:chExt cx="6201600" cy="1965600"/>
          </a:xfrm>
        </p:grpSpPr>
        <p:pic>
          <p:nvPicPr>
            <p:cNvPr id="276" name="Google Shape;276;p8"/>
            <p:cNvPicPr preferRelativeResize="0"/>
            <p:nvPr/>
          </p:nvPicPr>
          <p:blipFill rotWithShape="1">
            <a:blip r:embed="rId3">
              <a:alphaModFix/>
            </a:blip>
            <a:srcRect b="0" l="0" r="0" t="0"/>
            <a:stretch/>
          </p:blipFill>
          <p:spPr>
            <a:xfrm>
              <a:off x="1382438" y="2832975"/>
              <a:ext cx="1965600" cy="1965600"/>
            </a:xfrm>
            <a:prstGeom prst="rect">
              <a:avLst/>
            </a:prstGeom>
            <a:noFill/>
            <a:ln>
              <a:noFill/>
            </a:ln>
          </p:spPr>
        </p:pic>
        <p:pic>
          <p:nvPicPr>
            <p:cNvPr id="277" name="Google Shape;277;p8"/>
            <p:cNvPicPr preferRelativeResize="0"/>
            <p:nvPr/>
          </p:nvPicPr>
          <p:blipFill rotWithShape="1">
            <a:blip r:embed="rId3">
              <a:alphaModFix/>
            </a:blip>
            <a:srcRect b="0" l="0" r="0" t="0"/>
            <a:stretch/>
          </p:blipFill>
          <p:spPr>
            <a:xfrm>
              <a:off x="3500438" y="2832975"/>
              <a:ext cx="1965600" cy="1965600"/>
            </a:xfrm>
            <a:prstGeom prst="rect">
              <a:avLst/>
            </a:prstGeom>
            <a:noFill/>
            <a:ln>
              <a:noFill/>
            </a:ln>
          </p:spPr>
        </p:pic>
        <p:pic>
          <p:nvPicPr>
            <p:cNvPr id="278" name="Google Shape;278;p8"/>
            <p:cNvPicPr preferRelativeResize="0"/>
            <p:nvPr/>
          </p:nvPicPr>
          <p:blipFill rotWithShape="1">
            <a:blip r:embed="rId3">
              <a:alphaModFix/>
            </a:blip>
            <a:srcRect b="0" l="0" r="0" t="0"/>
            <a:stretch/>
          </p:blipFill>
          <p:spPr>
            <a:xfrm>
              <a:off x="5618438" y="2832975"/>
              <a:ext cx="1965600" cy="1965600"/>
            </a:xfrm>
            <a:prstGeom prst="rect">
              <a:avLst/>
            </a:prstGeom>
            <a:noFill/>
            <a:ln>
              <a:noFill/>
            </a:ln>
          </p:spPr>
        </p:pic>
      </p:grpSp>
      <p:cxnSp>
        <p:nvCxnSpPr>
          <p:cNvPr id="279" name="Google Shape;279;p8"/>
          <p:cNvCxnSpPr/>
          <p:nvPr/>
        </p:nvCxnSpPr>
        <p:spPr>
          <a:xfrm rot="10800000">
            <a:off x="4539838" y="2181675"/>
            <a:ext cx="0" cy="924000"/>
          </a:xfrm>
          <a:prstGeom prst="straightConnector1">
            <a:avLst/>
          </a:prstGeom>
          <a:noFill/>
          <a:ln cap="flat" cmpd="sng" w="76200">
            <a:solidFill>
              <a:srgbClr val="F6B26B"/>
            </a:solidFill>
            <a:prstDash val="solid"/>
            <a:round/>
            <a:headEnd len="sm" w="sm" type="none"/>
            <a:tailEnd len="sm" w="sm" type="none"/>
          </a:ln>
        </p:spPr>
      </p:cxnSp>
      <p:cxnSp>
        <p:nvCxnSpPr>
          <p:cNvPr id="280" name="Google Shape;280;p8"/>
          <p:cNvCxnSpPr/>
          <p:nvPr/>
        </p:nvCxnSpPr>
        <p:spPr>
          <a:xfrm flipH="1">
            <a:off x="2892300" y="2037350"/>
            <a:ext cx="1070100" cy="1059300"/>
          </a:xfrm>
          <a:prstGeom prst="straightConnector1">
            <a:avLst/>
          </a:prstGeom>
          <a:noFill/>
          <a:ln cap="flat" cmpd="sng" w="76200">
            <a:solidFill>
              <a:srgbClr val="F6B26B"/>
            </a:solidFill>
            <a:prstDash val="solid"/>
            <a:round/>
            <a:headEnd len="sm" w="sm" type="none"/>
            <a:tailEnd len="sm" w="sm" type="none"/>
          </a:ln>
        </p:spPr>
      </p:cxnSp>
      <p:cxnSp>
        <p:nvCxnSpPr>
          <p:cNvPr id="281" name="Google Shape;281;p8"/>
          <p:cNvCxnSpPr/>
          <p:nvPr/>
        </p:nvCxnSpPr>
        <p:spPr>
          <a:xfrm>
            <a:off x="5045250" y="2037350"/>
            <a:ext cx="1104300" cy="1059300"/>
          </a:xfrm>
          <a:prstGeom prst="straightConnector1">
            <a:avLst/>
          </a:prstGeom>
          <a:noFill/>
          <a:ln cap="flat" cmpd="sng" w="76200">
            <a:solidFill>
              <a:srgbClr val="F6B26B"/>
            </a:solidFill>
            <a:prstDash val="solid"/>
            <a:round/>
            <a:headEnd len="sm" w="sm" type="none"/>
            <a:tailEnd len="sm" w="sm" type="none"/>
          </a:ln>
        </p:spPr>
      </p:cxnSp>
      <p:sp>
        <p:nvSpPr>
          <p:cNvPr id="282" name="Google Shape;282;p8"/>
          <p:cNvSpPr txBox="1"/>
          <p:nvPr/>
        </p:nvSpPr>
        <p:spPr>
          <a:xfrm>
            <a:off x="3220800" y="106800"/>
            <a:ext cx="270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Remote repository</a:t>
            </a:r>
            <a:endParaRPr b="1" i="0" sz="1700" u="none" cap="none" strike="noStrike">
              <a:solidFill>
                <a:srgbClr val="0091EA"/>
              </a:solidFill>
              <a:latin typeface="Montserrat"/>
              <a:ea typeface="Montserrat"/>
              <a:cs typeface="Montserrat"/>
              <a:sym typeface="Montserrat"/>
            </a:endParaRPr>
          </a:p>
        </p:txBody>
      </p:sp>
      <p:sp>
        <p:nvSpPr>
          <p:cNvPr id="283" name="Google Shape;283;p8"/>
          <p:cNvSpPr txBox="1"/>
          <p:nvPr/>
        </p:nvSpPr>
        <p:spPr>
          <a:xfrm>
            <a:off x="356705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B</a:t>
            </a:r>
            <a:endParaRPr b="1" i="0" sz="1700" u="none" cap="none" strike="noStrike">
              <a:solidFill>
                <a:srgbClr val="0091EA"/>
              </a:solidFill>
              <a:latin typeface="Montserrat"/>
              <a:ea typeface="Montserrat"/>
              <a:cs typeface="Montserrat"/>
              <a:sym typeface="Montserrat"/>
            </a:endParaRPr>
          </a:p>
        </p:txBody>
      </p:sp>
      <p:sp>
        <p:nvSpPr>
          <p:cNvPr id="284" name="Google Shape;284;p8"/>
          <p:cNvSpPr txBox="1"/>
          <p:nvPr/>
        </p:nvSpPr>
        <p:spPr>
          <a:xfrm>
            <a:off x="567990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C</a:t>
            </a:r>
            <a:endParaRPr b="1" i="0" sz="1700" u="none" cap="none" strike="noStrike">
              <a:solidFill>
                <a:srgbClr val="0091EA"/>
              </a:solidFill>
              <a:latin typeface="Montserrat"/>
              <a:ea typeface="Montserrat"/>
              <a:cs typeface="Montserrat"/>
              <a:sym typeface="Montserrat"/>
            </a:endParaRPr>
          </a:p>
        </p:txBody>
      </p:sp>
      <p:sp>
        <p:nvSpPr>
          <p:cNvPr id="285" name="Google Shape;285;p8"/>
          <p:cNvSpPr txBox="1"/>
          <p:nvPr/>
        </p:nvSpPr>
        <p:spPr>
          <a:xfrm>
            <a:off x="1536678"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A</a:t>
            </a:r>
            <a:endParaRPr b="1" i="0" sz="1700" u="none" cap="none" strike="noStrike">
              <a:solidFill>
                <a:srgbClr val="0091EA"/>
              </a:solidFill>
              <a:latin typeface="Montserrat"/>
              <a:ea typeface="Montserrat"/>
              <a:cs typeface="Montserrat"/>
              <a:sym typeface="Montserrat"/>
            </a:endParaRPr>
          </a:p>
        </p:txBody>
      </p:sp>
      <p:sp>
        <p:nvSpPr>
          <p:cNvPr id="286" name="Google Shape;286;p8"/>
          <p:cNvSpPr txBox="1"/>
          <p:nvPr/>
        </p:nvSpPr>
        <p:spPr>
          <a:xfrm>
            <a:off x="3565228"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B</a:t>
            </a:r>
            <a:endParaRPr b="1" i="0" sz="1700" u="none" cap="none" strike="noStrike">
              <a:solidFill>
                <a:srgbClr val="0091EA"/>
              </a:solidFill>
              <a:latin typeface="Montserrat"/>
              <a:ea typeface="Montserrat"/>
              <a:cs typeface="Montserrat"/>
              <a:sym typeface="Montserrat"/>
            </a:endParaRPr>
          </a:p>
        </p:txBody>
      </p:sp>
      <p:sp>
        <p:nvSpPr>
          <p:cNvPr id="287" name="Google Shape;287;p8"/>
          <p:cNvSpPr txBox="1"/>
          <p:nvPr/>
        </p:nvSpPr>
        <p:spPr>
          <a:xfrm>
            <a:off x="561140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C</a:t>
            </a:r>
            <a:endParaRPr b="1" i="0" sz="1700" u="none" cap="none" strike="noStrike">
              <a:solidFill>
                <a:srgbClr val="0091EA"/>
              </a:solidFill>
              <a:latin typeface="Montserrat"/>
              <a:ea typeface="Montserrat"/>
              <a:cs typeface="Montserrat"/>
              <a:sym typeface="Montserrat"/>
            </a:endParaRPr>
          </a:p>
        </p:txBody>
      </p:sp>
      <p:sp>
        <p:nvSpPr>
          <p:cNvPr id="288" name="Google Shape;288;p8"/>
          <p:cNvSpPr txBox="1"/>
          <p:nvPr/>
        </p:nvSpPr>
        <p:spPr>
          <a:xfrm>
            <a:off x="138245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A</a:t>
            </a:r>
            <a:endParaRPr b="1" i="0" sz="1700" u="none" cap="none" strike="noStrike">
              <a:solidFill>
                <a:srgbClr val="0091EA"/>
              </a:solidFill>
              <a:latin typeface="Montserrat"/>
              <a:ea typeface="Montserrat"/>
              <a:cs typeface="Montserrat"/>
              <a:sym typeface="Montserrat"/>
            </a:endParaRPr>
          </a:p>
        </p:txBody>
      </p:sp>
      <p:sp>
        <p:nvSpPr>
          <p:cNvPr id="289" name="Google Shape;289;p8"/>
          <p:cNvSpPr txBox="1"/>
          <p:nvPr/>
        </p:nvSpPr>
        <p:spPr>
          <a:xfrm>
            <a:off x="5459250" y="647500"/>
            <a:ext cx="3589500" cy="224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Montserrat"/>
                <a:ea typeface="Montserrat"/>
                <a:cs typeface="Montserrat"/>
                <a:sym typeface="Montserrat"/>
              </a:rPr>
              <a:t>Upstream</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The connection between the local and the remote repository.</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Montserrat"/>
                <a:ea typeface="Montserrat"/>
                <a:cs typeface="Montserrat"/>
                <a:sym typeface="Montserrat"/>
              </a:rPr>
              <a:t>It indicates the local repository from which remote bring updates and publish changes.</a:t>
            </a:r>
            <a:endParaRPr b="0"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p:txBody>
      </p:sp>
      <p:pic>
        <p:nvPicPr>
          <p:cNvPr id="290" name="Google Shape;290;p8"/>
          <p:cNvPicPr preferRelativeResize="0"/>
          <p:nvPr/>
        </p:nvPicPr>
        <p:blipFill rotWithShape="1">
          <a:blip r:embed="rId4">
            <a:alphaModFix/>
          </a:blip>
          <a:srcRect b="0" l="0" r="0" t="0"/>
          <a:stretch/>
        </p:blipFill>
        <p:spPr>
          <a:xfrm>
            <a:off x="3687350" y="503100"/>
            <a:ext cx="1667525" cy="1667525"/>
          </a:xfrm>
          <a:prstGeom prst="rect">
            <a:avLst/>
          </a:prstGeom>
          <a:noFill/>
          <a:ln>
            <a:noFill/>
          </a:ln>
        </p:spPr>
      </p:pic>
      <p:sp>
        <p:nvSpPr>
          <p:cNvPr id="291" name="Google Shape;291;p8"/>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Upstream</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292" name="Google Shape;292;p8"/>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93" name="Google Shape;293;p8"/>
          <p:cNvPicPr preferRelativeResize="0"/>
          <p:nvPr/>
        </p:nvPicPr>
        <p:blipFill rotWithShape="1">
          <a:blip r:embed="rId5">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pSp>
        <p:nvGrpSpPr>
          <p:cNvPr id="298" name="Google Shape;298;p9"/>
          <p:cNvGrpSpPr/>
          <p:nvPr/>
        </p:nvGrpSpPr>
        <p:grpSpPr>
          <a:xfrm>
            <a:off x="1382438" y="2832975"/>
            <a:ext cx="6201600" cy="1965600"/>
            <a:chOff x="1382438" y="2832975"/>
            <a:chExt cx="6201600" cy="1965600"/>
          </a:xfrm>
        </p:grpSpPr>
        <p:pic>
          <p:nvPicPr>
            <p:cNvPr id="299" name="Google Shape;299;p9"/>
            <p:cNvPicPr preferRelativeResize="0"/>
            <p:nvPr/>
          </p:nvPicPr>
          <p:blipFill rotWithShape="1">
            <a:blip r:embed="rId3">
              <a:alphaModFix/>
            </a:blip>
            <a:srcRect b="0" l="0" r="0" t="0"/>
            <a:stretch/>
          </p:blipFill>
          <p:spPr>
            <a:xfrm>
              <a:off x="1382438" y="2832975"/>
              <a:ext cx="1965600" cy="1965600"/>
            </a:xfrm>
            <a:prstGeom prst="rect">
              <a:avLst/>
            </a:prstGeom>
            <a:noFill/>
            <a:ln>
              <a:noFill/>
            </a:ln>
          </p:spPr>
        </p:pic>
        <p:pic>
          <p:nvPicPr>
            <p:cNvPr id="300" name="Google Shape;300;p9"/>
            <p:cNvPicPr preferRelativeResize="0"/>
            <p:nvPr/>
          </p:nvPicPr>
          <p:blipFill rotWithShape="1">
            <a:blip r:embed="rId3">
              <a:alphaModFix/>
            </a:blip>
            <a:srcRect b="0" l="0" r="0" t="0"/>
            <a:stretch/>
          </p:blipFill>
          <p:spPr>
            <a:xfrm>
              <a:off x="3500438" y="2832975"/>
              <a:ext cx="1965600" cy="1965600"/>
            </a:xfrm>
            <a:prstGeom prst="rect">
              <a:avLst/>
            </a:prstGeom>
            <a:noFill/>
            <a:ln>
              <a:noFill/>
            </a:ln>
          </p:spPr>
        </p:pic>
        <p:pic>
          <p:nvPicPr>
            <p:cNvPr id="301" name="Google Shape;301;p9"/>
            <p:cNvPicPr preferRelativeResize="0"/>
            <p:nvPr/>
          </p:nvPicPr>
          <p:blipFill rotWithShape="1">
            <a:blip r:embed="rId3">
              <a:alphaModFix/>
            </a:blip>
            <a:srcRect b="0" l="0" r="0" t="0"/>
            <a:stretch/>
          </p:blipFill>
          <p:spPr>
            <a:xfrm>
              <a:off x="5618438" y="2832975"/>
              <a:ext cx="1965600" cy="1965600"/>
            </a:xfrm>
            <a:prstGeom prst="rect">
              <a:avLst/>
            </a:prstGeom>
            <a:noFill/>
            <a:ln>
              <a:noFill/>
            </a:ln>
          </p:spPr>
        </p:pic>
      </p:grpSp>
      <p:cxnSp>
        <p:nvCxnSpPr>
          <p:cNvPr id="302" name="Google Shape;302;p9"/>
          <p:cNvCxnSpPr/>
          <p:nvPr/>
        </p:nvCxnSpPr>
        <p:spPr>
          <a:xfrm rot="10800000">
            <a:off x="4539838" y="2181675"/>
            <a:ext cx="0" cy="924000"/>
          </a:xfrm>
          <a:prstGeom prst="straightConnector1">
            <a:avLst/>
          </a:prstGeom>
          <a:noFill/>
          <a:ln cap="flat" cmpd="sng" w="38100">
            <a:solidFill>
              <a:srgbClr val="0091EA"/>
            </a:solidFill>
            <a:prstDash val="solid"/>
            <a:round/>
            <a:headEnd len="sm" w="sm" type="none"/>
            <a:tailEnd len="sm" w="sm" type="none"/>
          </a:ln>
        </p:spPr>
      </p:cxnSp>
      <p:cxnSp>
        <p:nvCxnSpPr>
          <p:cNvPr id="303" name="Google Shape;303;p9"/>
          <p:cNvCxnSpPr/>
          <p:nvPr/>
        </p:nvCxnSpPr>
        <p:spPr>
          <a:xfrm flipH="1">
            <a:off x="2892300" y="2037350"/>
            <a:ext cx="1070100" cy="1059300"/>
          </a:xfrm>
          <a:prstGeom prst="straightConnector1">
            <a:avLst/>
          </a:prstGeom>
          <a:noFill/>
          <a:ln cap="flat" cmpd="sng" w="38100">
            <a:solidFill>
              <a:srgbClr val="0091EA"/>
            </a:solidFill>
            <a:prstDash val="solid"/>
            <a:round/>
            <a:headEnd len="sm" w="sm" type="none"/>
            <a:tailEnd len="sm" w="sm" type="none"/>
          </a:ln>
        </p:spPr>
      </p:cxnSp>
      <p:cxnSp>
        <p:nvCxnSpPr>
          <p:cNvPr id="304" name="Google Shape;304;p9"/>
          <p:cNvCxnSpPr/>
          <p:nvPr/>
        </p:nvCxnSpPr>
        <p:spPr>
          <a:xfrm>
            <a:off x="5045250" y="2037350"/>
            <a:ext cx="1104300" cy="1059300"/>
          </a:xfrm>
          <a:prstGeom prst="straightConnector1">
            <a:avLst/>
          </a:prstGeom>
          <a:noFill/>
          <a:ln cap="flat" cmpd="sng" w="38100">
            <a:solidFill>
              <a:srgbClr val="0091EA"/>
            </a:solidFill>
            <a:prstDash val="solid"/>
            <a:round/>
            <a:headEnd len="sm" w="sm" type="none"/>
            <a:tailEnd len="sm" w="sm" type="none"/>
          </a:ln>
        </p:spPr>
      </p:cxnSp>
      <p:sp>
        <p:nvSpPr>
          <p:cNvPr id="305" name="Google Shape;305;p9"/>
          <p:cNvSpPr txBox="1"/>
          <p:nvPr/>
        </p:nvSpPr>
        <p:spPr>
          <a:xfrm>
            <a:off x="3220800" y="106800"/>
            <a:ext cx="270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Remote repository</a:t>
            </a:r>
            <a:endParaRPr b="1" i="0" sz="1700" u="none" cap="none" strike="noStrike">
              <a:solidFill>
                <a:srgbClr val="0091EA"/>
              </a:solidFill>
              <a:latin typeface="Montserrat"/>
              <a:ea typeface="Montserrat"/>
              <a:cs typeface="Montserrat"/>
              <a:sym typeface="Montserrat"/>
            </a:endParaRPr>
          </a:p>
        </p:txBody>
      </p:sp>
      <p:sp>
        <p:nvSpPr>
          <p:cNvPr id="306" name="Google Shape;306;p9"/>
          <p:cNvSpPr txBox="1"/>
          <p:nvPr/>
        </p:nvSpPr>
        <p:spPr>
          <a:xfrm>
            <a:off x="356705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B</a:t>
            </a:r>
            <a:endParaRPr b="1" i="0" sz="1700" u="none" cap="none" strike="noStrike">
              <a:solidFill>
                <a:srgbClr val="0091EA"/>
              </a:solidFill>
              <a:latin typeface="Montserrat"/>
              <a:ea typeface="Montserrat"/>
              <a:cs typeface="Montserrat"/>
              <a:sym typeface="Montserrat"/>
            </a:endParaRPr>
          </a:p>
        </p:txBody>
      </p:sp>
      <p:sp>
        <p:nvSpPr>
          <p:cNvPr id="307" name="Google Shape;307;p9"/>
          <p:cNvSpPr txBox="1"/>
          <p:nvPr/>
        </p:nvSpPr>
        <p:spPr>
          <a:xfrm>
            <a:off x="5679903"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C</a:t>
            </a:r>
            <a:endParaRPr b="1" i="0" sz="1700" u="none" cap="none" strike="noStrike">
              <a:solidFill>
                <a:srgbClr val="0091EA"/>
              </a:solidFill>
              <a:latin typeface="Montserrat"/>
              <a:ea typeface="Montserrat"/>
              <a:cs typeface="Montserrat"/>
              <a:sym typeface="Montserrat"/>
            </a:endParaRPr>
          </a:p>
        </p:txBody>
      </p:sp>
      <p:sp>
        <p:nvSpPr>
          <p:cNvPr id="308" name="Google Shape;308;p9"/>
          <p:cNvSpPr txBox="1"/>
          <p:nvPr/>
        </p:nvSpPr>
        <p:spPr>
          <a:xfrm>
            <a:off x="1536678" y="4534309"/>
            <a:ext cx="1832400" cy="49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Local Repo A</a:t>
            </a:r>
            <a:endParaRPr b="1" i="0" sz="1700" u="none" cap="none" strike="noStrike">
              <a:solidFill>
                <a:srgbClr val="0091EA"/>
              </a:solidFill>
              <a:latin typeface="Montserrat"/>
              <a:ea typeface="Montserrat"/>
              <a:cs typeface="Montserrat"/>
              <a:sym typeface="Montserrat"/>
            </a:endParaRPr>
          </a:p>
        </p:txBody>
      </p:sp>
      <p:sp>
        <p:nvSpPr>
          <p:cNvPr id="309" name="Google Shape;309;p9"/>
          <p:cNvSpPr txBox="1"/>
          <p:nvPr/>
        </p:nvSpPr>
        <p:spPr>
          <a:xfrm>
            <a:off x="3565228"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B</a:t>
            </a:r>
            <a:endParaRPr b="1" i="0" sz="1700" u="none" cap="none" strike="noStrike">
              <a:solidFill>
                <a:srgbClr val="0091EA"/>
              </a:solidFill>
              <a:latin typeface="Montserrat"/>
              <a:ea typeface="Montserrat"/>
              <a:cs typeface="Montserrat"/>
              <a:sym typeface="Montserrat"/>
            </a:endParaRPr>
          </a:p>
        </p:txBody>
      </p:sp>
      <p:sp>
        <p:nvSpPr>
          <p:cNvPr id="310" name="Google Shape;310;p9"/>
          <p:cNvSpPr txBox="1"/>
          <p:nvPr/>
        </p:nvSpPr>
        <p:spPr>
          <a:xfrm>
            <a:off x="561140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C</a:t>
            </a:r>
            <a:endParaRPr b="1" i="0" sz="1700" u="none" cap="none" strike="noStrike">
              <a:solidFill>
                <a:srgbClr val="0091EA"/>
              </a:solidFill>
              <a:latin typeface="Montserrat"/>
              <a:ea typeface="Montserrat"/>
              <a:cs typeface="Montserrat"/>
              <a:sym typeface="Montserrat"/>
            </a:endParaRPr>
          </a:p>
        </p:txBody>
      </p:sp>
      <p:sp>
        <p:nvSpPr>
          <p:cNvPr id="311" name="Google Shape;311;p9"/>
          <p:cNvSpPr txBox="1"/>
          <p:nvPr/>
        </p:nvSpPr>
        <p:spPr>
          <a:xfrm>
            <a:off x="1382453" y="2729659"/>
            <a:ext cx="1832400" cy="4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700" u="none" cap="none" strike="noStrike">
                <a:solidFill>
                  <a:srgbClr val="0091EA"/>
                </a:solidFill>
                <a:latin typeface="Montserrat"/>
                <a:ea typeface="Montserrat"/>
                <a:cs typeface="Montserrat"/>
                <a:sym typeface="Montserrat"/>
              </a:rPr>
              <a:t>Dev A</a:t>
            </a:r>
            <a:endParaRPr b="1" i="0" sz="1700" u="none" cap="none" strike="noStrike">
              <a:solidFill>
                <a:srgbClr val="0091EA"/>
              </a:solidFill>
              <a:latin typeface="Montserrat"/>
              <a:ea typeface="Montserrat"/>
              <a:cs typeface="Montserrat"/>
              <a:sym typeface="Montserrat"/>
            </a:endParaRPr>
          </a:p>
        </p:txBody>
      </p:sp>
      <p:sp>
        <p:nvSpPr>
          <p:cNvPr id="312" name="Google Shape;312;p9"/>
          <p:cNvSpPr txBox="1"/>
          <p:nvPr/>
        </p:nvSpPr>
        <p:spPr>
          <a:xfrm>
            <a:off x="178175" y="1158750"/>
            <a:ext cx="3589500" cy="224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GB" sz="1700" u="none" cap="none" strike="noStrike">
                <a:solidFill>
                  <a:schemeClr val="dk1"/>
                </a:solidFill>
                <a:latin typeface="Montserrat"/>
                <a:ea typeface="Montserrat"/>
                <a:cs typeface="Montserrat"/>
                <a:sym typeface="Montserrat"/>
              </a:rPr>
              <a:t>Pulling</a:t>
            </a:r>
            <a:endParaRPr b="1" i="0" sz="17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0" i="0" lang="en-GB" sz="1700" u="none" cap="none" strike="noStrike">
                <a:solidFill>
                  <a:schemeClr val="dk1"/>
                </a:solidFill>
                <a:latin typeface="Montserrat"/>
                <a:ea typeface="Montserrat"/>
                <a:cs typeface="Montserrat"/>
                <a:sym typeface="Montserrat"/>
              </a:rPr>
              <a:t>Pull means bring changes in. That means that when Dev A pulls from the remote, he is bringing in the latest changes.</a:t>
            </a:r>
            <a:endParaRPr b="0" i="0" sz="17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17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17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p:txBody>
      </p:sp>
      <p:pic>
        <p:nvPicPr>
          <p:cNvPr id="313" name="Google Shape;313;p9"/>
          <p:cNvPicPr preferRelativeResize="0"/>
          <p:nvPr/>
        </p:nvPicPr>
        <p:blipFill rotWithShape="1">
          <a:blip r:embed="rId4">
            <a:alphaModFix/>
          </a:blip>
          <a:srcRect b="0" l="0" r="0" t="0"/>
          <a:stretch/>
        </p:blipFill>
        <p:spPr>
          <a:xfrm rot="-5896313">
            <a:off x="2173420" y="1458495"/>
            <a:ext cx="2002910" cy="2002910"/>
          </a:xfrm>
          <a:prstGeom prst="rect">
            <a:avLst/>
          </a:prstGeom>
          <a:noFill/>
          <a:ln>
            <a:noFill/>
          </a:ln>
        </p:spPr>
      </p:pic>
      <p:pic>
        <p:nvPicPr>
          <p:cNvPr id="314" name="Google Shape;314;p9"/>
          <p:cNvPicPr preferRelativeResize="0"/>
          <p:nvPr/>
        </p:nvPicPr>
        <p:blipFill rotWithShape="1">
          <a:blip r:embed="rId5">
            <a:alphaModFix/>
          </a:blip>
          <a:srcRect b="0" l="0" r="0" t="0"/>
          <a:stretch/>
        </p:blipFill>
        <p:spPr>
          <a:xfrm>
            <a:off x="3687350" y="503100"/>
            <a:ext cx="1667525" cy="1667525"/>
          </a:xfrm>
          <a:prstGeom prst="rect">
            <a:avLst/>
          </a:prstGeom>
          <a:noFill/>
          <a:ln>
            <a:noFill/>
          </a:ln>
        </p:spPr>
      </p:pic>
      <p:sp>
        <p:nvSpPr>
          <p:cNvPr id="315" name="Google Shape;315;p9"/>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Bringing changes</a:t>
            </a:r>
            <a:endParaRPr b="1" i="0" sz="3000" u="none" cap="none" strike="noStrike">
              <a:solidFill>
                <a:srgbClr val="4278E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i="0" sz="2400" u="none" cap="none" strike="noStrike">
              <a:solidFill>
                <a:srgbClr val="FFFFFF"/>
              </a:solidFill>
              <a:latin typeface="Montserrat"/>
              <a:ea typeface="Montserrat"/>
              <a:cs typeface="Montserrat"/>
              <a:sym typeface="Montserrat"/>
            </a:endParaRPr>
          </a:p>
        </p:txBody>
      </p:sp>
      <p:cxnSp>
        <p:nvCxnSpPr>
          <p:cNvPr id="316" name="Google Shape;316;p9"/>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317" name="Google Shape;317;p9"/>
          <p:cNvPicPr preferRelativeResize="0"/>
          <p:nvPr/>
        </p:nvPicPr>
        <p:blipFill rotWithShape="1">
          <a:blip r:embed="rId6">
            <a:alphaModFix/>
          </a:blip>
          <a:srcRect b="0" l="0" r="0" t="0"/>
          <a:stretch/>
        </p:blipFill>
        <p:spPr>
          <a:xfrm>
            <a:off x="8029575" y="4633775"/>
            <a:ext cx="1019175" cy="40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utt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