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Roboto"/>
      <p:regular r:id="rId31"/>
      <p:bold r:id="rId32"/>
      <p:italic r:id="rId33"/>
      <p:boldItalic r:id="rId34"/>
    </p:embeddedFont>
    <p:embeddedFont>
      <p:font typeface="Roboto Medium"/>
      <p:regular r:id="rId35"/>
      <p:bold r:id="rId36"/>
      <p:italic r:id="rId37"/>
      <p:boldItalic r:id="rId38"/>
    </p:embeddedFont>
    <p:embeddedFont>
      <p:font typeface="Montserrat"/>
      <p:regular r:id="rId39"/>
      <p:bold r:id="rId40"/>
      <p:italic r:id="rId41"/>
      <p:boldItalic r:id="rId42"/>
    </p:embeddedFont>
    <p:embeddedFont>
      <p:font typeface="Source Code Pro"/>
      <p:regular r:id="rId43"/>
      <p:bold r:id="rId44"/>
      <p:italic r:id="rId45"/>
      <p:boldItalic r:id="rId46"/>
    </p:embeddedFont>
    <p:embeddedFont>
      <p:font typeface="Roboto Light"/>
      <p:regular r:id="rId47"/>
      <p:bold r:id="rId48"/>
      <p:italic r:id="rId49"/>
      <p:boldItalic r:id="rId50"/>
    </p:embeddedFont>
    <p:embeddedFont>
      <p:font typeface="Roboto Mono Regular"/>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42" Type="http://schemas.openxmlformats.org/officeDocument/2006/relationships/font" Target="fonts/Montserrat-boldItalic.fntdata"/><Relationship Id="rId41" Type="http://schemas.openxmlformats.org/officeDocument/2006/relationships/font" Target="fonts/Montserrat-italic.fntdata"/><Relationship Id="rId44" Type="http://schemas.openxmlformats.org/officeDocument/2006/relationships/font" Target="fonts/SourceCodePro-bold.fntdata"/><Relationship Id="rId43" Type="http://schemas.openxmlformats.org/officeDocument/2006/relationships/font" Target="fonts/SourceCodePro-regular.fntdata"/><Relationship Id="rId46" Type="http://schemas.openxmlformats.org/officeDocument/2006/relationships/font" Target="fonts/SourceCodePro-boldItalic.fntdata"/><Relationship Id="rId45" Type="http://schemas.openxmlformats.org/officeDocument/2006/relationships/font" Target="fonts/SourceCodePr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Light-bold.fntdata"/><Relationship Id="rId47" Type="http://schemas.openxmlformats.org/officeDocument/2006/relationships/font" Target="fonts/RobotoLight-regular.fntdata"/><Relationship Id="rId49" Type="http://schemas.openxmlformats.org/officeDocument/2006/relationships/font" Target="fonts/RobotoLigh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regular.fntdata"/><Relationship Id="rId30" Type="http://schemas.openxmlformats.org/officeDocument/2006/relationships/slide" Target="slides/slide26.xml"/><Relationship Id="rId33" Type="http://schemas.openxmlformats.org/officeDocument/2006/relationships/font" Target="fonts/Roboto-italic.fntdata"/><Relationship Id="rId32" Type="http://schemas.openxmlformats.org/officeDocument/2006/relationships/font" Target="fonts/Roboto-bold.fntdata"/><Relationship Id="rId35" Type="http://schemas.openxmlformats.org/officeDocument/2006/relationships/font" Target="fonts/RobotoMedium-regular.fntdata"/><Relationship Id="rId34" Type="http://schemas.openxmlformats.org/officeDocument/2006/relationships/font" Target="fonts/Roboto-boldItalic.fntdata"/><Relationship Id="rId37" Type="http://schemas.openxmlformats.org/officeDocument/2006/relationships/font" Target="fonts/RobotoMedium-italic.fntdata"/><Relationship Id="rId36" Type="http://schemas.openxmlformats.org/officeDocument/2006/relationships/font" Target="fonts/RobotoMedium-bold.fntdata"/><Relationship Id="rId39" Type="http://schemas.openxmlformats.org/officeDocument/2006/relationships/font" Target="fonts/Montserrat-regular.fntdata"/><Relationship Id="rId38" Type="http://schemas.openxmlformats.org/officeDocument/2006/relationships/font" Target="fonts/RobotoMedium-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obotoMonoRegular-regular.fntdata"/><Relationship Id="rId50" Type="http://schemas.openxmlformats.org/officeDocument/2006/relationships/font" Target="fonts/RobotoLight-boldItalic.fntdata"/><Relationship Id="rId53" Type="http://schemas.openxmlformats.org/officeDocument/2006/relationships/font" Target="fonts/RobotoMonoRegular-italic.fntdata"/><Relationship Id="rId52" Type="http://schemas.openxmlformats.org/officeDocument/2006/relationships/font" Target="fonts/RobotoMonoRegular-bold.fntdata"/><Relationship Id="rId11" Type="http://schemas.openxmlformats.org/officeDocument/2006/relationships/slide" Target="slides/slide7.xml"/><Relationship Id="rId10" Type="http://schemas.openxmlformats.org/officeDocument/2006/relationships/slide" Target="slides/slide6.xml"/><Relationship Id="rId54" Type="http://schemas.openxmlformats.org/officeDocument/2006/relationships/font" Target="fonts/RobotoMonoRegular-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5bfb47ffa_2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5bfb47ffa_2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25000"/>
              </a:lnSpc>
              <a:spcBef>
                <a:spcPts val="800"/>
              </a:spcBef>
              <a:spcAft>
                <a:spcPts val="80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420c1335d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420c1335d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420c1335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a420c1335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420c1335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420c1335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420c1335d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420c1335d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420c1335d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a420c1335d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420c1335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420c1335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a420c1335d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a420c1335d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a420c1335d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a420c1335d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a420c1335d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a420c1335d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420c1335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420c1335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5bfb47ffa_2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5bfb47ffa_2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a420c1335d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a420c1335d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a420c1335d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a420c1335d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a420c1335d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a420c1335d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a420c1335d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a420c1335d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a420c1335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a420c1335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9d2b19817f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9d2b19817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a420c1335d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a420c1335d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420c1335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420c1335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d2b54ace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d2b54ace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420c1335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420c1335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420c1335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420c1335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420c1335d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420c1335d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420c1335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420c1335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420c1335d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420c1335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idx="1" type="subTitle"/>
          </p:nvPr>
        </p:nvSpPr>
        <p:spPr>
          <a:xfrm>
            <a:off x="685800" y="2840054"/>
            <a:ext cx="77724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9E9E9E"/>
              </a:buClr>
              <a:buSzPts val="2400"/>
              <a:buNone/>
              <a:defRPr sz="2400">
                <a:solidFill>
                  <a:srgbClr val="9E9E9E"/>
                </a:solidFill>
              </a:defRPr>
            </a:lvl1pPr>
            <a:lvl2pPr lvl="1" rtl="0" algn="ctr">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2pPr>
            <a:lvl3pPr lvl="2" rtl="0" algn="ctr">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3pPr>
            <a:lvl4pPr lvl="3" rtl="0" algn="ctr">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4pPr>
            <a:lvl5pPr lvl="4" rtl="0" algn="ctr">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5pPr>
            <a:lvl6pPr lvl="5" rtl="0" algn="ctr">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6pPr>
            <a:lvl7pPr lvl="6" rtl="0" algn="ctr">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7pPr>
            <a:lvl8pPr lvl="7" rtl="0" algn="ctr">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8pPr>
            <a:lvl9pPr lvl="8" rtl="0" algn="ctr">
              <a:spcBef>
                <a:spcPts val="1200"/>
              </a:spcBef>
              <a:spcAft>
                <a:spcPts val="1200"/>
              </a:spcAft>
              <a:buClr>
                <a:schemeClr val="dk2"/>
              </a:buClr>
              <a:buSzPts val="3000"/>
              <a:buFont typeface="Roboto"/>
              <a:buNone/>
              <a:defRPr sz="3000">
                <a:solidFill>
                  <a:schemeClr val="dk2"/>
                </a:solidFill>
                <a:latin typeface="Roboto"/>
                <a:ea typeface="Roboto"/>
                <a:cs typeface="Roboto"/>
                <a:sym typeface="Roboto"/>
              </a:defRPr>
            </a:lvl9pPr>
          </a:lstStyle>
          <a:p/>
        </p:txBody>
      </p:sp>
      <p:sp>
        <p:nvSpPr>
          <p:cNvPr id="13" name="Google Shape;13;p2"/>
          <p:cNvSpPr txBox="1"/>
          <p:nvPr>
            <p:ph type="title"/>
          </p:nvPr>
        </p:nvSpPr>
        <p:spPr>
          <a:xfrm>
            <a:off x="407875" y="599125"/>
            <a:ext cx="8340000" cy="2241000"/>
          </a:xfrm>
          <a:prstGeom prst="rect">
            <a:avLst/>
          </a:prstGeom>
        </p:spPr>
        <p:txBody>
          <a:bodyPr anchorCtr="0" anchor="b" bIns="91425" lIns="91425" spcFirstLastPara="1" rIns="91425" wrap="square" tIns="91425">
            <a:noAutofit/>
          </a:bodyPr>
          <a:lstStyle>
            <a:lvl1pPr lvl="0" algn="ctr">
              <a:spcBef>
                <a:spcPts val="0"/>
              </a:spcBef>
              <a:spcAft>
                <a:spcPts val="0"/>
              </a:spcAft>
              <a:buNone/>
              <a:defRPr sz="4800"/>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4" name="Google Shape;14;p2"/>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424242"/>
                </a:solidFill>
                <a:latin typeface="Roboto Mono Regular"/>
                <a:ea typeface="Roboto Mono Regular"/>
                <a:cs typeface="Roboto Mono Regular"/>
                <a:sym typeface="Roboto Mono Regular"/>
              </a:rPr>
              <a:t>@Amit Bendor</a:t>
            </a:r>
            <a:endParaRPr sz="600">
              <a:solidFill>
                <a:srgbClr val="424242"/>
              </a:solidFill>
              <a:latin typeface="Roboto Mono Regular"/>
              <a:ea typeface="Roboto Mono Regular"/>
              <a:cs typeface="Roboto Mono Regular"/>
              <a:sym typeface="Roboto Mono Regul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play - Blue/White">
  <p:cSld name="CUSTOM_18">
    <p:spTree>
      <p:nvGrpSpPr>
        <p:cNvPr id="50" name="Shape 50"/>
        <p:cNvGrpSpPr/>
        <p:nvPr/>
      </p:nvGrpSpPr>
      <p:grpSpPr>
        <a:xfrm>
          <a:off x="0" y="0"/>
          <a:ext cx="0" cy="0"/>
          <a:chOff x="0" y="0"/>
          <a:chExt cx="0" cy="0"/>
        </a:xfrm>
      </p:grpSpPr>
      <p:sp>
        <p:nvSpPr>
          <p:cNvPr id="51" name="Google Shape;51;p11"/>
          <p:cNvSpPr/>
          <p:nvPr/>
        </p:nvSpPr>
        <p:spPr>
          <a:xfrm>
            <a:off x="0" y="0"/>
            <a:ext cx="3042000" cy="5143500"/>
          </a:xfrm>
          <a:prstGeom prst="rect">
            <a:avLst/>
          </a:prstGeom>
          <a:solidFill>
            <a:srgbClr val="1976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1"/>
          <p:cNvSpPr txBox="1"/>
          <p:nvPr>
            <p:ph type="title"/>
          </p:nvPr>
        </p:nvSpPr>
        <p:spPr>
          <a:xfrm>
            <a:off x="269375" y="446175"/>
            <a:ext cx="2357100" cy="715500"/>
          </a:xfrm>
          <a:prstGeom prst="rect">
            <a:avLst/>
          </a:prstGeom>
        </p:spPr>
        <p:txBody>
          <a:bodyPr anchorCtr="0" anchor="t" bIns="91425" lIns="91425" spcFirstLastPara="1" rIns="91425" wrap="square" tIns="91425">
            <a:noAutofit/>
          </a:bodyPr>
          <a:lstStyle>
            <a:lvl1pPr lvl="0">
              <a:spcBef>
                <a:spcPts val="0"/>
              </a:spcBef>
              <a:spcAft>
                <a:spcPts val="0"/>
              </a:spcAft>
              <a:buNone/>
              <a:defRPr sz="1800">
                <a:solidFill>
                  <a:srgbClr val="FFFFFF"/>
                </a:solidFill>
                <a:latin typeface="Roboto Medium"/>
                <a:ea typeface="Roboto Medium"/>
                <a:cs typeface="Roboto Medium"/>
                <a:sym typeface="Roboto Medium"/>
              </a:defRPr>
            </a:lvl1pPr>
            <a:lvl2pPr lvl="1">
              <a:spcBef>
                <a:spcPts val="0"/>
              </a:spcBef>
              <a:spcAft>
                <a:spcPts val="0"/>
              </a:spcAft>
              <a:buNone/>
              <a:defRPr sz="1800">
                <a:latin typeface="Roboto Medium"/>
                <a:ea typeface="Roboto Medium"/>
                <a:cs typeface="Roboto Medium"/>
                <a:sym typeface="Roboto Medium"/>
              </a:defRPr>
            </a:lvl2pPr>
            <a:lvl3pPr lvl="2">
              <a:spcBef>
                <a:spcPts val="0"/>
              </a:spcBef>
              <a:spcAft>
                <a:spcPts val="0"/>
              </a:spcAft>
              <a:buNone/>
              <a:defRPr sz="1800">
                <a:latin typeface="Roboto Medium"/>
                <a:ea typeface="Roboto Medium"/>
                <a:cs typeface="Roboto Medium"/>
                <a:sym typeface="Roboto Medium"/>
              </a:defRPr>
            </a:lvl3pPr>
            <a:lvl4pPr lvl="3">
              <a:spcBef>
                <a:spcPts val="0"/>
              </a:spcBef>
              <a:spcAft>
                <a:spcPts val="0"/>
              </a:spcAft>
              <a:buNone/>
              <a:defRPr sz="1800">
                <a:latin typeface="Roboto Medium"/>
                <a:ea typeface="Roboto Medium"/>
                <a:cs typeface="Roboto Medium"/>
                <a:sym typeface="Roboto Medium"/>
              </a:defRPr>
            </a:lvl4pPr>
            <a:lvl5pPr lvl="4">
              <a:spcBef>
                <a:spcPts val="0"/>
              </a:spcBef>
              <a:spcAft>
                <a:spcPts val="0"/>
              </a:spcAft>
              <a:buNone/>
              <a:defRPr sz="1800">
                <a:latin typeface="Roboto Medium"/>
                <a:ea typeface="Roboto Medium"/>
                <a:cs typeface="Roboto Medium"/>
                <a:sym typeface="Roboto Medium"/>
              </a:defRPr>
            </a:lvl5pPr>
            <a:lvl6pPr lvl="5">
              <a:spcBef>
                <a:spcPts val="0"/>
              </a:spcBef>
              <a:spcAft>
                <a:spcPts val="0"/>
              </a:spcAft>
              <a:buNone/>
              <a:defRPr sz="1800">
                <a:latin typeface="Roboto Medium"/>
                <a:ea typeface="Roboto Medium"/>
                <a:cs typeface="Roboto Medium"/>
                <a:sym typeface="Roboto Medium"/>
              </a:defRPr>
            </a:lvl6pPr>
            <a:lvl7pPr lvl="6">
              <a:spcBef>
                <a:spcPts val="0"/>
              </a:spcBef>
              <a:spcAft>
                <a:spcPts val="0"/>
              </a:spcAft>
              <a:buNone/>
              <a:defRPr sz="1800">
                <a:latin typeface="Roboto Medium"/>
                <a:ea typeface="Roboto Medium"/>
                <a:cs typeface="Roboto Medium"/>
                <a:sym typeface="Roboto Medium"/>
              </a:defRPr>
            </a:lvl7pPr>
            <a:lvl8pPr lvl="7">
              <a:spcBef>
                <a:spcPts val="0"/>
              </a:spcBef>
              <a:spcAft>
                <a:spcPts val="0"/>
              </a:spcAft>
              <a:buNone/>
              <a:defRPr sz="1800">
                <a:latin typeface="Roboto Medium"/>
                <a:ea typeface="Roboto Medium"/>
                <a:cs typeface="Roboto Medium"/>
                <a:sym typeface="Roboto Medium"/>
              </a:defRPr>
            </a:lvl8pPr>
            <a:lvl9pPr lvl="8">
              <a:spcBef>
                <a:spcPts val="0"/>
              </a:spcBef>
              <a:spcAft>
                <a:spcPts val="0"/>
              </a:spcAft>
              <a:buNone/>
              <a:defRPr sz="1800">
                <a:latin typeface="Roboto Medium"/>
                <a:ea typeface="Roboto Medium"/>
                <a:cs typeface="Roboto Medium"/>
                <a:sym typeface="Roboto Medium"/>
              </a:defRPr>
            </a:lvl9pPr>
          </a:lstStyle>
          <a:p/>
        </p:txBody>
      </p:sp>
      <p:sp>
        <p:nvSpPr>
          <p:cNvPr id="53" name="Google Shape;53;p11"/>
          <p:cNvSpPr txBox="1"/>
          <p:nvPr>
            <p:ph idx="1" type="subTitle"/>
          </p:nvPr>
        </p:nvSpPr>
        <p:spPr>
          <a:xfrm>
            <a:off x="269375" y="1271150"/>
            <a:ext cx="1995000" cy="2887500"/>
          </a:xfrm>
          <a:prstGeom prst="rect">
            <a:avLst/>
          </a:prstGeom>
        </p:spPr>
        <p:txBody>
          <a:bodyPr anchorCtr="0" anchor="t" bIns="91425" lIns="91425" spcFirstLastPara="1" rIns="91425" wrap="square" tIns="91425">
            <a:noAutofit/>
          </a:bodyPr>
          <a:lstStyle>
            <a:lvl1pPr lvl="0">
              <a:spcBef>
                <a:spcPts val="0"/>
              </a:spcBef>
              <a:spcAft>
                <a:spcPts val="0"/>
              </a:spcAft>
              <a:buNone/>
              <a:defRPr>
                <a:solidFill>
                  <a:srgbClr val="FFFFFF"/>
                </a:solidFill>
              </a:defRPr>
            </a:lvl1pPr>
            <a:lvl2pPr lvl="1">
              <a:spcBef>
                <a:spcPts val="1200"/>
              </a:spcBef>
              <a:spcAft>
                <a:spcPts val="0"/>
              </a:spcAft>
              <a:buNone/>
              <a:defRPr/>
            </a:lvl2pPr>
            <a:lvl3pPr lvl="2">
              <a:spcBef>
                <a:spcPts val="1200"/>
              </a:spcBef>
              <a:spcAft>
                <a:spcPts val="0"/>
              </a:spcAft>
              <a:buNone/>
              <a:defRPr/>
            </a:lvl3pPr>
            <a:lvl4pPr lvl="3">
              <a:spcBef>
                <a:spcPts val="1200"/>
              </a:spcBef>
              <a:spcAft>
                <a:spcPts val="0"/>
              </a:spcAft>
              <a:buNone/>
              <a:defRPr/>
            </a:lvl4pPr>
            <a:lvl5pPr lvl="4">
              <a:spcBef>
                <a:spcPts val="1200"/>
              </a:spcBef>
              <a:spcAft>
                <a:spcPts val="0"/>
              </a:spcAft>
              <a:buNone/>
              <a:defRPr/>
            </a:lvl5pPr>
            <a:lvl6pPr lvl="5">
              <a:spcBef>
                <a:spcPts val="1200"/>
              </a:spcBef>
              <a:spcAft>
                <a:spcPts val="0"/>
              </a:spcAft>
              <a:buNone/>
              <a:defRPr/>
            </a:lvl6pPr>
            <a:lvl7pPr lvl="6">
              <a:spcBef>
                <a:spcPts val="1200"/>
              </a:spcBef>
              <a:spcAft>
                <a:spcPts val="0"/>
              </a:spcAft>
              <a:buNone/>
              <a:defRPr/>
            </a:lvl7pPr>
            <a:lvl8pPr lvl="7">
              <a:spcBef>
                <a:spcPts val="1200"/>
              </a:spcBef>
              <a:spcAft>
                <a:spcPts val="0"/>
              </a:spcAft>
              <a:buNone/>
              <a:defRPr/>
            </a:lvl8pPr>
            <a:lvl9pPr lvl="8">
              <a:spcBef>
                <a:spcPts val="1200"/>
              </a:spcBef>
              <a:spcAft>
                <a:spcPts val="1200"/>
              </a:spcAft>
              <a:buNone/>
              <a:defRPr/>
            </a:lvl9pPr>
          </a:lstStyle>
          <a:p/>
        </p:txBody>
      </p:sp>
      <p:sp>
        <p:nvSpPr>
          <p:cNvPr id="54" name="Google Shape;54;p11"/>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424242"/>
                </a:solidFill>
                <a:latin typeface="Roboto Mono Regular"/>
                <a:ea typeface="Roboto Mono Regular"/>
                <a:cs typeface="Roboto Mono Regular"/>
                <a:sym typeface="Roboto Mono Regular"/>
              </a:rPr>
              <a:t>Confidential + Proprietary</a:t>
            </a:r>
            <a:endParaRPr sz="600">
              <a:solidFill>
                <a:srgbClr val="424242"/>
              </a:solidFill>
              <a:latin typeface="Roboto Mono Regular"/>
              <a:ea typeface="Roboto Mono Regular"/>
              <a:cs typeface="Roboto Mono Regular"/>
              <a:sym typeface="Roboto Mono Regul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play - White/Gray">
  <p:cSld name="CUSTOM_19">
    <p:spTree>
      <p:nvGrpSpPr>
        <p:cNvPr id="55" name="Shape 55"/>
        <p:cNvGrpSpPr/>
        <p:nvPr/>
      </p:nvGrpSpPr>
      <p:grpSpPr>
        <a:xfrm>
          <a:off x="0" y="0"/>
          <a:ext cx="0" cy="0"/>
          <a:chOff x="0" y="0"/>
          <a:chExt cx="0" cy="0"/>
        </a:xfrm>
      </p:grpSpPr>
      <p:sp>
        <p:nvSpPr>
          <p:cNvPr id="56" name="Google Shape;56;p12"/>
          <p:cNvSpPr/>
          <p:nvPr/>
        </p:nvSpPr>
        <p:spPr>
          <a:xfrm>
            <a:off x="3438750" y="-3125"/>
            <a:ext cx="5705400" cy="5143500"/>
          </a:xfrm>
          <a:prstGeom prst="rect">
            <a:avLst/>
          </a:pr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2"/>
          <p:cNvSpPr txBox="1"/>
          <p:nvPr>
            <p:ph type="title"/>
          </p:nvPr>
        </p:nvSpPr>
        <p:spPr>
          <a:xfrm>
            <a:off x="311475" y="1649100"/>
            <a:ext cx="2870700" cy="12459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58" name="Google Shape;58;p12"/>
          <p:cNvSpPr txBox="1"/>
          <p:nvPr>
            <p:ph idx="1" type="subTitle"/>
          </p:nvPr>
        </p:nvSpPr>
        <p:spPr>
          <a:xfrm>
            <a:off x="311475" y="2870125"/>
            <a:ext cx="2744400" cy="13638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1200"/>
              </a:spcBef>
              <a:spcAft>
                <a:spcPts val="0"/>
              </a:spcAft>
              <a:buNone/>
              <a:defRPr/>
            </a:lvl2pPr>
            <a:lvl3pPr lvl="2">
              <a:spcBef>
                <a:spcPts val="1200"/>
              </a:spcBef>
              <a:spcAft>
                <a:spcPts val="0"/>
              </a:spcAft>
              <a:buNone/>
              <a:defRPr/>
            </a:lvl3pPr>
            <a:lvl4pPr lvl="3">
              <a:spcBef>
                <a:spcPts val="1200"/>
              </a:spcBef>
              <a:spcAft>
                <a:spcPts val="0"/>
              </a:spcAft>
              <a:buNone/>
              <a:defRPr/>
            </a:lvl4pPr>
            <a:lvl5pPr lvl="4">
              <a:spcBef>
                <a:spcPts val="1200"/>
              </a:spcBef>
              <a:spcAft>
                <a:spcPts val="0"/>
              </a:spcAft>
              <a:buNone/>
              <a:defRPr/>
            </a:lvl5pPr>
            <a:lvl6pPr lvl="5">
              <a:spcBef>
                <a:spcPts val="1200"/>
              </a:spcBef>
              <a:spcAft>
                <a:spcPts val="0"/>
              </a:spcAft>
              <a:buNone/>
              <a:defRPr/>
            </a:lvl6pPr>
            <a:lvl7pPr lvl="6">
              <a:spcBef>
                <a:spcPts val="1200"/>
              </a:spcBef>
              <a:spcAft>
                <a:spcPts val="0"/>
              </a:spcAft>
              <a:buNone/>
              <a:defRPr/>
            </a:lvl7pPr>
            <a:lvl8pPr lvl="7">
              <a:spcBef>
                <a:spcPts val="1200"/>
              </a:spcBef>
              <a:spcAft>
                <a:spcPts val="0"/>
              </a:spcAft>
              <a:buNone/>
              <a:defRPr/>
            </a:lvl8pPr>
            <a:lvl9pPr lvl="8">
              <a:spcBef>
                <a:spcPts val="1200"/>
              </a:spcBef>
              <a:spcAft>
                <a:spcPts val="1200"/>
              </a:spcAft>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tally Blank">
  <p:cSld name="CUSTOM_9">
    <p:bg>
      <p:bgPr>
        <a:solidFill>
          <a:srgbClr val="FFFFFF"/>
        </a:solidFill>
      </p:bgPr>
    </p:bg>
    <p:spTree>
      <p:nvGrpSpPr>
        <p:cNvPr id="59" name="Shape 59"/>
        <p:cNvGrpSpPr/>
        <p:nvPr/>
      </p:nvGrpSpPr>
      <p:grpSpPr>
        <a:xfrm>
          <a:off x="0" y="0"/>
          <a:ext cx="0" cy="0"/>
          <a:chOff x="0" y="0"/>
          <a:chExt cx="0" cy="0"/>
        </a:xfrm>
      </p:grpSpPr>
      <p:sp>
        <p:nvSpPr>
          <p:cNvPr id="60" name="Google Shape;60;p13"/>
          <p:cNvSpPr txBox="1"/>
          <p:nvPr/>
        </p:nvSpPr>
        <p:spPr>
          <a:xfrm>
            <a:off x="62725" y="3742198"/>
            <a:ext cx="7332000" cy="655800"/>
          </a:xfrm>
          <a:prstGeom prst="rect">
            <a:avLst/>
          </a:prstGeom>
          <a:noFill/>
          <a:ln>
            <a:noFill/>
          </a:ln>
        </p:spPr>
        <p:txBody>
          <a:bodyPr anchorCtr="0" anchor="t" bIns="34275" lIns="34275" spcFirstLastPara="1" rIns="34275" wrap="square" tIns="34275">
            <a:noAutofit/>
          </a:bodyPr>
          <a:lstStyle/>
          <a:p>
            <a:pPr indent="0" lvl="0" marL="0" rtl="0" algn="l">
              <a:spcBef>
                <a:spcPts val="0"/>
              </a:spcBef>
              <a:spcAft>
                <a:spcPts val="0"/>
              </a:spcAft>
              <a:buNone/>
            </a:pPr>
            <a:r>
              <a:rPr lang="en-GB" sz="2500">
                <a:solidFill>
                  <a:srgbClr val="FFFFFF"/>
                </a:solidFill>
                <a:latin typeface="Roboto"/>
                <a:ea typeface="Roboto"/>
                <a:cs typeface="Roboto"/>
                <a:sym typeface="Roboto"/>
              </a:rPr>
              <a:t>Full frame is great, use a scrim for text.</a:t>
            </a:r>
            <a:endParaRPr sz="2300">
              <a:solidFill>
                <a:srgbClr val="FFFFFF"/>
              </a:solidFill>
              <a:latin typeface="Roboto"/>
              <a:ea typeface="Roboto"/>
              <a:cs typeface="Roboto"/>
              <a:sym typeface="Roboto"/>
            </a:endParaRPr>
          </a:p>
          <a:p>
            <a:pPr indent="0" lvl="0" marL="0" rtl="0" algn="l">
              <a:spcBef>
                <a:spcPts val="0"/>
              </a:spcBef>
              <a:spcAft>
                <a:spcPts val="0"/>
              </a:spcAft>
              <a:buNone/>
            </a:pPr>
            <a:r>
              <a:t/>
            </a:r>
            <a:endParaRPr sz="2500">
              <a:solidFill>
                <a:srgbClr val="FFFFFF"/>
              </a:solidFill>
              <a:latin typeface="Roboto"/>
              <a:ea typeface="Roboto"/>
              <a:cs typeface="Roboto"/>
              <a:sym typeface="Robo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Logo">
  <p:cSld name="BLANK_1">
    <p:spTree>
      <p:nvGrpSpPr>
        <p:cNvPr id="61" name="Shape 6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1 - Dark Gray">
  <p:cSld name="CUSTOM_16">
    <p:bg>
      <p:bgPr>
        <a:solidFill>
          <a:srgbClr val="424242"/>
        </a:solidFill>
      </p:bgPr>
    </p:bg>
    <p:spTree>
      <p:nvGrpSpPr>
        <p:cNvPr id="62" name="Shape 62"/>
        <p:cNvGrpSpPr/>
        <p:nvPr/>
      </p:nvGrpSpPr>
      <p:grpSpPr>
        <a:xfrm>
          <a:off x="0" y="0"/>
          <a:ext cx="0" cy="0"/>
          <a:chOff x="0" y="0"/>
          <a:chExt cx="0" cy="0"/>
        </a:xfrm>
      </p:grpSpPr>
      <p:sp>
        <p:nvSpPr>
          <p:cNvPr id="63" name="Google Shape;63;p15"/>
          <p:cNvSpPr txBox="1"/>
          <p:nvPr>
            <p:ph type="title"/>
          </p:nvPr>
        </p:nvSpPr>
        <p:spPr>
          <a:xfrm>
            <a:off x="555575" y="1742550"/>
            <a:ext cx="7046100" cy="942900"/>
          </a:xfrm>
          <a:prstGeom prst="rect">
            <a:avLst/>
          </a:prstGeom>
        </p:spPr>
        <p:txBody>
          <a:bodyPr anchorCtr="0" anchor="t" bIns="91425" lIns="91425" spcFirstLastPara="1" rIns="91425" wrap="square" tIns="91425">
            <a:noAutofit/>
          </a:bodyPr>
          <a:lstStyle>
            <a:lvl1pPr lvl="0">
              <a:spcBef>
                <a:spcPts val="0"/>
              </a:spcBef>
              <a:spcAft>
                <a:spcPts val="0"/>
              </a:spcAft>
              <a:buNone/>
              <a:defRPr sz="3600">
                <a:solidFill>
                  <a:srgbClr val="FFFFFF"/>
                </a:solidFill>
                <a:latin typeface="Roboto"/>
                <a:ea typeface="Roboto"/>
                <a:cs typeface="Roboto"/>
                <a:sym typeface="Roboto"/>
              </a:defRPr>
            </a:lvl1pPr>
            <a:lvl2pPr lvl="1">
              <a:spcBef>
                <a:spcPts val="0"/>
              </a:spcBef>
              <a:spcAft>
                <a:spcPts val="0"/>
              </a:spcAft>
              <a:buNone/>
              <a:defRPr sz="3600">
                <a:solidFill>
                  <a:srgbClr val="FFFFFF"/>
                </a:solidFill>
                <a:latin typeface="Roboto"/>
                <a:ea typeface="Roboto"/>
                <a:cs typeface="Roboto"/>
                <a:sym typeface="Roboto"/>
              </a:defRPr>
            </a:lvl2pPr>
            <a:lvl3pPr lvl="2">
              <a:spcBef>
                <a:spcPts val="0"/>
              </a:spcBef>
              <a:spcAft>
                <a:spcPts val="0"/>
              </a:spcAft>
              <a:buNone/>
              <a:defRPr sz="3600">
                <a:solidFill>
                  <a:srgbClr val="FFFFFF"/>
                </a:solidFill>
                <a:latin typeface="Roboto"/>
                <a:ea typeface="Roboto"/>
                <a:cs typeface="Roboto"/>
                <a:sym typeface="Roboto"/>
              </a:defRPr>
            </a:lvl3pPr>
            <a:lvl4pPr lvl="3">
              <a:spcBef>
                <a:spcPts val="0"/>
              </a:spcBef>
              <a:spcAft>
                <a:spcPts val="0"/>
              </a:spcAft>
              <a:buNone/>
              <a:defRPr sz="3600">
                <a:solidFill>
                  <a:srgbClr val="FFFFFF"/>
                </a:solidFill>
                <a:latin typeface="Roboto"/>
                <a:ea typeface="Roboto"/>
                <a:cs typeface="Roboto"/>
                <a:sym typeface="Roboto"/>
              </a:defRPr>
            </a:lvl4pPr>
            <a:lvl5pPr lvl="4">
              <a:spcBef>
                <a:spcPts val="0"/>
              </a:spcBef>
              <a:spcAft>
                <a:spcPts val="0"/>
              </a:spcAft>
              <a:buNone/>
              <a:defRPr sz="3600">
                <a:solidFill>
                  <a:srgbClr val="FFFFFF"/>
                </a:solidFill>
                <a:latin typeface="Roboto"/>
                <a:ea typeface="Roboto"/>
                <a:cs typeface="Roboto"/>
                <a:sym typeface="Roboto"/>
              </a:defRPr>
            </a:lvl5pPr>
            <a:lvl6pPr lvl="5">
              <a:spcBef>
                <a:spcPts val="0"/>
              </a:spcBef>
              <a:spcAft>
                <a:spcPts val="0"/>
              </a:spcAft>
              <a:buNone/>
              <a:defRPr sz="3600">
                <a:solidFill>
                  <a:srgbClr val="FFFFFF"/>
                </a:solidFill>
                <a:latin typeface="Roboto"/>
                <a:ea typeface="Roboto"/>
                <a:cs typeface="Roboto"/>
                <a:sym typeface="Roboto"/>
              </a:defRPr>
            </a:lvl6pPr>
            <a:lvl7pPr lvl="6">
              <a:spcBef>
                <a:spcPts val="0"/>
              </a:spcBef>
              <a:spcAft>
                <a:spcPts val="0"/>
              </a:spcAft>
              <a:buNone/>
              <a:defRPr sz="3600">
                <a:solidFill>
                  <a:srgbClr val="FFFFFF"/>
                </a:solidFill>
                <a:latin typeface="Roboto"/>
                <a:ea typeface="Roboto"/>
                <a:cs typeface="Roboto"/>
                <a:sym typeface="Roboto"/>
              </a:defRPr>
            </a:lvl7pPr>
            <a:lvl8pPr lvl="7">
              <a:spcBef>
                <a:spcPts val="0"/>
              </a:spcBef>
              <a:spcAft>
                <a:spcPts val="0"/>
              </a:spcAft>
              <a:buNone/>
              <a:defRPr sz="3600">
                <a:solidFill>
                  <a:srgbClr val="FFFFFF"/>
                </a:solidFill>
                <a:latin typeface="Roboto"/>
                <a:ea typeface="Roboto"/>
                <a:cs typeface="Roboto"/>
                <a:sym typeface="Roboto"/>
              </a:defRPr>
            </a:lvl8pPr>
            <a:lvl9pPr lvl="8">
              <a:spcBef>
                <a:spcPts val="0"/>
              </a:spcBef>
              <a:spcAft>
                <a:spcPts val="0"/>
              </a:spcAft>
              <a:buNone/>
              <a:defRPr sz="3600">
                <a:solidFill>
                  <a:srgbClr val="FFFFFF"/>
                </a:solidFill>
                <a:latin typeface="Roboto"/>
                <a:ea typeface="Roboto"/>
                <a:cs typeface="Roboto"/>
                <a:sym typeface="Roboto"/>
              </a:defRPr>
            </a:lvl9pPr>
          </a:lstStyle>
          <a:p/>
        </p:txBody>
      </p:sp>
      <p:sp>
        <p:nvSpPr>
          <p:cNvPr id="64" name="Google Shape;64;p15"/>
          <p:cNvSpPr txBox="1"/>
          <p:nvPr>
            <p:ph idx="1" type="subTitle"/>
          </p:nvPr>
        </p:nvSpPr>
        <p:spPr>
          <a:xfrm>
            <a:off x="630950" y="2491775"/>
            <a:ext cx="3990300" cy="15153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FFFFFF"/>
                </a:solidFill>
                <a:latin typeface="Roboto"/>
                <a:ea typeface="Roboto"/>
                <a:cs typeface="Roboto"/>
                <a:sym typeface="Roboto"/>
              </a:defRPr>
            </a:lvl1pPr>
            <a:lvl2pPr lvl="1" rtl="0">
              <a:spcBef>
                <a:spcPts val="1200"/>
              </a:spcBef>
              <a:spcAft>
                <a:spcPts val="0"/>
              </a:spcAft>
              <a:buNone/>
              <a:defRPr>
                <a:solidFill>
                  <a:srgbClr val="FFFFFF"/>
                </a:solidFill>
              </a:defRPr>
            </a:lvl2pPr>
            <a:lvl3pPr lvl="2" rtl="0">
              <a:spcBef>
                <a:spcPts val="1200"/>
              </a:spcBef>
              <a:spcAft>
                <a:spcPts val="0"/>
              </a:spcAft>
              <a:buNone/>
              <a:defRPr>
                <a:solidFill>
                  <a:srgbClr val="FFFFFF"/>
                </a:solidFill>
              </a:defRPr>
            </a:lvl3pPr>
            <a:lvl4pPr lvl="3" rtl="0">
              <a:spcBef>
                <a:spcPts val="1200"/>
              </a:spcBef>
              <a:spcAft>
                <a:spcPts val="0"/>
              </a:spcAft>
              <a:buNone/>
              <a:defRPr>
                <a:solidFill>
                  <a:srgbClr val="FFFFFF"/>
                </a:solidFill>
              </a:defRPr>
            </a:lvl4pPr>
            <a:lvl5pPr lvl="4" rtl="0">
              <a:spcBef>
                <a:spcPts val="1200"/>
              </a:spcBef>
              <a:spcAft>
                <a:spcPts val="0"/>
              </a:spcAft>
              <a:buNone/>
              <a:defRPr>
                <a:solidFill>
                  <a:srgbClr val="FFFFFF"/>
                </a:solidFill>
              </a:defRPr>
            </a:lvl5pPr>
            <a:lvl6pPr lvl="5" rtl="0">
              <a:spcBef>
                <a:spcPts val="1200"/>
              </a:spcBef>
              <a:spcAft>
                <a:spcPts val="0"/>
              </a:spcAft>
              <a:buNone/>
              <a:defRPr>
                <a:solidFill>
                  <a:srgbClr val="FFFFFF"/>
                </a:solidFill>
              </a:defRPr>
            </a:lvl6pPr>
            <a:lvl7pPr lvl="6" rtl="0">
              <a:spcBef>
                <a:spcPts val="1200"/>
              </a:spcBef>
              <a:spcAft>
                <a:spcPts val="0"/>
              </a:spcAft>
              <a:buNone/>
              <a:defRPr>
                <a:solidFill>
                  <a:srgbClr val="FFFFFF"/>
                </a:solidFill>
              </a:defRPr>
            </a:lvl7pPr>
            <a:lvl8pPr lvl="7" rtl="0">
              <a:spcBef>
                <a:spcPts val="1200"/>
              </a:spcBef>
              <a:spcAft>
                <a:spcPts val="0"/>
              </a:spcAft>
              <a:buNone/>
              <a:defRPr>
                <a:solidFill>
                  <a:srgbClr val="FFFFFF"/>
                </a:solidFill>
              </a:defRPr>
            </a:lvl8pPr>
            <a:lvl9pPr lvl="8" rtl="0">
              <a:spcBef>
                <a:spcPts val="1200"/>
              </a:spcBef>
              <a:spcAft>
                <a:spcPts val="1200"/>
              </a:spcAft>
              <a:buNone/>
              <a:defRPr>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2 - Blue">
  <p:cSld name="CUSTOM_17">
    <p:bg>
      <p:bgPr>
        <a:solidFill>
          <a:srgbClr val="1E88E5"/>
        </a:solidFill>
      </p:bgPr>
    </p:bg>
    <p:spTree>
      <p:nvGrpSpPr>
        <p:cNvPr id="65" name="Shape 65"/>
        <p:cNvGrpSpPr/>
        <p:nvPr/>
      </p:nvGrpSpPr>
      <p:grpSpPr>
        <a:xfrm>
          <a:off x="0" y="0"/>
          <a:ext cx="0" cy="0"/>
          <a:chOff x="0" y="0"/>
          <a:chExt cx="0" cy="0"/>
        </a:xfrm>
      </p:grpSpPr>
      <p:sp>
        <p:nvSpPr>
          <p:cNvPr id="66" name="Google Shape;66;p16"/>
          <p:cNvSpPr txBox="1"/>
          <p:nvPr/>
        </p:nvSpPr>
        <p:spPr>
          <a:xfrm>
            <a:off x="887225" y="1680143"/>
            <a:ext cx="4291200" cy="8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600">
              <a:solidFill>
                <a:schemeClr val="lt1"/>
              </a:solidFill>
              <a:latin typeface="Roboto"/>
              <a:ea typeface="Roboto"/>
              <a:cs typeface="Roboto"/>
              <a:sym typeface="Roboto"/>
            </a:endParaRPr>
          </a:p>
        </p:txBody>
      </p:sp>
      <p:sp>
        <p:nvSpPr>
          <p:cNvPr id="67" name="Google Shape;67;p16"/>
          <p:cNvSpPr txBox="1"/>
          <p:nvPr>
            <p:ph type="title"/>
          </p:nvPr>
        </p:nvSpPr>
        <p:spPr>
          <a:xfrm>
            <a:off x="555575" y="1742550"/>
            <a:ext cx="7046100" cy="942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rgbClr val="FFFFFF"/>
                </a:solidFill>
                <a:latin typeface="Roboto"/>
                <a:ea typeface="Roboto"/>
                <a:cs typeface="Roboto"/>
                <a:sym typeface="Roboto"/>
              </a:defRPr>
            </a:lvl1pPr>
            <a:lvl2pPr lvl="1" rtl="0">
              <a:spcBef>
                <a:spcPts val="0"/>
              </a:spcBef>
              <a:spcAft>
                <a:spcPts val="0"/>
              </a:spcAft>
              <a:buNone/>
              <a:defRPr sz="3600">
                <a:solidFill>
                  <a:srgbClr val="FFFFFF"/>
                </a:solidFill>
                <a:latin typeface="Roboto"/>
                <a:ea typeface="Roboto"/>
                <a:cs typeface="Roboto"/>
                <a:sym typeface="Roboto"/>
              </a:defRPr>
            </a:lvl2pPr>
            <a:lvl3pPr lvl="2" rtl="0">
              <a:spcBef>
                <a:spcPts val="0"/>
              </a:spcBef>
              <a:spcAft>
                <a:spcPts val="0"/>
              </a:spcAft>
              <a:buNone/>
              <a:defRPr sz="3600">
                <a:solidFill>
                  <a:srgbClr val="FFFFFF"/>
                </a:solidFill>
                <a:latin typeface="Roboto"/>
                <a:ea typeface="Roboto"/>
                <a:cs typeface="Roboto"/>
                <a:sym typeface="Roboto"/>
              </a:defRPr>
            </a:lvl3pPr>
            <a:lvl4pPr lvl="3" rtl="0">
              <a:spcBef>
                <a:spcPts val="0"/>
              </a:spcBef>
              <a:spcAft>
                <a:spcPts val="0"/>
              </a:spcAft>
              <a:buNone/>
              <a:defRPr sz="3600">
                <a:solidFill>
                  <a:srgbClr val="FFFFFF"/>
                </a:solidFill>
                <a:latin typeface="Roboto"/>
                <a:ea typeface="Roboto"/>
                <a:cs typeface="Roboto"/>
                <a:sym typeface="Roboto"/>
              </a:defRPr>
            </a:lvl4pPr>
            <a:lvl5pPr lvl="4" rtl="0">
              <a:spcBef>
                <a:spcPts val="0"/>
              </a:spcBef>
              <a:spcAft>
                <a:spcPts val="0"/>
              </a:spcAft>
              <a:buNone/>
              <a:defRPr sz="3600">
                <a:solidFill>
                  <a:srgbClr val="FFFFFF"/>
                </a:solidFill>
                <a:latin typeface="Roboto"/>
                <a:ea typeface="Roboto"/>
                <a:cs typeface="Roboto"/>
                <a:sym typeface="Roboto"/>
              </a:defRPr>
            </a:lvl5pPr>
            <a:lvl6pPr lvl="5" rtl="0">
              <a:spcBef>
                <a:spcPts val="0"/>
              </a:spcBef>
              <a:spcAft>
                <a:spcPts val="0"/>
              </a:spcAft>
              <a:buNone/>
              <a:defRPr sz="3600">
                <a:solidFill>
                  <a:srgbClr val="FFFFFF"/>
                </a:solidFill>
                <a:latin typeface="Roboto"/>
                <a:ea typeface="Roboto"/>
                <a:cs typeface="Roboto"/>
                <a:sym typeface="Roboto"/>
              </a:defRPr>
            </a:lvl6pPr>
            <a:lvl7pPr lvl="6" rtl="0">
              <a:spcBef>
                <a:spcPts val="0"/>
              </a:spcBef>
              <a:spcAft>
                <a:spcPts val="0"/>
              </a:spcAft>
              <a:buNone/>
              <a:defRPr sz="3600">
                <a:solidFill>
                  <a:srgbClr val="FFFFFF"/>
                </a:solidFill>
                <a:latin typeface="Roboto"/>
                <a:ea typeface="Roboto"/>
                <a:cs typeface="Roboto"/>
                <a:sym typeface="Roboto"/>
              </a:defRPr>
            </a:lvl7pPr>
            <a:lvl8pPr lvl="7" rtl="0">
              <a:spcBef>
                <a:spcPts val="0"/>
              </a:spcBef>
              <a:spcAft>
                <a:spcPts val="0"/>
              </a:spcAft>
              <a:buNone/>
              <a:defRPr sz="3600">
                <a:solidFill>
                  <a:srgbClr val="FFFFFF"/>
                </a:solidFill>
                <a:latin typeface="Roboto"/>
                <a:ea typeface="Roboto"/>
                <a:cs typeface="Roboto"/>
                <a:sym typeface="Roboto"/>
              </a:defRPr>
            </a:lvl8pPr>
            <a:lvl9pPr lvl="8" rtl="0">
              <a:spcBef>
                <a:spcPts val="0"/>
              </a:spcBef>
              <a:spcAft>
                <a:spcPts val="0"/>
              </a:spcAft>
              <a:buNone/>
              <a:defRPr sz="3600">
                <a:solidFill>
                  <a:srgbClr val="FFFFFF"/>
                </a:solidFill>
                <a:latin typeface="Roboto"/>
                <a:ea typeface="Roboto"/>
                <a:cs typeface="Roboto"/>
                <a:sym typeface="Roboto"/>
              </a:defRPr>
            </a:lvl9pPr>
          </a:lstStyle>
          <a:p/>
        </p:txBody>
      </p:sp>
      <p:sp>
        <p:nvSpPr>
          <p:cNvPr id="68" name="Google Shape;68;p16"/>
          <p:cNvSpPr txBox="1"/>
          <p:nvPr>
            <p:ph idx="1" type="subTitle"/>
          </p:nvPr>
        </p:nvSpPr>
        <p:spPr>
          <a:xfrm>
            <a:off x="630950" y="2491775"/>
            <a:ext cx="3990300" cy="15153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FFFFFF"/>
                </a:solidFill>
                <a:latin typeface="Roboto"/>
                <a:ea typeface="Roboto"/>
                <a:cs typeface="Roboto"/>
                <a:sym typeface="Roboto"/>
              </a:defRPr>
            </a:lvl1pPr>
            <a:lvl2pPr lvl="1" rtl="0">
              <a:spcBef>
                <a:spcPts val="1200"/>
              </a:spcBef>
              <a:spcAft>
                <a:spcPts val="0"/>
              </a:spcAft>
              <a:buNone/>
              <a:defRPr>
                <a:solidFill>
                  <a:srgbClr val="FFFFFF"/>
                </a:solidFill>
              </a:defRPr>
            </a:lvl2pPr>
            <a:lvl3pPr lvl="2" rtl="0">
              <a:spcBef>
                <a:spcPts val="1200"/>
              </a:spcBef>
              <a:spcAft>
                <a:spcPts val="0"/>
              </a:spcAft>
              <a:buNone/>
              <a:defRPr>
                <a:solidFill>
                  <a:srgbClr val="FFFFFF"/>
                </a:solidFill>
              </a:defRPr>
            </a:lvl3pPr>
            <a:lvl4pPr lvl="3" rtl="0">
              <a:spcBef>
                <a:spcPts val="1200"/>
              </a:spcBef>
              <a:spcAft>
                <a:spcPts val="0"/>
              </a:spcAft>
              <a:buNone/>
              <a:defRPr>
                <a:solidFill>
                  <a:srgbClr val="FFFFFF"/>
                </a:solidFill>
              </a:defRPr>
            </a:lvl4pPr>
            <a:lvl5pPr lvl="4" rtl="0">
              <a:spcBef>
                <a:spcPts val="1200"/>
              </a:spcBef>
              <a:spcAft>
                <a:spcPts val="0"/>
              </a:spcAft>
              <a:buNone/>
              <a:defRPr>
                <a:solidFill>
                  <a:srgbClr val="FFFFFF"/>
                </a:solidFill>
              </a:defRPr>
            </a:lvl5pPr>
            <a:lvl6pPr lvl="5" rtl="0">
              <a:spcBef>
                <a:spcPts val="1200"/>
              </a:spcBef>
              <a:spcAft>
                <a:spcPts val="0"/>
              </a:spcAft>
              <a:buNone/>
              <a:defRPr>
                <a:solidFill>
                  <a:srgbClr val="FFFFFF"/>
                </a:solidFill>
              </a:defRPr>
            </a:lvl6pPr>
            <a:lvl7pPr lvl="6" rtl="0">
              <a:spcBef>
                <a:spcPts val="1200"/>
              </a:spcBef>
              <a:spcAft>
                <a:spcPts val="0"/>
              </a:spcAft>
              <a:buNone/>
              <a:defRPr>
                <a:solidFill>
                  <a:srgbClr val="FFFFFF"/>
                </a:solidFill>
              </a:defRPr>
            </a:lvl7pPr>
            <a:lvl8pPr lvl="7" rtl="0">
              <a:spcBef>
                <a:spcPts val="1200"/>
              </a:spcBef>
              <a:spcAft>
                <a:spcPts val="0"/>
              </a:spcAft>
              <a:buNone/>
              <a:defRPr>
                <a:solidFill>
                  <a:srgbClr val="FFFFFF"/>
                </a:solidFill>
              </a:defRPr>
            </a:lvl8pPr>
            <a:lvl9pPr lvl="8" rtl="0">
              <a:spcBef>
                <a:spcPts val="1200"/>
              </a:spcBef>
              <a:spcAft>
                <a:spcPts val="1200"/>
              </a:spcAft>
              <a:buNone/>
              <a:defRPr>
                <a:solidFill>
                  <a:srgbClr val="FFFFFF"/>
                </a:solidFill>
              </a:defRPr>
            </a:lvl9pPr>
          </a:lstStyle>
          <a:p/>
        </p:txBody>
      </p:sp>
      <p:sp>
        <p:nvSpPr>
          <p:cNvPr id="69" name="Google Shape;69;p16"/>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424242"/>
                </a:solidFill>
                <a:latin typeface="Roboto Mono Regular"/>
                <a:ea typeface="Roboto Mono Regular"/>
                <a:cs typeface="Roboto Mono Regular"/>
                <a:sym typeface="Roboto Mono Regular"/>
              </a:rPr>
              <a:t>@Amit Bendor</a:t>
            </a:r>
            <a:endParaRPr sz="600">
              <a:solidFill>
                <a:srgbClr val="FFFFFF"/>
              </a:solidFill>
              <a:latin typeface="Roboto Mono Regular"/>
              <a:ea typeface="Roboto Mono Regular"/>
              <a:cs typeface="Roboto Mono Regular"/>
              <a:sym typeface="Roboto Mono Regul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3 - Light Gray">
  <p:cSld name="CUSTOM_16_1_1">
    <p:bg>
      <p:bgPr>
        <a:solidFill>
          <a:srgbClr val="EEEEEE"/>
        </a:solidFill>
      </p:bgPr>
    </p:bg>
    <p:spTree>
      <p:nvGrpSpPr>
        <p:cNvPr id="70" name="Shape 70"/>
        <p:cNvGrpSpPr/>
        <p:nvPr/>
      </p:nvGrpSpPr>
      <p:grpSpPr>
        <a:xfrm>
          <a:off x="0" y="0"/>
          <a:ext cx="0" cy="0"/>
          <a:chOff x="0" y="0"/>
          <a:chExt cx="0" cy="0"/>
        </a:xfrm>
      </p:grpSpPr>
      <p:sp>
        <p:nvSpPr>
          <p:cNvPr id="71" name="Google Shape;71;p17"/>
          <p:cNvSpPr txBox="1"/>
          <p:nvPr/>
        </p:nvSpPr>
        <p:spPr>
          <a:xfrm>
            <a:off x="609600" y="1659900"/>
            <a:ext cx="8330700" cy="1406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4800">
              <a:solidFill>
                <a:srgbClr val="595959"/>
              </a:solidFill>
              <a:latin typeface="Roboto Light"/>
              <a:ea typeface="Roboto Light"/>
              <a:cs typeface="Roboto Light"/>
              <a:sym typeface="Roboto Light"/>
            </a:endParaRPr>
          </a:p>
        </p:txBody>
      </p:sp>
      <p:sp>
        <p:nvSpPr>
          <p:cNvPr id="72" name="Google Shape;72;p17"/>
          <p:cNvSpPr txBox="1"/>
          <p:nvPr>
            <p:ph type="title"/>
          </p:nvPr>
        </p:nvSpPr>
        <p:spPr>
          <a:xfrm>
            <a:off x="552025" y="1738250"/>
            <a:ext cx="7494900" cy="1565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rgbClr val="1976D2"/>
                </a:solidFill>
                <a:latin typeface="Roboto"/>
                <a:ea typeface="Roboto"/>
                <a:cs typeface="Roboto"/>
                <a:sym typeface="Roboto"/>
              </a:defRPr>
            </a:lvl1pPr>
            <a:lvl2pPr lvl="1" rtl="0">
              <a:spcBef>
                <a:spcPts val="0"/>
              </a:spcBef>
              <a:spcAft>
                <a:spcPts val="0"/>
              </a:spcAft>
              <a:buNone/>
              <a:defRPr>
                <a:solidFill>
                  <a:srgbClr val="1976D2"/>
                </a:solidFill>
                <a:latin typeface="Roboto"/>
                <a:ea typeface="Roboto"/>
                <a:cs typeface="Roboto"/>
                <a:sym typeface="Roboto"/>
              </a:defRPr>
            </a:lvl2pPr>
            <a:lvl3pPr lvl="2" rtl="0">
              <a:spcBef>
                <a:spcPts val="0"/>
              </a:spcBef>
              <a:spcAft>
                <a:spcPts val="0"/>
              </a:spcAft>
              <a:buNone/>
              <a:defRPr>
                <a:solidFill>
                  <a:srgbClr val="1976D2"/>
                </a:solidFill>
                <a:latin typeface="Roboto"/>
                <a:ea typeface="Roboto"/>
                <a:cs typeface="Roboto"/>
                <a:sym typeface="Roboto"/>
              </a:defRPr>
            </a:lvl3pPr>
            <a:lvl4pPr lvl="3" rtl="0">
              <a:spcBef>
                <a:spcPts val="0"/>
              </a:spcBef>
              <a:spcAft>
                <a:spcPts val="0"/>
              </a:spcAft>
              <a:buNone/>
              <a:defRPr>
                <a:solidFill>
                  <a:srgbClr val="1976D2"/>
                </a:solidFill>
                <a:latin typeface="Roboto"/>
                <a:ea typeface="Roboto"/>
                <a:cs typeface="Roboto"/>
                <a:sym typeface="Roboto"/>
              </a:defRPr>
            </a:lvl4pPr>
            <a:lvl5pPr lvl="4" rtl="0">
              <a:spcBef>
                <a:spcPts val="0"/>
              </a:spcBef>
              <a:spcAft>
                <a:spcPts val="0"/>
              </a:spcAft>
              <a:buNone/>
              <a:defRPr>
                <a:solidFill>
                  <a:srgbClr val="1976D2"/>
                </a:solidFill>
                <a:latin typeface="Roboto"/>
                <a:ea typeface="Roboto"/>
                <a:cs typeface="Roboto"/>
                <a:sym typeface="Roboto"/>
              </a:defRPr>
            </a:lvl5pPr>
            <a:lvl6pPr lvl="5" rtl="0">
              <a:spcBef>
                <a:spcPts val="0"/>
              </a:spcBef>
              <a:spcAft>
                <a:spcPts val="0"/>
              </a:spcAft>
              <a:buNone/>
              <a:defRPr>
                <a:solidFill>
                  <a:srgbClr val="1976D2"/>
                </a:solidFill>
                <a:latin typeface="Roboto"/>
                <a:ea typeface="Roboto"/>
                <a:cs typeface="Roboto"/>
                <a:sym typeface="Roboto"/>
              </a:defRPr>
            </a:lvl6pPr>
            <a:lvl7pPr lvl="6" rtl="0">
              <a:spcBef>
                <a:spcPts val="0"/>
              </a:spcBef>
              <a:spcAft>
                <a:spcPts val="0"/>
              </a:spcAft>
              <a:buNone/>
              <a:defRPr>
                <a:solidFill>
                  <a:srgbClr val="1976D2"/>
                </a:solidFill>
                <a:latin typeface="Roboto"/>
                <a:ea typeface="Roboto"/>
                <a:cs typeface="Roboto"/>
                <a:sym typeface="Roboto"/>
              </a:defRPr>
            </a:lvl7pPr>
            <a:lvl8pPr lvl="7" rtl="0">
              <a:spcBef>
                <a:spcPts val="0"/>
              </a:spcBef>
              <a:spcAft>
                <a:spcPts val="0"/>
              </a:spcAft>
              <a:buNone/>
              <a:defRPr>
                <a:solidFill>
                  <a:srgbClr val="1976D2"/>
                </a:solidFill>
                <a:latin typeface="Roboto"/>
                <a:ea typeface="Roboto"/>
                <a:cs typeface="Roboto"/>
                <a:sym typeface="Roboto"/>
              </a:defRPr>
            </a:lvl8pPr>
            <a:lvl9pPr lvl="8" rtl="0">
              <a:spcBef>
                <a:spcPts val="0"/>
              </a:spcBef>
              <a:spcAft>
                <a:spcPts val="0"/>
              </a:spcAft>
              <a:buNone/>
              <a:defRPr>
                <a:solidFill>
                  <a:srgbClr val="1976D2"/>
                </a:solidFill>
                <a:latin typeface="Roboto"/>
                <a:ea typeface="Roboto"/>
                <a:cs typeface="Roboto"/>
                <a:sym typeface="Roboto"/>
              </a:defRPr>
            </a:lvl9pPr>
          </a:lstStyle>
          <a:p/>
        </p:txBody>
      </p:sp>
      <p:sp>
        <p:nvSpPr>
          <p:cNvPr id="73" name="Google Shape;73;p17"/>
          <p:cNvSpPr txBox="1"/>
          <p:nvPr>
            <p:ph idx="1" type="subTitle"/>
          </p:nvPr>
        </p:nvSpPr>
        <p:spPr>
          <a:xfrm>
            <a:off x="630950" y="2491775"/>
            <a:ext cx="3990300" cy="15153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595959"/>
                </a:solidFill>
                <a:latin typeface="Roboto"/>
                <a:ea typeface="Roboto"/>
                <a:cs typeface="Roboto"/>
                <a:sym typeface="Roboto"/>
              </a:defRPr>
            </a:lvl1pPr>
            <a:lvl2pPr lvl="1" rtl="0">
              <a:spcBef>
                <a:spcPts val="1200"/>
              </a:spcBef>
              <a:spcAft>
                <a:spcPts val="0"/>
              </a:spcAft>
              <a:buNone/>
              <a:defRPr>
                <a:solidFill>
                  <a:srgbClr val="595959"/>
                </a:solidFill>
              </a:defRPr>
            </a:lvl2pPr>
            <a:lvl3pPr lvl="2" rtl="0">
              <a:spcBef>
                <a:spcPts val="1200"/>
              </a:spcBef>
              <a:spcAft>
                <a:spcPts val="0"/>
              </a:spcAft>
              <a:buNone/>
              <a:defRPr>
                <a:solidFill>
                  <a:srgbClr val="595959"/>
                </a:solidFill>
              </a:defRPr>
            </a:lvl3pPr>
            <a:lvl4pPr lvl="3" rtl="0">
              <a:spcBef>
                <a:spcPts val="1200"/>
              </a:spcBef>
              <a:spcAft>
                <a:spcPts val="0"/>
              </a:spcAft>
              <a:buNone/>
              <a:defRPr>
                <a:solidFill>
                  <a:srgbClr val="595959"/>
                </a:solidFill>
              </a:defRPr>
            </a:lvl4pPr>
            <a:lvl5pPr lvl="4" rtl="0">
              <a:spcBef>
                <a:spcPts val="1200"/>
              </a:spcBef>
              <a:spcAft>
                <a:spcPts val="0"/>
              </a:spcAft>
              <a:buNone/>
              <a:defRPr>
                <a:solidFill>
                  <a:srgbClr val="595959"/>
                </a:solidFill>
              </a:defRPr>
            </a:lvl5pPr>
            <a:lvl6pPr lvl="5" rtl="0">
              <a:spcBef>
                <a:spcPts val="1200"/>
              </a:spcBef>
              <a:spcAft>
                <a:spcPts val="0"/>
              </a:spcAft>
              <a:buNone/>
              <a:defRPr>
                <a:solidFill>
                  <a:srgbClr val="595959"/>
                </a:solidFill>
              </a:defRPr>
            </a:lvl6pPr>
            <a:lvl7pPr lvl="6" rtl="0">
              <a:spcBef>
                <a:spcPts val="1200"/>
              </a:spcBef>
              <a:spcAft>
                <a:spcPts val="0"/>
              </a:spcAft>
              <a:buNone/>
              <a:defRPr>
                <a:solidFill>
                  <a:srgbClr val="595959"/>
                </a:solidFill>
              </a:defRPr>
            </a:lvl7pPr>
            <a:lvl8pPr lvl="7" rtl="0">
              <a:spcBef>
                <a:spcPts val="1200"/>
              </a:spcBef>
              <a:spcAft>
                <a:spcPts val="0"/>
              </a:spcAft>
              <a:buNone/>
              <a:defRPr>
                <a:solidFill>
                  <a:srgbClr val="595959"/>
                </a:solidFill>
              </a:defRPr>
            </a:lvl8pPr>
            <a:lvl9pPr lvl="8" rtl="0">
              <a:spcBef>
                <a:spcPts val="1200"/>
              </a:spcBef>
              <a:spcAft>
                <a:spcPts val="1200"/>
              </a:spcAft>
              <a:buNone/>
              <a:defRPr>
                <a:solidFill>
                  <a:srgbClr val="595959"/>
                </a:solidFill>
              </a:defRPr>
            </a:lvl9pPr>
          </a:lstStyle>
          <a:p/>
        </p:txBody>
      </p:sp>
      <p:sp>
        <p:nvSpPr>
          <p:cNvPr id="74" name="Google Shape;74;p17"/>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424242"/>
                </a:solidFill>
                <a:latin typeface="Roboto Mono Regular"/>
                <a:ea typeface="Roboto Mono Regular"/>
                <a:cs typeface="Roboto Mono Regular"/>
                <a:sym typeface="Roboto Mono Regular"/>
              </a:rPr>
              <a:t>@Amit Bendor</a:t>
            </a:r>
            <a:endParaRPr sz="600">
              <a:solidFill>
                <a:srgbClr val="424242"/>
              </a:solidFill>
              <a:latin typeface="Roboto Mono Regular"/>
              <a:ea typeface="Roboto Mono Regular"/>
              <a:cs typeface="Roboto Mono Regular"/>
              <a:sym typeface="Roboto Mono Regul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
  <p:cSld name="CUSTOM_11">
    <p:bg>
      <p:bgPr>
        <a:solidFill>
          <a:srgbClr val="1E88E5"/>
        </a:solidFill>
      </p:bgPr>
    </p:bg>
    <p:spTree>
      <p:nvGrpSpPr>
        <p:cNvPr id="75" name="Shape 75"/>
        <p:cNvGrpSpPr/>
        <p:nvPr/>
      </p:nvGrpSpPr>
      <p:grpSpPr>
        <a:xfrm>
          <a:off x="0" y="0"/>
          <a:ext cx="0" cy="0"/>
          <a:chOff x="0" y="0"/>
          <a:chExt cx="0" cy="0"/>
        </a:xfrm>
      </p:grpSpPr>
      <p:sp>
        <p:nvSpPr>
          <p:cNvPr id="76" name="Google Shape;76;p18"/>
          <p:cNvSpPr/>
          <p:nvPr/>
        </p:nvSpPr>
        <p:spPr>
          <a:xfrm>
            <a:off x="0" y="0"/>
            <a:ext cx="4572000" cy="5143500"/>
          </a:xfrm>
          <a:prstGeom prst="rect">
            <a:avLst/>
          </a:prstGeom>
          <a:solidFill>
            <a:srgbClr val="1976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8"/>
          <p:cNvSpPr txBox="1"/>
          <p:nvPr>
            <p:ph type="title"/>
          </p:nvPr>
        </p:nvSpPr>
        <p:spPr>
          <a:xfrm>
            <a:off x="176350" y="248700"/>
            <a:ext cx="4182600" cy="678300"/>
          </a:xfrm>
          <a:prstGeom prst="rect">
            <a:avLst/>
          </a:prstGeom>
        </p:spPr>
        <p:txBody>
          <a:bodyPr anchorCtr="0" anchor="t" bIns="91425" lIns="91425" spcFirstLastPara="1" rIns="91425" wrap="square" tIns="91425">
            <a:noAutofit/>
          </a:bodyPr>
          <a:lstStyle>
            <a:lvl1pPr lvl="0">
              <a:spcBef>
                <a:spcPts val="0"/>
              </a:spcBef>
              <a:spcAft>
                <a:spcPts val="0"/>
              </a:spcAft>
              <a:buNone/>
              <a:defRPr sz="2400">
                <a:solidFill>
                  <a:srgbClr val="FFFFFF"/>
                </a:solidFill>
                <a:latin typeface="Roboto"/>
                <a:ea typeface="Roboto"/>
                <a:cs typeface="Roboto"/>
                <a:sym typeface="Roboto"/>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78" name="Google Shape;78;p18"/>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424242"/>
                </a:solidFill>
                <a:latin typeface="Roboto Mono Regular"/>
                <a:ea typeface="Roboto Mono Regular"/>
                <a:cs typeface="Roboto Mono Regular"/>
                <a:sym typeface="Roboto Mono Regular"/>
              </a:rPr>
              <a:t>@Amit Bendor</a:t>
            </a:r>
            <a:endParaRPr sz="600">
              <a:solidFill>
                <a:srgbClr val="FFFFFF"/>
              </a:solidFill>
              <a:latin typeface="Roboto Mono Regular"/>
              <a:ea typeface="Roboto Mono Regular"/>
              <a:cs typeface="Roboto Mono Regular"/>
              <a:sym typeface="Roboto Mono Regul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
  <p:cSld name="CUSTOM_12">
    <p:bg>
      <p:bgPr>
        <a:solidFill>
          <a:srgbClr val="1E88E5"/>
        </a:solidFill>
      </p:bgPr>
    </p:bg>
    <p:spTree>
      <p:nvGrpSpPr>
        <p:cNvPr id="79" name="Shape 79"/>
        <p:cNvGrpSpPr/>
        <p:nvPr/>
      </p:nvGrpSpPr>
      <p:grpSpPr>
        <a:xfrm>
          <a:off x="0" y="0"/>
          <a:ext cx="0" cy="0"/>
          <a:chOff x="0" y="0"/>
          <a:chExt cx="0" cy="0"/>
        </a:xfrm>
      </p:grpSpPr>
      <p:sp>
        <p:nvSpPr>
          <p:cNvPr id="80" name="Google Shape;80;p19"/>
          <p:cNvSpPr/>
          <p:nvPr/>
        </p:nvSpPr>
        <p:spPr>
          <a:xfrm>
            <a:off x="0" y="0"/>
            <a:ext cx="3042000" cy="5143500"/>
          </a:xfrm>
          <a:prstGeom prst="rect">
            <a:avLst/>
          </a:prstGeom>
          <a:solidFill>
            <a:srgbClr val="1976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9"/>
          <p:cNvSpPr/>
          <p:nvPr/>
        </p:nvSpPr>
        <p:spPr>
          <a:xfrm>
            <a:off x="6102000" y="0"/>
            <a:ext cx="3042000" cy="5143500"/>
          </a:xfrm>
          <a:prstGeom prst="rect">
            <a:avLst/>
          </a:prstGeom>
          <a:solidFill>
            <a:srgbClr val="1976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9"/>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424242"/>
                </a:solidFill>
                <a:latin typeface="Roboto Mono Regular"/>
                <a:ea typeface="Roboto Mono Regular"/>
                <a:cs typeface="Roboto Mono Regular"/>
                <a:sym typeface="Roboto Mono Regular"/>
              </a:rPr>
              <a:t>@Amit Bendor</a:t>
            </a:r>
            <a:endParaRPr sz="600">
              <a:solidFill>
                <a:srgbClr val="FFFFFF"/>
              </a:solidFill>
              <a:latin typeface="Roboto Mono Regular"/>
              <a:ea typeface="Roboto Mono Regular"/>
              <a:cs typeface="Roboto Mono Regular"/>
              <a:sym typeface="Roboto Mono Regular"/>
            </a:endParaRPr>
          </a:p>
        </p:txBody>
      </p:sp>
      <p:sp>
        <p:nvSpPr>
          <p:cNvPr id="83" name="Google Shape;83;p19"/>
          <p:cNvSpPr txBox="1"/>
          <p:nvPr>
            <p:ph type="title"/>
          </p:nvPr>
        </p:nvSpPr>
        <p:spPr>
          <a:xfrm>
            <a:off x="176350" y="248700"/>
            <a:ext cx="2702700" cy="988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4" name="Google Shape;84;p19"/>
          <p:cNvSpPr txBox="1"/>
          <p:nvPr>
            <p:ph idx="1" type="subTitle"/>
          </p:nvPr>
        </p:nvSpPr>
        <p:spPr>
          <a:xfrm>
            <a:off x="244150" y="1300600"/>
            <a:ext cx="2315100" cy="2643300"/>
          </a:xfrm>
          <a:prstGeom prst="rect">
            <a:avLst/>
          </a:prstGeom>
        </p:spPr>
        <p:txBody>
          <a:bodyPr anchorCtr="0" anchor="t" bIns="91425" lIns="91425" spcFirstLastPara="1" rIns="91425" wrap="square" tIns="91425">
            <a:noAutofit/>
          </a:bodyPr>
          <a:lstStyle>
            <a:lvl1pPr lvl="0">
              <a:spcBef>
                <a:spcPts val="0"/>
              </a:spcBef>
              <a:spcAft>
                <a:spcPts val="0"/>
              </a:spcAft>
              <a:buNone/>
              <a:defRPr>
                <a:solidFill>
                  <a:srgbClr val="FFFFFF"/>
                </a:solidFill>
              </a:defRPr>
            </a:lvl1pPr>
            <a:lvl2pPr lvl="1">
              <a:spcBef>
                <a:spcPts val="1200"/>
              </a:spcBef>
              <a:spcAft>
                <a:spcPts val="0"/>
              </a:spcAft>
              <a:buNone/>
              <a:defRPr>
                <a:solidFill>
                  <a:srgbClr val="FFFFFF"/>
                </a:solidFill>
              </a:defRPr>
            </a:lvl2pPr>
            <a:lvl3pPr lvl="2">
              <a:spcBef>
                <a:spcPts val="1200"/>
              </a:spcBef>
              <a:spcAft>
                <a:spcPts val="0"/>
              </a:spcAft>
              <a:buNone/>
              <a:defRPr>
                <a:solidFill>
                  <a:srgbClr val="FFFFFF"/>
                </a:solidFill>
              </a:defRPr>
            </a:lvl3pPr>
            <a:lvl4pPr lvl="3">
              <a:spcBef>
                <a:spcPts val="1200"/>
              </a:spcBef>
              <a:spcAft>
                <a:spcPts val="0"/>
              </a:spcAft>
              <a:buNone/>
              <a:defRPr>
                <a:solidFill>
                  <a:srgbClr val="FFFFFF"/>
                </a:solidFill>
              </a:defRPr>
            </a:lvl4pPr>
            <a:lvl5pPr lvl="4">
              <a:spcBef>
                <a:spcPts val="1200"/>
              </a:spcBef>
              <a:spcAft>
                <a:spcPts val="0"/>
              </a:spcAft>
              <a:buNone/>
              <a:defRPr>
                <a:solidFill>
                  <a:srgbClr val="FFFFFF"/>
                </a:solidFill>
              </a:defRPr>
            </a:lvl5pPr>
            <a:lvl6pPr lvl="5">
              <a:spcBef>
                <a:spcPts val="1200"/>
              </a:spcBef>
              <a:spcAft>
                <a:spcPts val="0"/>
              </a:spcAft>
              <a:buNone/>
              <a:defRPr>
                <a:solidFill>
                  <a:srgbClr val="FFFFFF"/>
                </a:solidFill>
              </a:defRPr>
            </a:lvl6pPr>
            <a:lvl7pPr lvl="6">
              <a:spcBef>
                <a:spcPts val="1200"/>
              </a:spcBef>
              <a:spcAft>
                <a:spcPts val="0"/>
              </a:spcAft>
              <a:buNone/>
              <a:defRPr>
                <a:solidFill>
                  <a:srgbClr val="FFFFFF"/>
                </a:solidFill>
              </a:defRPr>
            </a:lvl7pPr>
            <a:lvl8pPr lvl="7">
              <a:spcBef>
                <a:spcPts val="1200"/>
              </a:spcBef>
              <a:spcAft>
                <a:spcPts val="0"/>
              </a:spcAft>
              <a:buNone/>
              <a:defRPr>
                <a:solidFill>
                  <a:srgbClr val="FFFFFF"/>
                </a:solidFill>
              </a:defRPr>
            </a:lvl8pPr>
            <a:lvl9pPr lvl="8">
              <a:spcBef>
                <a:spcPts val="1200"/>
              </a:spcBef>
              <a:spcAft>
                <a:spcPts val="1200"/>
              </a:spcAft>
              <a:buNone/>
              <a:defRPr>
                <a:solidFill>
                  <a:srgbClr val="FFFFFF"/>
                </a:solidFill>
              </a:defRPr>
            </a:lvl9pPr>
          </a:lstStyle>
          <a:p/>
        </p:txBody>
      </p:sp>
      <p:sp>
        <p:nvSpPr>
          <p:cNvPr id="85" name="Google Shape;85;p19"/>
          <p:cNvSpPr txBox="1"/>
          <p:nvPr>
            <p:ph idx="2" type="subTitle"/>
          </p:nvPr>
        </p:nvSpPr>
        <p:spPr>
          <a:xfrm>
            <a:off x="3332975" y="316550"/>
            <a:ext cx="2315100" cy="45660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1200"/>
              </a:spcBef>
              <a:spcAft>
                <a:spcPts val="0"/>
              </a:spcAft>
              <a:buNone/>
              <a:defRPr>
                <a:solidFill>
                  <a:srgbClr val="FFFFFF"/>
                </a:solidFill>
              </a:defRPr>
            </a:lvl2pPr>
            <a:lvl3pPr lvl="2" rtl="0">
              <a:spcBef>
                <a:spcPts val="1200"/>
              </a:spcBef>
              <a:spcAft>
                <a:spcPts val="0"/>
              </a:spcAft>
              <a:buNone/>
              <a:defRPr>
                <a:solidFill>
                  <a:srgbClr val="FFFFFF"/>
                </a:solidFill>
              </a:defRPr>
            </a:lvl3pPr>
            <a:lvl4pPr lvl="3" rtl="0">
              <a:spcBef>
                <a:spcPts val="1200"/>
              </a:spcBef>
              <a:spcAft>
                <a:spcPts val="0"/>
              </a:spcAft>
              <a:buNone/>
              <a:defRPr>
                <a:solidFill>
                  <a:srgbClr val="FFFFFF"/>
                </a:solidFill>
              </a:defRPr>
            </a:lvl4pPr>
            <a:lvl5pPr lvl="4" rtl="0">
              <a:spcBef>
                <a:spcPts val="1200"/>
              </a:spcBef>
              <a:spcAft>
                <a:spcPts val="0"/>
              </a:spcAft>
              <a:buNone/>
              <a:defRPr>
                <a:solidFill>
                  <a:srgbClr val="FFFFFF"/>
                </a:solidFill>
              </a:defRPr>
            </a:lvl5pPr>
            <a:lvl6pPr lvl="5" rtl="0">
              <a:spcBef>
                <a:spcPts val="1200"/>
              </a:spcBef>
              <a:spcAft>
                <a:spcPts val="0"/>
              </a:spcAft>
              <a:buNone/>
              <a:defRPr>
                <a:solidFill>
                  <a:srgbClr val="FFFFFF"/>
                </a:solidFill>
              </a:defRPr>
            </a:lvl6pPr>
            <a:lvl7pPr lvl="6" rtl="0">
              <a:spcBef>
                <a:spcPts val="1200"/>
              </a:spcBef>
              <a:spcAft>
                <a:spcPts val="0"/>
              </a:spcAft>
              <a:buNone/>
              <a:defRPr>
                <a:solidFill>
                  <a:srgbClr val="FFFFFF"/>
                </a:solidFill>
              </a:defRPr>
            </a:lvl7pPr>
            <a:lvl8pPr lvl="7" rtl="0">
              <a:spcBef>
                <a:spcPts val="1200"/>
              </a:spcBef>
              <a:spcAft>
                <a:spcPts val="0"/>
              </a:spcAft>
              <a:buNone/>
              <a:defRPr>
                <a:solidFill>
                  <a:srgbClr val="FFFFFF"/>
                </a:solidFill>
              </a:defRPr>
            </a:lvl8pPr>
            <a:lvl9pPr lvl="8" rtl="0">
              <a:spcBef>
                <a:spcPts val="1200"/>
              </a:spcBef>
              <a:spcAft>
                <a:spcPts val="1200"/>
              </a:spcAft>
              <a:buNone/>
              <a:defRPr>
                <a:solidFill>
                  <a:srgbClr val="FFFFFF"/>
                </a:solidFill>
              </a:defRPr>
            </a:lvl9pPr>
          </a:lstStyle>
          <a:p/>
        </p:txBody>
      </p:sp>
      <p:sp>
        <p:nvSpPr>
          <p:cNvPr id="86" name="Google Shape;86;p19"/>
          <p:cNvSpPr txBox="1"/>
          <p:nvPr>
            <p:ph idx="3" type="subTitle"/>
          </p:nvPr>
        </p:nvSpPr>
        <p:spPr>
          <a:xfrm>
            <a:off x="6465450" y="342250"/>
            <a:ext cx="2315100" cy="45660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1200"/>
              </a:spcBef>
              <a:spcAft>
                <a:spcPts val="0"/>
              </a:spcAft>
              <a:buNone/>
              <a:defRPr>
                <a:solidFill>
                  <a:srgbClr val="FFFFFF"/>
                </a:solidFill>
              </a:defRPr>
            </a:lvl2pPr>
            <a:lvl3pPr lvl="2" rtl="0">
              <a:spcBef>
                <a:spcPts val="1200"/>
              </a:spcBef>
              <a:spcAft>
                <a:spcPts val="0"/>
              </a:spcAft>
              <a:buNone/>
              <a:defRPr>
                <a:solidFill>
                  <a:srgbClr val="FFFFFF"/>
                </a:solidFill>
              </a:defRPr>
            </a:lvl3pPr>
            <a:lvl4pPr lvl="3" rtl="0">
              <a:spcBef>
                <a:spcPts val="1200"/>
              </a:spcBef>
              <a:spcAft>
                <a:spcPts val="0"/>
              </a:spcAft>
              <a:buNone/>
              <a:defRPr>
                <a:solidFill>
                  <a:srgbClr val="FFFFFF"/>
                </a:solidFill>
              </a:defRPr>
            </a:lvl4pPr>
            <a:lvl5pPr lvl="4" rtl="0">
              <a:spcBef>
                <a:spcPts val="1200"/>
              </a:spcBef>
              <a:spcAft>
                <a:spcPts val="0"/>
              </a:spcAft>
              <a:buNone/>
              <a:defRPr>
                <a:solidFill>
                  <a:srgbClr val="FFFFFF"/>
                </a:solidFill>
              </a:defRPr>
            </a:lvl5pPr>
            <a:lvl6pPr lvl="5" rtl="0">
              <a:spcBef>
                <a:spcPts val="1200"/>
              </a:spcBef>
              <a:spcAft>
                <a:spcPts val="0"/>
              </a:spcAft>
              <a:buNone/>
              <a:defRPr>
                <a:solidFill>
                  <a:srgbClr val="FFFFFF"/>
                </a:solidFill>
              </a:defRPr>
            </a:lvl6pPr>
            <a:lvl7pPr lvl="6" rtl="0">
              <a:spcBef>
                <a:spcPts val="1200"/>
              </a:spcBef>
              <a:spcAft>
                <a:spcPts val="0"/>
              </a:spcAft>
              <a:buNone/>
              <a:defRPr>
                <a:solidFill>
                  <a:srgbClr val="FFFFFF"/>
                </a:solidFill>
              </a:defRPr>
            </a:lvl7pPr>
            <a:lvl8pPr lvl="7" rtl="0">
              <a:spcBef>
                <a:spcPts val="1200"/>
              </a:spcBef>
              <a:spcAft>
                <a:spcPts val="0"/>
              </a:spcAft>
              <a:buNone/>
              <a:defRPr>
                <a:solidFill>
                  <a:srgbClr val="FFFFFF"/>
                </a:solidFill>
              </a:defRPr>
            </a:lvl8pPr>
            <a:lvl9pPr lvl="8" rtl="0">
              <a:spcBef>
                <a:spcPts val="1200"/>
              </a:spcBef>
              <a:spcAft>
                <a:spcPts val="1200"/>
              </a:spcAft>
              <a:buNone/>
              <a:defRPr>
                <a:solidFill>
                  <a:srgbClr val="FFFFFF"/>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 White">
  <p:cSld name="BIG_NUMBER_1_1_1_1_1_1_1">
    <p:bg>
      <p:bgPr>
        <a:solidFill>
          <a:srgbClr val="FFFFFF"/>
        </a:solidFill>
      </p:bgPr>
    </p:bg>
    <p:spTree>
      <p:nvGrpSpPr>
        <p:cNvPr id="87" name="Shape 87"/>
        <p:cNvGrpSpPr/>
        <p:nvPr/>
      </p:nvGrpSpPr>
      <p:grpSpPr>
        <a:xfrm>
          <a:off x="0" y="0"/>
          <a:ext cx="0" cy="0"/>
          <a:chOff x="0" y="0"/>
          <a:chExt cx="0" cy="0"/>
        </a:xfrm>
      </p:grpSpPr>
      <p:sp>
        <p:nvSpPr>
          <p:cNvPr id="88" name="Google Shape;88;p20"/>
          <p:cNvSpPr txBox="1"/>
          <p:nvPr/>
        </p:nvSpPr>
        <p:spPr>
          <a:xfrm>
            <a:off x="1590150" y="1755443"/>
            <a:ext cx="5963700" cy="88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600">
                <a:solidFill>
                  <a:srgbClr val="424242"/>
                </a:solidFill>
                <a:latin typeface="Roboto Light"/>
                <a:ea typeface="Roboto Light"/>
                <a:cs typeface="Roboto Light"/>
                <a:sym typeface="Roboto Light"/>
              </a:rPr>
              <a:t>Thank you!</a:t>
            </a:r>
            <a:endParaRPr sz="3600">
              <a:solidFill>
                <a:srgbClr val="424242"/>
              </a:solidFill>
              <a:latin typeface="Roboto Light"/>
              <a:ea typeface="Roboto Light"/>
              <a:cs typeface="Roboto Light"/>
              <a:sym typeface="Roboto Light"/>
            </a:endParaRPr>
          </a:p>
        </p:txBody>
      </p:sp>
      <p:cxnSp>
        <p:nvCxnSpPr>
          <p:cNvPr id="89" name="Google Shape;89;p20"/>
          <p:cNvCxnSpPr/>
          <p:nvPr/>
        </p:nvCxnSpPr>
        <p:spPr>
          <a:xfrm rot="10800000">
            <a:off x="2178600" y="1109800"/>
            <a:ext cx="2062800" cy="0"/>
          </a:xfrm>
          <a:prstGeom prst="straightConnector1">
            <a:avLst/>
          </a:prstGeom>
          <a:noFill/>
          <a:ln cap="flat" cmpd="sng" w="9525">
            <a:solidFill>
              <a:srgbClr val="1E88E5"/>
            </a:solidFill>
            <a:prstDash val="dot"/>
            <a:round/>
            <a:headEnd len="med" w="med" type="none"/>
            <a:tailEnd len="med" w="med" type="none"/>
          </a:ln>
        </p:spPr>
      </p:cxnSp>
      <p:cxnSp>
        <p:nvCxnSpPr>
          <p:cNvPr id="90" name="Google Shape;90;p20"/>
          <p:cNvCxnSpPr/>
          <p:nvPr/>
        </p:nvCxnSpPr>
        <p:spPr>
          <a:xfrm rot="10800000">
            <a:off x="4902600" y="1116500"/>
            <a:ext cx="2062800" cy="0"/>
          </a:xfrm>
          <a:prstGeom prst="straightConnector1">
            <a:avLst/>
          </a:prstGeom>
          <a:noFill/>
          <a:ln cap="flat" cmpd="sng" w="9525">
            <a:solidFill>
              <a:srgbClr val="1E88E5"/>
            </a:solidFill>
            <a:prstDash val="dot"/>
            <a:round/>
            <a:headEnd len="med" w="med" type="none"/>
            <a:tailEnd len="med" w="med" type="none"/>
          </a:ln>
        </p:spPr>
      </p:cxnSp>
      <p:cxnSp>
        <p:nvCxnSpPr>
          <p:cNvPr id="91" name="Google Shape;91;p20"/>
          <p:cNvCxnSpPr/>
          <p:nvPr/>
        </p:nvCxnSpPr>
        <p:spPr>
          <a:xfrm rot="10800000">
            <a:off x="2178525" y="3047475"/>
            <a:ext cx="4806600" cy="0"/>
          </a:xfrm>
          <a:prstGeom prst="straightConnector1">
            <a:avLst/>
          </a:prstGeom>
          <a:noFill/>
          <a:ln cap="flat" cmpd="sng" w="9525">
            <a:solidFill>
              <a:srgbClr val="1E88E5"/>
            </a:solidFill>
            <a:prstDash val="dot"/>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Logo">
  <p:cSld name="TITLE_1_1">
    <p:bg>
      <p:bgPr>
        <a:solidFill>
          <a:srgbClr val="FFFFFF"/>
        </a:solidFill>
      </p:bgPr>
    </p:bg>
    <p:spTree>
      <p:nvGrpSpPr>
        <p:cNvPr id="15" name="Shape 15"/>
        <p:cNvGrpSpPr/>
        <p:nvPr/>
      </p:nvGrpSpPr>
      <p:grpSpPr>
        <a:xfrm>
          <a:off x="0" y="0"/>
          <a:ext cx="0" cy="0"/>
          <a:chOff x="0" y="0"/>
          <a:chExt cx="0" cy="0"/>
        </a:xfrm>
      </p:grpSpPr>
      <p:sp>
        <p:nvSpPr>
          <p:cNvPr id="16" name="Google Shape;16;p3"/>
          <p:cNvSpPr txBox="1"/>
          <p:nvPr>
            <p:ph idx="1" type="subTitle"/>
          </p:nvPr>
        </p:nvSpPr>
        <p:spPr>
          <a:xfrm>
            <a:off x="3431225" y="2350500"/>
            <a:ext cx="58536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9E9E9E"/>
              </a:buClr>
              <a:buSzPts val="1800"/>
              <a:buNone/>
              <a:defRPr>
                <a:solidFill>
                  <a:srgbClr val="9E9E9E"/>
                </a:solidFill>
              </a:defRPr>
            </a:lvl1pPr>
            <a:lvl2pPr lvl="1" rtl="0">
              <a:lnSpc>
                <a:spcPct val="100000"/>
              </a:lnSpc>
              <a:spcBef>
                <a:spcPts val="0"/>
              </a:spcBef>
              <a:spcAft>
                <a:spcPts val="0"/>
              </a:spcAft>
              <a:buClr>
                <a:srgbClr val="434343"/>
              </a:buClr>
              <a:buSzPts val="1800"/>
              <a:buNone/>
              <a:defRPr sz="1800">
                <a:solidFill>
                  <a:srgbClr val="434343"/>
                </a:solidFill>
              </a:defRPr>
            </a:lvl2pPr>
            <a:lvl3pPr lvl="2" rtl="0">
              <a:lnSpc>
                <a:spcPct val="100000"/>
              </a:lnSpc>
              <a:spcBef>
                <a:spcPts val="0"/>
              </a:spcBef>
              <a:spcAft>
                <a:spcPts val="0"/>
              </a:spcAft>
              <a:buClr>
                <a:srgbClr val="434343"/>
              </a:buClr>
              <a:buSzPts val="1800"/>
              <a:buNone/>
              <a:defRPr sz="1800">
                <a:solidFill>
                  <a:srgbClr val="434343"/>
                </a:solidFill>
              </a:defRPr>
            </a:lvl3pPr>
            <a:lvl4pPr lvl="3" rtl="0">
              <a:lnSpc>
                <a:spcPct val="100000"/>
              </a:lnSpc>
              <a:spcBef>
                <a:spcPts val="0"/>
              </a:spcBef>
              <a:spcAft>
                <a:spcPts val="0"/>
              </a:spcAft>
              <a:buClr>
                <a:srgbClr val="434343"/>
              </a:buClr>
              <a:buSzPts val="1800"/>
              <a:buNone/>
              <a:defRPr sz="1800">
                <a:solidFill>
                  <a:srgbClr val="434343"/>
                </a:solidFill>
              </a:defRPr>
            </a:lvl4pPr>
            <a:lvl5pPr lvl="4" rtl="0">
              <a:lnSpc>
                <a:spcPct val="100000"/>
              </a:lnSpc>
              <a:spcBef>
                <a:spcPts val="0"/>
              </a:spcBef>
              <a:spcAft>
                <a:spcPts val="0"/>
              </a:spcAft>
              <a:buClr>
                <a:srgbClr val="434343"/>
              </a:buClr>
              <a:buSzPts val="1800"/>
              <a:buNone/>
              <a:defRPr sz="1800">
                <a:solidFill>
                  <a:srgbClr val="434343"/>
                </a:solidFill>
              </a:defRPr>
            </a:lvl5pPr>
            <a:lvl6pPr lvl="5" rtl="0">
              <a:lnSpc>
                <a:spcPct val="100000"/>
              </a:lnSpc>
              <a:spcBef>
                <a:spcPts val="0"/>
              </a:spcBef>
              <a:spcAft>
                <a:spcPts val="0"/>
              </a:spcAft>
              <a:buClr>
                <a:srgbClr val="434343"/>
              </a:buClr>
              <a:buSzPts val="1800"/>
              <a:buNone/>
              <a:defRPr sz="1800">
                <a:solidFill>
                  <a:srgbClr val="434343"/>
                </a:solidFill>
              </a:defRPr>
            </a:lvl6pPr>
            <a:lvl7pPr lvl="6" rtl="0">
              <a:lnSpc>
                <a:spcPct val="100000"/>
              </a:lnSpc>
              <a:spcBef>
                <a:spcPts val="0"/>
              </a:spcBef>
              <a:spcAft>
                <a:spcPts val="0"/>
              </a:spcAft>
              <a:buClr>
                <a:srgbClr val="434343"/>
              </a:buClr>
              <a:buSzPts val="1800"/>
              <a:buNone/>
              <a:defRPr sz="1800">
                <a:solidFill>
                  <a:srgbClr val="434343"/>
                </a:solidFill>
              </a:defRPr>
            </a:lvl7pPr>
            <a:lvl8pPr lvl="7" rtl="0">
              <a:lnSpc>
                <a:spcPct val="100000"/>
              </a:lnSpc>
              <a:spcBef>
                <a:spcPts val="0"/>
              </a:spcBef>
              <a:spcAft>
                <a:spcPts val="0"/>
              </a:spcAft>
              <a:buClr>
                <a:srgbClr val="434343"/>
              </a:buClr>
              <a:buSzPts val="1800"/>
              <a:buNone/>
              <a:defRPr sz="1800">
                <a:solidFill>
                  <a:srgbClr val="434343"/>
                </a:solidFill>
              </a:defRPr>
            </a:lvl8pPr>
            <a:lvl9pPr lvl="8" rtl="0">
              <a:lnSpc>
                <a:spcPct val="100000"/>
              </a:lnSpc>
              <a:spcBef>
                <a:spcPts val="0"/>
              </a:spcBef>
              <a:spcAft>
                <a:spcPts val="0"/>
              </a:spcAft>
              <a:buClr>
                <a:srgbClr val="434343"/>
              </a:buClr>
              <a:buSzPts val="1800"/>
              <a:buNone/>
              <a:defRPr sz="1800">
                <a:solidFill>
                  <a:srgbClr val="434343"/>
                </a:solidFill>
              </a:defRPr>
            </a:lvl9pPr>
          </a:lstStyle>
          <a:p/>
        </p:txBody>
      </p:sp>
      <p:sp>
        <p:nvSpPr>
          <p:cNvPr id="17" name="Google Shape;17;p3"/>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FFFFFF"/>
                </a:solidFill>
                <a:latin typeface="Roboto Mono Regular"/>
                <a:ea typeface="Roboto Mono Regular"/>
                <a:cs typeface="Roboto Mono Regular"/>
                <a:sym typeface="Roboto Mono Regular"/>
              </a:rPr>
              <a:t>Confidential + Proprietary</a:t>
            </a:r>
            <a:endParaRPr sz="600">
              <a:solidFill>
                <a:srgbClr val="FFFFFF"/>
              </a:solidFill>
              <a:latin typeface="Roboto Mono Regular"/>
              <a:ea typeface="Roboto Mono Regular"/>
              <a:cs typeface="Roboto Mono Regular"/>
              <a:sym typeface="Roboto Mono Regular"/>
            </a:endParaRPr>
          </a:p>
        </p:txBody>
      </p:sp>
      <p:pic>
        <p:nvPicPr>
          <p:cNvPr id="18" name="Google Shape;18;p3"/>
          <p:cNvPicPr preferRelativeResize="0"/>
          <p:nvPr/>
        </p:nvPicPr>
        <p:blipFill>
          <a:blip r:embed="rId2">
            <a:alphaModFix/>
          </a:blip>
          <a:stretch>
            <a:fillRect/>
          </a:stretch>
        </p:blipFill>
        <p:spPr>
          <a:xfrm>
            <a:off x="731075" y="978006"/>
            <a:ext cx="2655700" cy="2655700"/>
          </a:xfrm>
          <a:prstGeom prst="rect">
            <a:avLst/>
          </a:prstGeom>
          <a:noFill/>
          <a:ln>
            <a:noFill/>
          </a:ln>
        </p:spPr>
      </p:pic>
      <p:sp>
        <p:nvSpPr>
          <p:cNvPr id="19" name="Google Shape;19;p3"/>
          <p:cNvSpPr txBox="1"/>
          <p:nvPr>
            <p:ph type="title"/>
          </p:nvPr>
        </p:nvSpPr>
        <p:spPr>
          <a:xfrm>
            <a:off x="3379325" y="365100"/>
            <a:ext cx="5957400" cy="1985400"/>
          </a:xfrm>
          <a:prstGeom prst="rect">
            <a:avLst/>
          </a:prstGeom>
        </p:spPr>
        <p:txBody>
          <a:bodyPr anchorCtr="0" anchor="b" bIns="91425" lIns="91425" spcFirstLastPara="1" rIns="91425" wrap="square" tIns="91425">
            <a:noAutofit/>
          </a:bodyPr>
          <a:lstStyle>
            <a:lvl1pPr lvl="0">
              <a:spcBef>
                <a:spcPts val="0"/>
              </a:spcBef>
              <a:spcAft>
                <a:spcPts val="0"/>
              </a:spcAft>
              <a:buNone/>
              <a:defRPr sz="3600"/>
            </a:lvl1pPr>
            <a:lvl2pPr lvl="1">
              <a:spcBef>
                <a:spcPts val="0"/>
              </a:spcBef>
              <a:spcAft>
                <a:spcPts val="0"/>
              </a:spcAft>
              <a:buNone/>
              <a:defRPr sz="3600"/>
            </a:lvl2pPr>
            <a:lvl3pPr lvl="2">
              <a:spcBef>
                <a:spcPts val="0"/>
              </a:spcBef>
              <a:spcAft>
                <a:spcPts val="0"/>
              </a:spcAft>
              <a:buNone/>
              <a:defRPr sz="3600"/>
            </a:lvl3pPr>
            <a:lvl4pPr lvl="3">
              <a:spcBef>
                <a:spcPts val="0"/>
              </a:spcBef>
              <a:spcAft>
                <a:spcPts val="0"/>
              </a:spcAft>
              <a:buNone/>
              <a:defRPr sz="3600"/>
            </a:lvl4pPr>
            <a:lvl5pPr lvl="4">
              <a:spcBef>
                <a:spcPts val="0"/>
              </a:spcBef>
              <a:spcAft>
                <a:spcPts val="0"/>
              </a:spcAft>
              <a:buNone/>
              <a:defRPr sz="3600"/>
            </a:lvl5pPr>
            <a:lvl6pPr lvl="5">
              <a:spcBef>
                <a:spcPts val="0"/>
              </a:spcBef>
              <a:spcAft>
                <a:spcPts val="0"/>
              </a:spcAft>
              <a:buNone/>
              <a:defRPr sz="3600"/>
            </a:lvl6pPr>
            <a:lvl7pPr lvl="6">
              <a:spcBef>
                <a:spcPts val="0"/>
              </a:spcBef>
              <a:spcAft>
                <a:spcPts val="0"/>
              </a:spcAft>
              <a:buNone/>
              <a:defRPr sz="3600"/>
            </a:lvl7pPr>
            <a:lvl8pPr lvl="7">
              <a:spcBef>
                <a:spcPts val="0"/>
              </a:spcBef>
              <a:spcAft>
                <a:spcPts val="0"/>
              </a:spcAft>
              <a:buNone/>
              <a:defRPr sz="3600"/>
            </a:lvl8pPr>
            <a:lvl9pPr lvl="8">
              <a:spcBef>
                <a:spcPts val="0"/>
              </a:spcBef>
              <a:spcAft>
                <a:spcPts val="0"/>
              </a:spcAft>
              <a:buNone/>
              <a:defRPr sz="3600"/>
            </a:lvl9pPr>
          </a:lstStyle>
          <a:p/>
        </p:txBody>
      </p:sp>
      <p:sp>
        <p:nvSpPr>
          <p:cNvPr id="20" name="Google Shape;20;p3"/>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424242"/>
                </a:solidFill>
                <a:latin typeface="Roboto Mono Regular"/>
                <a:ea typeface="Roboto Mono Regular"/>
                <a:cs typeface="Roboto Mono Regular"/>
                <a:sym typeface="Roboto Mono Regular"/>
              </a:rPr>
              <a:t>@Amit Bendor</a:t>
            </a:r>
            <a:endParaRPr sz="600">
              <a:solidFill>
                <a:srgbClr val="424242"/>
              </a:solidFill>
              <a:latin typeface="Roboto Mono Regular"/>
              <a:ea typeface="Roboto Mono Regular"/>
              <a:cs typeface="Roboto Mono Regular"/>
              <a:sym typeface="Roboto Mono Regul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spTree>
      <p:nvGrpSpPr>
        <p:cNvPr id="92" name="Shape 92"/>
        <p:cNvGrpSpPr/>
        <p:nvPr/>
      </p:nvGrpSpPr>
      <p:grpSpPr>
        <a:xfrm>
          <a:off x="0" y="0"/>
          <a:ext cx="0" cy="0"/>
          <a:chOff x="0" y="0"/>
          <a:chExt cx="0" cy="0"/>
        </a:xfrm>
      </p:grpSpPr>
      <p:sp>
        <p:nvSpPr>
          <p:cNvPr id="93" name="Google Shape;93;p2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94" name="Google Shape;94;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3C78D8"/>
        </a:solidFill>
      </p:bgPr>
    </p:bg>
    <p:spTree>
      <p:nvGrpSpPr>
        <p:cNvPr id="95" name="Shape 95"/>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96" name="Shape 96"/>
        <p:cNvGrpSpPr/>
        <p:nvPr/>
      </p:nvGrpSpPr>
      <p:grpSpPr>
        <a:xfrm>
          <a:off x="0" y="0"/>
          <a:ext cx="0" cy="0"/>
          <a:chOff x="0" y="0"/>
          <a:chExt cx="0" cy="0"/>
        </a:xfrm>
      </p:grpSpPr>
      <p:sp>
        <p:nvSpPr>
          <p:cNvPr id="97" name="Google Shape;9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8" name="Google Shape;9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200"/>
              </a:spcBef>
              <a:spcAft>
                <a:spcPts val="0"/>
              </a:spcAft>
              <a:buSzPts val="1400"/>
              <a:buChar char="○"/>
              <a:defRPr/>
            </a:lvl2pPr>
            <a:lvl3pPr indent="-317500" lvl="2" marL="1371600" rtl="0">
              <a:spcBef>
                <a:spcPts val="1200"/>
              </a:spcBef>
              <a:spcAft>
                <a:spcPts val="0"/>
              </a:spcAft>
              <a:buSzPts val="1400"/>
              <a:buChar char="■"/>
              <a:defRPr/>
            </a:lvl3pPr>
            <a:lvl4pPr indent="-317500" lvl="3" marL="1828800" rtl="0">
              <a:spcBef>
                <a:spcPts val="1200"/>
              </a:spcBef>
              <a:spcAft>
                <a:spcPts val="0"/>
              </a:spcAft>
              <a:buSzPts val="1400"/>
              <a:buChar char="●"/>
              <a:defRPr/>
            </a:lvl4pPr>
            <a:lvl5pPr indent="-317500" lvl="4" marL="2286000" rtl="0">
              <a:spcBef>
                <a:spcPts val="1200"/>
              </a:spcBef>
              <a:spcAft>
                <a:spcPts val="0"/>
              </a:spcAft>
              <a:buSzPts val="1400"/>
              <a:buChar char="○"/>
              <a:defRPr/>
            </a:lvl5pPr>
            <a:lvl6pPr indent="-317500" lvl="5" marL="2743200" rtl="0">
              <a:spcBef>
                <a:spcPts val="1200"/>
              </a:spcBef>
              <a:spcAft>
                <a:spcPts val="0"/>
              </a:spcAft>
              <a:buSzPts val="1400"/>
              <a:buChar char="■"/>
              <a:defRPr/>
            </a:lvl6pPr>
            <a:lvl7pPr indent="-317500" lvl="6" marL="3200400" rtl="0">
              <a:spcBef>
                <a:spcPts val="1200"/>
              </a:spcBef>
              <a:spcAft>
                <a:spcPts val="0"/>
              </a:spcAft>
              <a:buSzPts val="1400"/>
              <a:buChar char="●"/>
              <a:defRPr/>
            </a:lvl7pPr>
            <a:lvl8pPr indent="-317500" lvl="7" marL="3657600" rtl="0">
              <a:spcBef>
                <a:spcPts val="1200"/>
              </a:spcBef>
              <a:spcAft>
                <a:spcPts val="0"/>
              </a:spcAft>
              <a:buSzPts val="1400"/>
              <a:buChar char="○"/>
              <a:defRPr/>
            </a:lvl8pPr>
            <a:lvl9pPr indent="-317500" lvl="8" marL="4114800" rtl="0">
              <a:spcBef>
                <a:spcPts val="1200"/>
              </a:spcBef>
              <a:spcAft>
                <a:spcPts val="1200"/>
              </a:spcAft>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_1">
  <p:cSld name="TITLE_ONLY_1">
    <p:spTree>
      <p:nvGrpSpPr>
        <p:cNvPr id="99" name="Shape 99"/>
        <p:cNvGrpSpPr/>
        <p:nvPr/>
      </p:nvGrpSpPr>
      <p:grpSpPr>
        <a:xfrm>
          <a:off x="0" y="0"/>
          <a:ext cx="0" cy="0"/>
          <a:chOff x="0" y="0"/>
          <a:chExt cx="0" cy="0"/>
        </a:xfrm>
      </p:grpSpPr>
      <p:sp>
        <p:nvSpPr>
          <p:cNvPr id="100" name="Google Shape;100;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01" name="Google Shape;101;p2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102" name="Shape 102"/>
        <p:cNvGrpSpPr/>
        <p:nvPr/>
      </p:nvGrpSpPr>
      <p:grpSpPr>
        <a:xfrm>
          <a:off x="0" y="0"/>
          <a:ext cx="0" cy="0"/>
          <a:chOff x="0" y="0"/>
          <a:chExt cx="0" cy="0"/>
        </a:xfrm>
      </p:grpSpPr>
      <p:sp>
        <p:nvSpPr>
          <p:cNvPr id="103" name="Google Shape;103;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104" name="Google Shape;104;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5" name="Google Shape;10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4">
  <p:cSld name="TITLE_AND_BODY_4">
    <p:spTree>
      <p:nvGrpSpPr>
        <p:cNvPr id="106" name="Shape 106"/>
        <p:cNvGrpSpPr/>
        <p:nvPr/>
      </p:nvGrpSpPr>
      <p:grpSpPr>
        <a:xfrm>
          <a:off x="0" y="0"/>
          <a:ext cx="0" cy="0"/>
          <a:chOff x="0" y="0"/>
          <a:chExt cx="0" cy="0"/>
        </a:xfrm>
      </p:grpSpPr>
      <p:sp>
        <p:nvSpPr>
          <p:cNvPr id="107" name="Google Shape;10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08" name="Google Shape;10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200"/>
              </a:spcBef>
              <a:spcAft>
                <a:spcPts val="0"/>
              </a:spcAft>
              <a:buSzPts val="1400"/>
              <a:buChar char="○"/>
              <a:defRPr/>
            </a:lvl2pPr>
            <a:lvl3pPr indent="-317500" lvl="2" marL="1371600" rtl="0">
              <a:spcBef>
                <a:spcPts val="1200"/>
              </a:spcBef>
              <a:spcAft>
                <a:spcPts val="0"/>
              </a:spcAft>
              <a:buSzPts val="1400"/>
              <a:buChar char="■"/>
              <a:defRPr/>
            </a:lvl3pPr>
            <a:lvl4pPr indent="-317500" lvl="3" marL="1828800" rtl="0">
              <a:spcBef>
                <a:spcPts val="1200"/>
              </a:spcBef>
              <a:spcAft>
                <a:spcPts val="0"/>
              </a:spcAft>
              <a:buSzPts val="1400"/>
              <a:buChar char="●"/>
              <a:defRPr/>
            </a:lvl4pPr>
            <a:lvl5pPr indent="-317500" lvl="4" marL="2286000" rtl="0">
              <a:spcBef>
                <a:spcPts val="1200"/>
              </a:spcBef>
              <a:spcAft>
                <a:spcPts val="0"/>
              </a:spcAft>
              <a:buSzPts val="1400"/>
              <a:buChar char="○"/>
              <a:defRPr/>
            </a:lvl5pPr>
            <a:lvl6pPr indent="-317500" lvl="5" marL="2743200" rtl="0">
              <a:spcBef>
                <a:spcPts val="1200"/>
              </a:spcBef>
              <a:spcAft>
                <a:spcPts val="0"/>
              </a:spcAft>
              <a:buSzPts val="1400"/>
              <a:buChar char="■"/>
              <a:defRPr/>
            </a:lvl6pPr>
            <a:lvl7pPr indent="-317500" lvl="6" marL="3200400" rtl="0">
              <a:spcBef>
                <a:spcPts val="1200"/>
              </a:spcBef>
              <a:spcAft>
                <a:spcPts val="0"/>
              </a:spcAft>
              <a:buSzPts val="1400"/>
              <a:buChar char="●"/>
              <a:defRPr/>
            </a:lvl7pPr>
            <a:lvl8pPr indent="-317500" lvl="7" marL="3657600" rtl="0">
              <a:spcBef>
                <a:spcPts val="1200"/>
              </a:spcBef>
              <a:spcAft>
                <a:spcPts val="0"/>
              </a:spcAft>
              <a:buSzPts val="1400"/>
              <a:buChar char="○"/>
              <a:defRPr/>
            </a:lvl8pPr>
            <a:lvl9pPr indent="-317500" lvl="8" marL="4114800" rtl="0">
              <a:spcBef>
                <a:spcPts val="1200"/>
              </a:spcBef>
              <a:spcAft>
                <a:spcPts val="120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109" name="Shape 109"/>
        <p:cNvGrpSpPr/>
        <p:nvPr/>
      </p:nvGrpSpPr>
      <p:grpSpPr>
        <a:xfrm>
          <a:off x="0" y="0"/>
          <a:ext cx="0" cy="0"/>
          <a:chOff x="0" y="0"/>
          <a:chExt cx="0" cy="0"/>
        </a:xfrm>
      </p:grpSpPr>
      <p:sp>
        <p:nvSpPr>
          <p:cNvPr id="110" name="Google Shape;110;p27"/>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11" name="Google Shape;111;p27"/>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12" name="Google Shape;112;p27"/>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3">
    <p:spTree>
      <p:nvGrpSpPr>
        <p:cNvPr id="113" name="Shape 113"/>
        <p:cNvGrpSpPr/>
        <p:nvPr/>
      </p:nvGrpSpPr>
      <p:grpSpPr>
        <a:xfrm>
          <a:off x="0" y="0"/>
          <a:ext cx="0" cy="0"/>
          <a:chOff x="0" y="0"/>
          <a:chExt cx="0" cy="0"/>
        </a:xfrm>
      </p:grpSpPr>
      <p:sp>
        <p:nvSpPr>
          <p:cNvPr id="114" name="Google Shape;114;p28"/>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15" name="Google Shape;115;p28"/>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16" name="Google Shape;116;p28"/>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TC presentation templates">
  <p:cSld name="TITLE_3">
    <p:spTree>
      <p:nvGrpSpPr>
        <p:cNvPr id="117" name="Shape 117"/>
        <p:cNvGrpSpPr/>
        <p:nvPr/>
      </p:nvGrpSpPr>
      <p:grpSpPr>
        <a:xfrm>
          <a:off x="0" y="0"/>
          <a:ext cx="0" cy="0"/>
          <a:chOff x="0" y="0"/>
          <a:chExt cx="0" cy="0"/>
        </a:xfrm>
      </p:grpSpPr>
      <p:sp>
        <p:nvSpPr>
          <p:cNvPr id="118" name="Google Shape;118;p2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19" name="Google Shape;119;p2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0" name="Google Shape;120;p29"/>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121" name="Shape 121"/>
        <p:cNvGrpSpPr/>
        <p:nvPr/>
      </p:nvGrpSpPr>
      <p:grpSpPr>
        <a:xfrm>
          <a:off x="0" y="0"/>
          <a:ext cx="0" cy="0"/>
          <a:chOff x="0" y="0"/>
          <a:chExt cx="0" cy="0"/>
        </a:xfrm>
      </p:grpSpPr>
      <p:sp>
        <p:nvSpPr>
          <p:cNvPr id="122" name="Google Shape;122;p30"/>
          <p:cNvSpPr txBox="1"/>
          <p:nvPr>
            <p:ph type="ctrTitle"/>
          </p:nvPr>
        </p:nvSpPr>
        <p:spPr>
          <a:xfrm>
            <a:off x="311708" y="744575"/>
            <a:ext cx="8520600" cy="2052600"/>
          </a:xfrm>
          <a:prstGeom prst="rect">
            <a:avLst/>
          </a:prstGeom>
          <a:noFill/>
          <a:ln>
            <a:noFill/>
          </a:ln>
        </p:spPr>
        <p:txBody>
          <a:bodyPr anchorCtr="0" anchor="b" bIns="68575" lIns="68575" spcFirstLastPara="1" rIns="68575" wrap="square" tIns="68575">
            <a:noAutofit/>
          </a:bodyPr>
          <a:lstStyle>
            <a:lvl1pPr lvl="0" rtl="0" algn="ctr">
              <a:spcBef>
                <a:spcPts val="0"/>
              </a:spcBef>
              <a:spcAft>
                <a:spcPts val="0"/>
              </a:spcAft>
              <a:buClr>
                <a:srgbClr val="231F20"/>
              </a:buClr>
              <a:buSzPts val="3900"/>
              <a:buFont typeface="Verdana"/>
              <a:buNone/>
              <a:defRPr sz="5200"/>
            </a:lvl1pPr>
            <a:lvl2pPr lvl="1" rtl="0" algn="ctr">
              <a:spcBef>
                <a:spcPts val="0"/>
              </a:spcBef>
              <a:spcAft>
                <a:spcPts val="0"/>
              </a:spcAft>
              <a:buSzPts val="3900"/>
              <a:buNone/>
              <a:defRPr sz="5200"/>
            </a:lvl2pPr>
            <a:lvl3pPr lvl="2" rtl="0" algn="ctr">
              <a:spcBef>
                <a:spcPts val="0"/>
              </a:spcBef>
              <a:spcAft>
                <a:spcPts val="0"/>
              </a:spcAft>
              <a:buSzPts val="3900"/>
              <a:buNone/>
              <a:defRPr sz="5200"/>
            </a:lvl3pPr>
            <a:lvl4pPr lvl="3" rtl="0" algn="ctr">
              <a:spcBef>
                <a:spcPts val="0"/>
              </a:spcBef>
              <a:spcAft>
                <a:spcPts val="0"/>
              </a:spcAft>
              <a:buSzPts val="3900"/>
              <a:buNone/>
              <a:defRPr sz="5200"/>
            </a:lvl4pPr>
            <a:lvl5pPr lvl="4" rtl="0" algn="ctr">
              <a:spcBef>
                <a:spcPts val="0"/>
              </a:spcBef>
              <a:spcAft>
                <a:spcPts val="0"/>
              </a:spcAft>
              <a:buSzPts val="3900"/>
              <a:buNone/>
              <a:defRPr sz="5200"/>
            </a:lvl5pPr>
            <a:lvl6pPr lvl="5" rtl="0" algn="ctr">
              <a:spcBef>
                <a:spcPts val="0"/>
              </a:spcBef>
              <a:spcAft>
                <a:spcPts val="0"/>
              </a:spcAft>
              <a:buSzPts val="3900"/>
              <a:buNone/>
              <a:defRPr sz="5200"/>
            </a:lvl6pPr>
            <a:lvl7pPr lvl="6" rtl="0" algn="ctr">
              <a:spcBef>
                <a:spcPts val="0"/>
              </a:spcBef>
              <a:spcAft>
                <a:spcPts val="0"/>
              </a:spcAft>
              <a:buSzPts val="3900"/>
              <a:buNone/>
              <a:defRPr sz="5200"/>
            </a:lvl7pPr>
            <a:lvl8pPr lvl="7" rtl="0" algn="ctr">
              <a:spcBef>
                <a:spcPts val="0"/>
              </a:spcBef>
              <a:spcAft>
                <a:spcPts val="0"/>
              </a:spcAft>
              <a:buSzPts val="3900"/>
              <a:buNone/>
              <a:defRPr sz="5200"/>
            </a:lvl8pPr>
            <a:lvl9pPr lvl="8" rtl="0" algn="ctr">
              <a:spcBef>
                <a:spcPts val="0"/>
              </a:spcBef>
              <a:spcAft>
                <a:spcPts val="0"/>
              </a:spcAft>
              <a:buSzPts val="3900"/>
              <a:buNone/>
              <a:defRPr sz="5200"/>
            </a:lvl9pPr>
          </a:lstStyle>
          <a:p/>
        </p:txBody>
      </p:sp>
      <p:sp>
        <p:nvSpPr>
          <p:cNvPr id="123" name="Google Shape;123;p30"/>
          <p:cNvSpPr txBox="1"/>
          <p:nvPr>
            <p:ph idx="1" type="subTitle"/>
          </p:nvPr>
        </p:nvSpPr>
        <p:spPr>
          <a:xfrm>
            <a:off x="311700" y="2834125"/>
            <a:ext cx="8520600" cy="792600"/>
          </a:xfrm>
          <a:prstGeom prst="rect">
            <a:avLst/>
          </a:prstGeom>
          <a:noFill/>
          <a:ln>
            <a:noFill/>
          </a:ln>
        </p:spPr>
        <p:txBody>
          <a:bodyPr anchorCtr="0" anchor="t" bIns="68575" lIns="68575" spcFirstLastPara="1" rIns="68575" wrap="square" tIns="68575">
            <a:noAutofit/>
          </a:bodyPr>
          <a:lstStyle>
            <a:lvl1pPr lvl="0" rtl="0" algn="ctr">
              <a:lnSpc>
                <a:spcPct val="100000"/>
              </a:lnSpc>
              <a:spcBef>
                <a:spcPts val="0"/>
              </a:spcBef>
              <a:spcAft>
                <a:spcPts val="0"/>
              </a:spcAft>
              <a:buSzPts val="2100"/>
              <a:buFont typeface="Calibri"/>
              <a:buNone/>
              <a:defRPr sz="2800"/>
            </a:lvl1pPr>
            <a:lvl2pPr lvl="1" rtl="0" algn="ctr">
              <a:lnSpc>
                <a:spcPct val="100000"/>
              </a:lnSpc>
              <a:spcBef>
                <a:spcPts val="0"/>
              </a:spcBef>
              <a:spcAft>
                <a:spcPts val="0"/>
              </a:spcAft>
              <a:buSzPts val="2100"/>
              <a:buFont typeface="Calibri"/>
              <a:buNone/>
              <a:defRPr sz="2800"/>
            </a:lvl2pPr>
            <a:lvl3pPr lvl="2" rtl="0" algn="ctr">
              <a:lnSpc>
                <a:spcPct val="100000"/>
              </a:lnSpc>
              <a:spcBef>
                <a:spcPts val="0"/>
              </a:spcBef>
              <a:spcAft>
                <a:spcPts val="0"/>
              </a:spcAft>
              <a:buSzPts val="2100"/>
              <a:buFont typeface="Calibri"/>
              <a:buNone/>
              <a:defRPr sz="2800"/>
            </a:lvl3pPr>
            <a:lvl4pPr lvl="3" rtl="0" algn="ctr">
              <a:lnSpc>
                <a:spcPct val="100000"/>
              </a:lnSpc>
              <a:spcBef>
                <a:spcPts val="0"/>
              </a:spcBef>
              <a:spcAft>
                <a:spcPts val="0"/>
              </a:spcAft>
              <a:buSzPts val="2100"/>
              <a:buFont typeface="Calibri"/>
              <a:buNone/>
              <a:defRPr sz="2800"/>
            </a:lvl4pPr>
            <a:lvl5pPr lvl="4" rtl="0" algn="ctr">
              <a:lnSpc>
                <a:spcPct val="100000"/>
              </a:lnSpc>
              <a:spcBef>
                <a:spcPts val="0"/>
              </a:spcBef>
              <a:spcAft>
                <a:spcPts val="0"/>
              </a:spcAft>
              <a:buSzPts val="2100"/>
              <a:buFont typeface="Calibri"/>
              <a:buNone/>
              <a:defRPr sz="2800"/>
            </a:lvl5pPr>
            <a:lvl6pPr lvl="5" rtl="0" algn="ctr">
              <a:lnSpc>
                <a:spcPct val="100000"/>
              </a:lnSpc>
              <a:spcBef>
                <a:spcPts val="0"/>
              </a:spcBef>
              <a:spcAft>
                <a:spcPts val="0"/>
              </a:spcAft>
              <a:buSzPts val="2100"/>
              <a:buFont typeface="Calibri"/>
              <a:buNone/>
              <a:defRPr sz="2800"/>
            </a:lvl6pPr>
            <a:lvl7pPr lvl="6" rtl="0" algn="ctr">
              <a:lnSpc>
                <a:spcPct val="100000"/>
              </a:lnSpc>
              <a:spcBef>
                <a:spcPts val="0"/>
              </a:spcBef>
              <a:spcAft>
                <a:spcPts val="0"/>
              </a:spcAft>
              <a:buSzPts val="2100"/>
              <a:buFont typeface="Calibri"/>
              <a:buNone/>
              <a:defRPr sz="2800"/>
            </a:lvl7pPr>
            <a:lvl8pPr lvl="7" rtl="0" algn="ctr">
              <a:lnSpc>
                <a:spcPct val="100000"/>
              </a:lnSpc>
              <a:spcBef>
                <a:spcPts val="0"/>
              </a:spcBef>
              <a:spcAft>
                <a:spcPts val="0"/>
              </a:spcAft>
              <a:buSzPts val="2100"/>
              <a:buFont typeface="Calibri"/>
              <a:buNone/>
              <a:defRPr sz="2800"/>
            </a:lvl8pPr>
            <a:lvl9pPr lvl="8" rtl="0" algn="ctr">
              <a:lnSpc>
                <a:spcPct val="100000"/>
              </a:lnSpc>
              <a:spcBef>
                <a:spcPts val="0"/>
              </a:spcBef>
              <a:spcAft>
                <a:spcPts val="0"/>
              </a:spcAft>
              <a:buSzPts val="2100"/>
              <a:buFont typeface="Calibri"/>
              <a:buNone/>
              <a:defRPr sz="2800"/>
            </a:lvl9pPr>
          </a:lstStyle>
          <a:p/>
        </p:txBody>
      </p:sp>
      <p:sp>
        <p:nvSpPr>
          <p:cNvPr id="124" name="Google Shape;124;p30"/>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Autofit/>
          </a:bodyPr>
          <a:lstStyle>
            <a:lvl1pPr indent="0" lvl="0" marL="0" rtl="0" algn="r">
              <a:lnSpc>
                <a:spcPct val="100000"/>
              </a:lnSpc>
              <a:spcBef>
                <a:spcPts val="0"/>
              </a:spcBef>
              <a:spcAft>
                <a:spcPts val="0"/>
              </a:spcAft>
              <a:buSzPts val="1100"/>
              <a:buNone/>
              <a:defRPr b="0" i="0" sz="1100" u="none" cap="none" strike="noStrike">
                <a:solidFill>
                  <a:srgbClr val="888888"/>
                </a:solidFill>
                <a:latin typeface="Arial"/>
                <a:ea typeface="Arial"/>
                <a:cs typeface="Arial"/>
                <a:sym typeface="Arial"/>
              </a:defRPr>
            </a:lvl1pPr>
            <a:lvl2pPr indent="0" lvl="1" marL="0" rtl="0" algn="r">
              <a:lnSpc>
                <a:spcPct val="100000"/>
              </a:lnSpc>
              <a:spcBef>
                <a:spcPts val="0"/>
              </a:spcBef>
              <a:spcAft>
                <a:spcPts val="0"/>
              </a:spcAft>
              <a:buSzPts val="1100"/>
              <a:buNone/>
              <a:defRPr b="0" i="0" sz="1100" u="none" cap="none" strike="noStrike">
                <a:solidFill>
                  <a:srgbClr val="888888"/>
                </a:solidFill>
                <a:latin typeface="Arial"/>
                <a:ea typeface="Arial"/>
                <a:cs typeface="Arial"/>
                <a:sym typeface="Arial"/>
              </a:defRPr>
            </a:lvl2pPr>
            <a:lvl3pPr indent="0" lvl="2" marL="0" rtl="0" algn="r">
              <a:lnSpc>
                <a:spcPct val="100000"/>
              </a:lnSpc>
              <a:spcBef>
                <a:spcPts val="0"/>
              </a:spcBef>
              <a:spcAft>
                <a:spcPts val="0"/>
              </a:spcAft>
              <a:buSzPts val="1100"/>
              <a:buNone/>
              <a:defRPr b="0" i="0" sz="1100" u="none" cap="none" strike="noStrike">
                <a:solidFill>
                  <a:srgbClr val="888888"/>
                </a:solidFill>
                <a:latin typeface="Arial"/>
                <a:ea typeface="Arial"/>
                <a:cs typeface="Arial"/>
                <a:sym typeface="Arial"/>
              </a:defRPr>
            </a:lvl3pPr>
            <a:lvl4pPr indent="0" lvl="3" marL="0" rtl="0" algn="r">
              <a:lnSpc>
                <a:spcPct val="100000"/>
              </a:lnSpc>
              <a:spcBef>
                <a:spcPts val="0"/>
              </a:spcBef>
              <a:spcAft>
                <a:spcPts val="0"/>
              </a:spcAft>
              <a:buSzPts val="1100"/>
              <a:buNone/>
              <a:defRPr b="0" i="0" sz="1100" u="none" cap="none" strike="noStrike">
                <a:solidFill>
                  <a:srgbClr val="888888"/>
                </a:solidFill>
                <a:latin typeface="Arial"/>
                <a:ea typeface="Arial"/>
                <a:cs typeface="Arial"/>
                <a:sym typeface="Arial"/>
              </a:defRPr>
            </a:lvl4pPr>
            <a:lvl5pPr indent="0" lvl="4" marL="0" rtl="0" algn="r">
              <a:lnSpc>
                <a:spcPct val="100000"/>
              </a:lnSpc>
              <a:spcBef>
                <a:spcPts val="0"/>
              </a:spcBef>
              <a:spcAft>
                <a:spcPts val="0"/>
              </a:spcAft>
              <a:buSzPts val="1100"/>
              <a:buNone/>
              <a:defRPr b="0" i="0" sz="1100" u="none" cap="none" strike="noStrike">
                <a:solidFill>
                  <a:srgbClr val="888888"/>
                </a:solidFill>
                <a:latin typeface="Arial"/>
                <a:ea typeface="Arial"/>
                <a:cs typeface="Arial"/>
                <a:sym typeface="Arial"/>
              </a:defRPr>
            </a:lvl5pPr>
            <a:lvl6pPr indent="0" lvl="5" marL="0" rtl="0" algn="r">
              <a:lnSpc>
                <a:spcPct val="100000"/>
              </a:lnSpc>
              <a:spcBef>
                <a:spcPts val="0"/>
              </a:spcBef>
              <a:spcAft>
                <a:spcPts val="0"/>
              </a:spcAft>
              <a:buSzPts val="1100"/>
              <a:buNone/>
              <a:defRPr b="0" i="0" sz="1100" u="none" cap="none" strike="noStrike">
                <a:solidFill>
                  <a:srgbClr val="888888"/>
                </a:solidFill>
                <a:latin typeface="Arial"/>
                <a:ea typeface="Arial"/>
                <a:cs typeface="Arial"/>
                <a:sym typeface="Arial"/>
              </a:defRPr>
            </a:lvl6pPr>
            <a:lvl7pPr indent="0" lvl="6" marL="0" rtl="0" algn="r">
              <a:lnSpc>
                <a:spcPct val="100000"/>
              </a:lnSpc>
              <a:spcBef>
                <a:spcPts val="0"/>
              </a:spcBef>
              <a:spcAft>
                <a:spcPts val="0"/>
              </a:spcAft>
              <a:buSzPts val="1100"/>
              <a:buNone/>
              <a:defRPr b="0" i="0" sz="1100" u="none" cap="none" strike="noStrike">
                <a:solidFill>
                  <a:srgbClr val="888888"/>
                </a:solidFill>
                <a:latin typeface="Arial"/>
                <a:ea typeface="Arial"/>
                <a:cs typeface="Arial"/>
                <a:sym typeface="Arial"/>
              </a:defRPr>
            </a:lvl7pPr>
            <a:lvl8pPr indent="0" lvl="7" marL="0" rtl="0" algn="r">
              <a:lnSpc>
                <a:spcPct val="100000"/>
              </a:lnSpc>
              <a:spcBef>
                <a:spcPts val="0"/>
              </a:spcBef>
              <a:spcAft>
                <a:spcPts val="0"/>
              </a:spcAft>
              <a:buSzPts val="1100"/>
              <a:buNone/>
              <a:defRPr b="0" i="0" sz="1100" u="none" cap="none" strike="noStrike">
                <a:solidFill>
                  <a:srgbClr val="888888"/>
                </a:solidFill>
                <a:latin typeface="Arial"/>
                <a:ea typeface="Arial"/>
                <a:cs typeface="Arial"/>
                <a:sym typeface="Arial"/>
              </a:defRPr>
            </a:lvl8pPr>
            <a:lvl9pPr indent="0" lvl="8" marL="0" rtl="0" algn="r">
              <a:lnSpc>
                <a:spcPct val="100000"/>
              </a:lnSpc>
              <a:spcBef>
                <a:spcPts val="0"/>
              </a:spcBef>
              <a:spcAft>
                <a:spcPts val="0"/>
              </a:spcAft>
              <a:buSzPts val="1100"/>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_20">
    <p:spTree>
      <p:nvGrpSpPr>
        <p:cNvPr id="21" name="Shape 21"/>
        <p:cNvGrpSpPr/>
        <p:nvPr/>
      </p:nvGrpSpPr>
      <p:grpSpPr>
        <a:xfrm>
          <a:off x="0" y="0"/>
          <a:ext cx="0" cy="0"/>
          <a:chOff x="0" y="0"/>
          <a:chExt cx="0" cy="0"/>
        </a:xfrm>
      </p:grpSpPr>
      <p:sp>
        <p:nvSpPr>
          <p:cNvPr id="22" name="Google Shape;22;p4"/>
          <p:cNvSpPr txBox="1"/>
          <p:nvPr>
            <p:ph type="title"/>
          </p:nvPr>
        </p:nvSpPr>
        <p:spPr>
          <a:xfrm>
            <a:off x="353575" y="2939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23" name="Google Shape;23;p4"/>
          <p:cNvSpPr txBox="1"/>
          <p:nvPr>
            <p:ph idx="1" type="body"/>
          </p:nvPr>
        </p:nvSpPr>
        <p:spPr>
          <a:xfrm>
            <a:off x="353575" y="1060700"/>
            <a:ext cx="8443500" cy="36786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200"/>
              </a:spcBef>
              <a:spcAft>
                <a:spcPts val="0"/>
              </a:spcAft>
              <a:buSzPts val="1400"/>
              <a:buChar char="○"/>
              <a:defRPr/>
            </a:lvl2pPr>
            <a:lvl3pPr indent="-317500" lvl="2" marL="1371600">
              <a:spcBef>
                <a:spcPts val="1200"/>
              </a:spcBef>
              <a:spcAft>
                <a:spcPts val="0"/>
              </a:spcAft>
              <a:buSzPts val="1400"/>
              <a:buChar char="■"/>
              <a:defRPr/>
            </a:lvl3pPr>
            <a:lvl4pPr indent="-317500" lvl="3" marL="1828800">
              <a:spcBef>
                <a:spcPts val="1200"/>
              </a:spcBef>
              <a:spcAft>
                <a:spcPts val="0"/>
              </a:spcAft>
              <a:buSzPts val="1400"/>
              <a:buChar char="●"/>
              <a:defRPr/>
            </a:lvl4pPr>
            <a:lvl5pPr indent="-317500" lvl="4" marL="2286000">
              <a:spcBef>
                <a:spcPts val="1200"/>
              </a:spcBef>
              <a:spcAft>
                <a:spcPts val="0"/>
              </a:spcAft>
              <a:buSzPts val="1400"/>
              <a:buChar char="○"/>
              <a:defRPr/>
            </a:lvl5pPr>
            <a:lvl6pPr indent="-317500" lvl="5" marL="2743200">
              <a:spcBef>
                <a:spcPts val="1200"/>
              </a:spcBef>
              <a:spcAft>
                <a:spcPts val="0"/>
              </a:spcAft>
              <a:buSzPts val="1400"/>
              <a:buChar char="■"/>
              <a:defRPr/>
            </a:lvl6pPr>
            <a:lvl7pPr indent="-317500" lvl="6" marL="3200400">
              <a:spcBef>
                <a:spcPts val="1200"/>
              </a:spcBef>
              <a:spcAft>
                <a:spcPts val="0"/>
              </a:spcAft>
              <a:buSzPts val="1400"/>
              <a:buChar char="●"/>
              <a:defRPr/>
            </a:lvl7pPr>
            <a:lvl8pPr indent="-317500" lvl="7" marL="3657600">
              <a:spcBef>
                <a:spcPts val="1200"/>
              </a:spcBef>
              <a:spcAft>
                <a:spcPts val="0"/>
              </a:spcAft>
              <a:buSzPts val="1400"/>
              <a:buChar char="○"/>
              <a:defRPr/>
            </a:lvl8pPr>
            <a:lvl9pPr indent="-317500" lvl="8" marL="4114800">
              <a:spcBef>
                <a:spcPts val="1200"/>
              </a:spcBef>
              <a:spcAft>
                <a:spcPts val="1200"/>
              </a:spcAft>
              <a:buSzPts val="1400"/>
              <a:buChar char="■"/>
              <a:defRPr/>
            </a:lvl9pPr>
          </a:lstStyle>
          <a:p/>
        </p:txBody>
      </p:sp>
      <p:sp>
        <p:nvSpPr>
          <p:cNvPr id="24" name="Google Shape;24;p4"/>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424242"/>
                </a:solidFill>
                <a:latin typeface="Roboto Mono Regular"/>
                <a:ea typeface="Roboto Mono Regular"/>
                <a:cs typeface="Roboto Mono Regular"/>
                <a:sym typeface="Roboto Mono Regular"/>
              </a:rPr>
              <a:t>@Amit Bendor</a:t>
            </a:r>
            <a:endParaRPr sz="600">
              <a:solidFill>
                <a:srgbClr val="424242"/>
              </a:solidFill>
              <a:latin typeface="Roboto Mono Regular"/>
              <a:ea typeface="Roboto Mono Regular"/>
              <a:cs typeface="Roboto Mono Regular"/>
              <a:sym typeface="Roboto Mono Regul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Blue/White">
  <p:cSld name="CUSTOM_15">
    <p:spTree>
      <p:nvGrpSpPr>
        <p:cNvPr id="25" name="Shape 25"/>
        <p:cNvGrpSpPr/>
        <p:nvPr/>
      </p:nvGrpSpPr>
      <p:grpSpPr>
        <a:xfrm>
          <a:off x="0" y="0"/>
          <a:ext cx="0" cy="0"/>
          <a:chOff x="0" y="0"/>
          <a:chExt cx="0" cy="0"/>
        </a:xfrm>
      </p:grpSpPr>
      <p:sp>
        <p:nvSpPr>
          <p:cNvPr id="26" name="Google Shape;26;p5"/>
          <p:cNvSpPr/>
          <p:nvPr/>
        </p:nvSpPr>
        <p:spPr>
          <a:xfrm>
            <a:off x="0" y="-22400"/>
            <a:ext cx="9144000" cy="961500"/>
          </a:xfrm>
          <a:prstGeom prst="rect">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37600" y="189050"/>
            <a:ext cx="7182300" cy="644400"/>
          </a:xfrm>
          <a:prstGeom prst="rect">
            <a:avLst/>
          </a:prstGeom>
        </p:spPr>
        <p:txBody>
          <a:bodyPr anchorCtr="0" anchor="t" bIns="91425" lIns="91425" spcFirstLastPara="1" rIns="91425" wrap="square" tIns="91425">
            <a:noAutofit/>
          </a:bodyPr>
          <a:lstStyle>
            <a:lvl1pPr lvl="0">
              <a:spcBef>
                <a:spcPts val="0"/>
              </a:spcBef>
              <a:spcAft>
                <a:spcPts val="0"/>
              </a:spcAft>
              <a:buNone/>
              <a:defRPr sz="3000">
                <a:solidFill>
                  <a:srgbClr val="FFFFFF"/>
                </a:solidFill>
                <a:latin typeface="Roboto Light"/>
                <a:ea typeface="Roboto Light"/>
                <a:cs typeface="Roboto Light"/>
                <a:sym typeface="Roboto Light"/>
              </a:defRPr>
            </a:lvl1pPr>
            <a:lvl2pPr lvl="1">
              <a:spcBef>
                <a:spcPts val="0"/>
              </a:spcBef>
              <a:spcAft>
                <a:spcPts val="0"/>
              </a:spcAft>
              <a:buNone/>
              <a:defRPr>
                <a:latin typeface="Roboto Light"/>
                <a:ea typeface="Roboto Light"/>
                <a:cs typeface="Roboto Light"/>
                <a:sym typeface="Roboto Light"/>
              </a:defRPr>
            </a:lvl2pPr>
            <a:lvl3pPr lvl="2">
              <a:spcBef>
                <a:spcPts val="0"/>
              </a:spcBef>
              <a:spcAft>
                <a:spcPts val="0"/>
              </a:spcAft>
              <a:buNone/>
              <a:defRPr>
                <a:latin typeface="Roboto Light"/>
                <a:ea typeface="Roboto Light"/>
                <a:cs typeface="Roboto Light"/>
                <a:sym typeface="Roboto Light"/>
              </a:defRPr>
            </a:lvl3pPr>
            <a:lvl4pPr lvl="3">
              <a:spcBef>
                <a:spcPts val="0"/>
              </a:spcBef>
              <a:spcAft>
                <a:spcPts val="0"/>
              </a:spcAft>
              <a:buNone/>
              <a:defRPr>
                <a:latin typeface="Roboto Light"/>
                <a:ea typeface="Roboto Light"/>
                <a:cs typeface="Roboto Light"/>
                <a:sym typeface="Roboto Light"/>
              </a:defRPr>
            </a:lvl4pPr>
            <a:lvl5pPr lvl="4">
              <a:spcBef>
                <a:spcPts val="0"/>
              </a:spcBef>
              <a:spcAft>
                <a:spcPts val="0"/>
              </a:spcAft>
              <a:buNone/>
              <a:defRPr>
                <a:latin typeface="Roboto Light"/>
                <a:ea typeface="Roboto Light"/>
                <a:cs typeface="Roboto Light"/>
                <a:sym typeface="Roboto Light"/>
              </a:defRPr>
            </a:lvl5pPr>
            <a:lvl6pPr lvl="5">
              <a:spcBef>
                <a:spcPts val="0"/>
              </a:spcBef>
              <a:spcAft>
                <a:spcPts val="0"/>
              </a:spcAft>
              <a:buNone/>
              <a:defRPr>
                <a:latin typeface="Roboto Light"/>
                <a:ea typeface="Roboto Light"/>
                <a:cs typeface="Roboto Light"/>
                <a:sym typeface="Roboto Light"/>
              </a:defRPr>
            </a:lvl6pPr>
            <a:lvl7pPr lvl="6">
              <a:spcBef>
                <a:spcPts val="0"/>
              </a:spcBef>
              <a:spcAft>
                <a:spcPts val="0"/>
              </a:spcAft>
              <a:buNone/>
              <a:defRPr>
                <a:latin typeface="Roboto Light"/>
                <a:ea typeface="Roboto Light"/>
                <a:cs typeface="Roboto Light"/>
                <a:sym typeface="Roboto Light"/>
              </a:defRPr>
            </a:lvl7pPr>
            <a:lvl8pPr lvl="7">
              <a:spcBef>
                <a:spcPts val="0"/>
              </a:spcBef>
              <a:spcAft>
                <a:spcPts val="0"/>
              </a:spcAft>
              <a:buNone/>
              <a:defRPr>
                <a:latin typeface="Roboto Light"/>
                <a:ea typeface="Roboto Light"/>
                <a:cs typeface="Roboto Light"/>
                <a:sym typeface="Roboto Light"/>
              </a:defRPr>
            </a:lvl8pPr>
            <a:lvl9pPr lvl="8">
              <a:spcBef>
                <a:spcPts val="0"/>
              </a:spcBef>
              <a:spcAft>
                <a:spcPts val="0"/>
              </a:spcAft>
              <a:buNone/>
              <a:defRPr>
                <a:latin typeface="Roboto Light"/>
                <a:ea typeface="Roboto Light"/>
                <a:cs typeface="Roboto Light"/>
                <a:sym typeface="Roboto Light"/>
              </a:defRPr>
            </a:lvl9pPr>
          </a:lstStyle>
          <a:p/>
        </p:txBody>
      </p:sp>
      <p:sp>
        <p:nvSpPr>
          <p:cNvPr id="28" name="Google Shape;28;p5"/>
          <p:cNvSpPr txBox="1"/>
          <p:nvPr>
            <p:ph idx="1" type="body"/>
          </p:nvPr>
        </p:nvSpPr>
        <p:spPr>
          <a:xfrm>
            <a:off x="437600" y="1079350"/>
            <a:ext cx="8263500" cy="3703800"/>
          </a:xfrm>
          <a:prstGeom prst="rect">
            <a:avLst/>
          </a:prstGeom>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Roboto Light"/>
              <a:buChar char="●"/>
              <a:defRPr sz="1800">
                <a:latin typeface="Roboto Light"/>
                <a:ea typeface="Roboto Light"/>
                <a:cs typeface="Roboto Light"/>
                <a:sym typeface="Roboto Light"/>
              </a:defRPr>
            </a:lvl1pPr>
            <a:lvl2pPr indent="-317500" lvl="1" marL="914400" rtl="0">
              <a:lnSpc>
                <a:spcPct val="115000"/>
              </a:lnSpc>
              <a:spcBef>
                <a:spcPts val="1200"/>
              </a:spcBef>
              <a:spcAft>
                <a:spcPts val="0"/>
              </a:spcAft>
              <a:buSzPts val="1400"/>
              <a:buFont typeface="Roboto Light"/>
              <a:buChar char="○"/>
              <a:defRPr>
                <a:latin typeface="Roboto Light"/>
                <a:ea typeface="Roboto Light"/>
                <a:cs typeface="Roboto Light"/>
                <a:sym typeface="Roboto Light"/>
              </a:defRPr>
            </a:lvl2pPr>
            <a:lvl3pPr indent="-317500" lvl="2" marL="1371600" rtl="0">
              <a:lnSpc>
                <a:spcPct val="115000"/>
              </a:lnSpc>
              <a:spcBef>
                <a:spcPts val="1200"/>
              </a:spcBef>
              <a:spcAft>
                <a:spcPts val="0"/>
              </a:spcAft>
              <a:buSzPts val="1400"/>
              <a:buFont typeface="Roboto Light"/>
              <a:buChar char="■"/>
              <a:defRPr>
                <a:latin typeface="Roboto Light"/>
                <a:ea typeface="Roboto Light"/>
                <a:cs typeface="Roboto Light"/>
                <a:sym typeface="Roboto Light"/>
              </a:defRPr>
            </a:lvl3pPr>
            <a:lvl4pPr indent="-317500" lvl="3" marL="1828800" rtl="0">
              <a:lnSpc>
                <a:spcPct val="115000"/>
              </a:lnSpc>
              <a:spcBef>
                <a:spcPts val="1200"/>
              </a:spcBef>
              <a:spcAft>
                <a:spcPts val="0"/>
              </a:spcAft>
              <a:buSzPts val="1400"/>
              <a:buFont typeface="Roboto Light"/>
              <a:buChar char="●"/>
              <a:defRPr>
                <a:latin typeface="Roboto Light"/>
                <a:ea typeface="Roboto Light"/>
                <a:cs typeface="Roboto Light"/>
                <a:sym typeface="Roboto Light"/>
              </a:defRPr>
            </a:lvl4pPr>
            <a:lvl5pPr indent="-317500" lvl="4" marL="2286000" rtl="0">
              <a:lnSpc>
                <a:spcPct val="115000"/>
              </a:lnSpc>
              <a:spcBef>
                <a:spcPts val="1200"/>
              </a:spcBef>
              <a:spcAft>
                <a:spcPts val="0"/>
              </a:spcAft>
              <a:buSzPts val="1400"/>
              <a:buFont typeface="Roboto Light"/>
              <a:buChar char="○"/>
              <a:defRPr>
                <a:latin typeface="Roboto Light"/>
                <a:ea typeface="Roboto Light"/>
                <a:cs typeface="Roboto Light"/>
                <a:sym typeface="Roboto Light"/>
              </a:defRPr>
            </a:lvl5pPr>
            <a:lvl6pPr indent="-317500" lvl="5" marL="2743200" rtl="0">
              <a:lnSpc>
                <a:spcPct val="115000"/>
              </a:lnSpc>
              <a:spcBef>
                <a:spcPts val="1200"/>
              </a:spcBef>
              <a:spcAft>
                <a:spcPts val="0"/>
              </a:spcAft>
              <a:buSzPts val="1400"/>
              <a:buFont typeface="Roboto Light"/>
              <a:buChar char="■"/>
              <a:defRPr>
                <a:latin typeface="Roboto Light"/>
                <a:ea typeface="Roboto Light"/>
                <a:cs typeface="Roboto Light"/>
                <a:sym typeface="Roboto Light"/>
              </a:defRPr>
            </a:lvl6pPr>
            <a:lvl7pPr indent="-317500" lvl="6" marL="3200400" rtl="0">
              <a:lnSpc>
                <a:spcPct val="115000"/>
              </a:lnSpc>
              <a:spcBef>
                <a:spcPts val="1200"/>
              </a:spcBef>
              <a:spcAft>
                <a:spcPts val="0"/>
              </a:spcAft>
              <a:buSzPts val="1400"/>
              <a:buFont typeface="Roboto Light"/>
              <a:buChar char="●"/>
              <a:defRPr>
                <a:latin typeface="Roboto Light"/>
                <a:ea typeface="Roboto Light"/>
                <a:cs typeface="Roboto Light"/>
                <a:sym typeface="Roboto Light"/>
              </a:defRPr>
            </a:lvl7pPr>
            <a:lvl8pPr indent="-317500" lvl="7" marL="3657600" rtl="0">
              <a:lnSpc>
                <a:spcPct val="115000"/>
              </a:lnSpc>
              <a:spcBef>
                <a:spcPts val="1200"/>
              </a:spcBef>
              <a:spcAft>
                <a:spcPts val="0"/>
              </a:spcAft>
              <a:buSzPts val="1400"/>
              <a:buFont typeface="Roboto Light"/>
              <a:buChar char="○"/>
              <a:defRPr>
                <a:latin typeface="Roboto Light"/>
                <a:ea typeface="Roboto Light"/>
                <a:cs typeface="Roboto Light"/>
                <a:sym typeface="Roboto Light"/>
              </a:defRPr>
            </a:lvl8pPr>
            <a:lvl9pPr indent="-317500" lvl="8" marL="4114800" rtl="0">
              <a:lnSpc>
                <a:spcPct val="115000"/>
              </a:lnSpc>
              <a:spcBef>
                <a:spcPts val="1200"/>
              </a:spcBef>
              <a:spcAft>
                <a:spcPts val="1200"/>
              </a:spcAft>
              <a:buSzPts val="14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White/Blue">
  <p:cSld name="TITLE_1_2">
    <p:bg>
      <p:bgPr>
        <a:solidFill>
          <a:srgbClr val="1E88E5"/>
        </a:solidFill>
      </p:bgPr>
    </p:bg>
    <p:spTree>
      <p:nvGrpSpPr>
        <p:cNvPr id="29" name="Shape 29"/>
        <p:cNvGrpSpPr/>
        <p:nvPr/>
      </p:nvGrpSpPr>
      <p:grpSpPr>
        <a:xfrm>
          <a:off x="0" y="0"/>
          <a:ext cx="0" cy="0"/>
          <a:chOff x="0" y="0"/>
          <a:chExt cx="0" cy="0"/>
        </a:xfrm>
      </p:grpSpPr>
      <p:sp>
        <p:nvSpPr>
          <p:cNvPr id="30" name="Google Shape;30;p6"/>
          <p:cNvSpPr/>
          <p:nvPr/>
        </p:nvSpPr>
        <p:spPr>
          <a:xfrm>
            <a:off x="-30575" y="-20400"/>
            <a:ext cx="9174600" cy="978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p:nvPr/>
        </p:nvSpPr>
        <p:spPr>
          <a:xfrm>
            <a:off x="-15825" y="949575"/>
            <a:ext cx="9174600" cy="4194000"/>
          </a:xfrm>
          <a:prstGeom prst="rect">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txBox="1"/>
          <p:nvPr>
            <p:ph type="title"/>
          </p:nvPr>
        </p:nvSpPr>
        <p:spPr>
          <a:xfrm>
            <a:off x="437600" y="178375"/>
            <a:ext cx="7585200" cy="712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atin typeface="Roboto Light"/>
                <a:ea typeface="Roboto Light"/>
                <a:cs typeface="Roboto Light"/>
                <a:sym typeface="Roboto Light"/>
              </a:defRPr>
            </a:lvl1pPr>
            <a:lvl2pPr lvl="1" rtl="0">
              <a:spcBef>
                <a:spcPts val="0"/>
              </a:spcBef>
              <a:spcAft>
                <a:spcPts val="0"/>
              </a:spcAft>
              <a:buNone/>
              <a:defRPr>
                <a:latin typeface="Roboto Light"/>
                <a:ea typeface="Roboto Light"/>
                <a:cs typeface="Roboto Light"/>
                <a:sym typeface="Roboto Light"/>
              </a:defRPr>
            </a:lvl2pPr>
            <a:lvl3pPr lvl="2" rtl="0">
              <a:spcBef>
                <a:spcPts val="0"/>
              </a:spcBef>
              <a:spcAft>
                <a:spcPts val="0"/>
              </a:spcAft>
              <a:buNone/>
              <a:defRPr>
                <a:latin typeface="Roboto Light"/>
                <a:ea typeface="Roboto Light"/>
                <a:cs typeface="Roboto Light"/>
                <a:sym typeface="Roboto Light"/>
              </a:defRPr>
            </a:lvl3pPr>
            <a:lvl4pPr lvl="3" rtl="0">
              <a:spcBef>
                <a:spcPts val="0"/>
              </a:spcBef>
              <a:spcAft>
                <a:spcPts val="0"/>
              </a:spcAft>
              <a:buNone/>
              <a:defRPr>
                <a:latin typeface="Roboto Light"/>
                <a:ea typeface="Roboto Light"/>
                <a:cs typeface="Roboto Light"/>
                <a:sym typeface="Roboto Light"/>
              </a:defRPr>
            </a:lvl4pPr>
            <a:lvl5pPr lvl="4" rtl="0">
              <a:spcBef>
                <a:spcPts val="0"/>
              </a:spcBef>
              <a:spcAft>
                <a:spcPts val="0"/>
              </a:spcAft>
              <a:buNone/>
              <a:defRPr>
                <a:latin typeface="Roboto Light"/>
                <a:ea typeface="Roboto Light"/>
                <a:cs typeface="Roboto Light"/>
                <a:sym typeface="Roboto Light"/>
              </a:defRPr>
            </a:lvl5pPr>
            <a:lvl6pPr lvl="5" rtl="0">
              <a:spcBef>
                <a:spcPts val="0"/>
              </a:spcBef>
              <a:spcAft>
                <a:spcPts val="0"/>
              </a:spcAft>
              <a:buNone/>
              <a:defRPr>
                <a:latin typeface="Roboto Light"/>
                <a:ea typeface="Roboto Light"/>
                <a:cs typeface="Roboto Light"/>
                <a:sym typeface="Roboto Light"/>
              </a:defRPr>
            </a:lvl6pPr>
            <a:lvl7pPr lvl="6" rtl="0">
              <a:spcBef>
                <a:spcPts val="0"/>
              </a:spcBef>
              <a:spcAft>
                <a:spcPts val="0"/>
              </a:spcAft>
              <a:buNone/>
              <a:defRPr>
                <a:latin typeface="Roboto Light"/>
                <a:ea typeface="Roboto Light"/>
                <a:cs typeface="Roboto Light"/>
                <a:sym typeface="Roboto Light"/>
              </a:defRPr>
            </a:lvl7pPr>
            <a:lvl8pPr lvl="7" rtl="0">
              <a:spcBef>
                <a:spcPts val="0"/>
              </a:spcBef>
              <a:spcAft>
                <a:spcPts val="0"/>
              </a:spcAft>
              <a:buNone/>
              <a:defRPr>
                <a:latin typeface="Roboto Light"/>
                <a:ea typeface="Roboto Light"/>
                <a:cs typeface="Roboto Light"/>
                <a:sym typeface="Roboto Light"/>
              </a:defRPr>
            </a:lvl8pPr>
            <a:lvl9pPr lvl="8" rtl="0">
              <a:spcBef>
                <a:spcPts val="0"/>
              </a:spcBef>
              <a:spcAft>
                <a:spcPts val="0"/>
              </a:spcAft>
              <a:buNone/>
              <a:defRPr>
                <a:latin typeface="Roboto Light"/>
                <a:ea typeface="Roboto Light"/>
                <a:cs typeface="Roboto Light"/>
                <a:sym typeface="Roboto Light"/>
              </a:defRPr>
            </a:lvl9pPr>
          </a:lstStyle>
          <a:p/>
        </p:txBody>
      </p:sp>
      <p:sp>
        <p:nvSpPr>
          <p:cNvPr id="33" name="Google Shape;33;p6"/>
          <p:cNvSpPr txBox="1"/>
          <p:nvPr>
            <p:ph idx="1" type="body"/>
          </p:nvPr>
        </p:nvSpPr>
        <p:spPr>
          <a:xfrm>
            <a:off x="437600" y="1231750"/>
            <a:ext cx="8263500" cy="3703800"/>
          </a:xfrm>
          <a:prstGeom prst="rect">
            <a:avLst/>
          </a:prstGeom>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indent="-317500" lvl="1" marL="914400" rtl="0">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indent="-317500" lvl="2" marL="1371600" rtl="0">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indent="-317500" lvl="3" marL="1828800" rtl="0">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indent="-317500" lvl="4" marL="2286000" rtl="0">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indent="-317500" lvl="5" marL="2743200" rtl="0">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indent="-317500" lvl="6" marL="3200400" rtl="0">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indent="-317500" lvl="7" marL="3657600" rtl="0">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indent="-317500" lvl="8" marL="4114800" rtl="0">
              <a:lnSpc>
                <a:spcPct val="115000"/>
              </a:lnSpc>
              <a:spcBef>
                <a:spcPts val="1200"/>
              </a:spcBef>
              <a:spcAft>
                <a:spcPts val="12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 Blue Background" type="tx">
  <p:cSld name="TITLE_AND_BODY">
    <p:bg>
      <p:bgPr>
        <a:solidFill>
          <a:srgbClr val="1E88E5"/>
        </a:solidFill>
      </p:bgPr>
    </p:bg>
    <p:spTree>
      <p:nvGrpSpPr>
        <p:cNvPr id="34"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8"/>
          <p:cNvSpPr txBox="1"/>
          <p:nvPr>
            <p:ph idx="1" type="body"/>
          </p:nvPr>
        </p:nvSpPr>
        <p:spPr>
          <a:xfrm>
            <a:off x="457200" y="1200150"/>
            <a:ext cx="3994500" cy="3725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200"/>
              </a:spcBef>
              <a:spcAft>
                <a:spcPts val="0"/>
              </a:spcAft>
              <a:buSzPts val="1400"/>
              <a:buChar char="○"/>
              <a:defRPr/>
            </a:lvl2pPr>
            <a:lvl3pPr indent="-317500" lvl="2" marL="1371600" rtl="0">
              <a:spcBef>
                <a:spcPts val="1200"/>
              </a:spcBef>
              <a:spcAft>
                <a:spcPts val="0"/>
              </a:spcAft>
              <a:buSzPts val="1400"/>
              <a:buChar char="■"/>
              <a:defRPr/>
            </a:lvl3pPr>
            <a:lvl4pPr indent="-317500" lvl="3" marL="1828800" rtl="0">
              <a:spcBef>
                <a:spcPts val="1200"/>
              </a:spcBef>
              <a:spcAft>
                <a:spcPts val="0"/>
              </a:spcAft>
              <a:buSzPts val="1400"/>
              <a:buChar char="●"/>
              <a:defRPr/>
            </a:lvl4pPr>
            <a:lvl5pPr indent="-317500" lvl="4" marL="2286000" rtl="0">
              <a:spcBef>
                <a:spcPts val="1200"/>
              </a:spcBef>
              <a:spcAft>
                <a:spcPts val="0"/>
              </a:spcAft>
              <a:buSzPts val="1400"/>
              <a:buChar char="○"/>
              <a:defRPr/>
            </a:lvl5pPr>
            <a:lvl6pPr indent="-317500" lvl="5" marL="2743200" rtl="0">
              <a:spcBef>
                <a:spcPts val="1200"/>
              </a:spcBef>
              <a:spcAft>
                <a:spcPts val="0"/>
              </a:spcAft>
              <a:buSzPts val="1400"/>
              <a:buChar char="■"/>
              <a:defRPr/>
            </a:lvl6pPr>
            <a:lvl7pPr indent="-317500" lvl="6" marL="3200400" rtl="0">
              <a:spcBef>
                <a:spcPts val="1200"/>
              </a:spcBef>
              <a:spcAft>
                <a:spcPts val="0"/>
              </a:spcAft>
              <a:buSzPts val="1400"/>
              <a:buChar char="●"/>
              <a:defRPr/>
            </a:lvl7pPr>
            <a:lvl8pPr indent="-317500" lvl="7" marL="3657600" rtl="0">
              <a:spcBef>
                <a:spcPts val="1200"/>
              </a:spcBef>
              <a:spcAft>
                <a:spcPts val="0"/>
              </a:spcAft>
              <a:buSzPts val="1400"/>
              <a:buChar char="○"/>
              <a:defRPr/>
            </a:lvl8pPr>
            <a:lvl9pPr indent="-317500" lvl="8" marL="4114800" rtl="0">
              <a:spcBef>
                <a:spcPts val="1200"/>
              </a:spcBef>
              <a:spcAft>
                <a:spcPts val="1200"/>
              </a:spcAft>
              <a:buSzPts val="1400"/>
              <a:buChar char="■"/>
              <a:defRPr/>
            </a:lvl9pPr>
          </a:lstStyle>
          <a:p/>
        </p:txBody>
      </p:sp>
      <p:sp>
        <p:nvSpPr>
          <p:cNvPr id="37" name="Google Shape;37;p8"/>
          <p:cNvSpPr txBox="1"/>
          <p:nvPr>
            <p:ph idx="2" type="body"/>
          </p:nvPr>
        </p:nvSpPr>
        <p:spPr>
          <a:xfrm>
            <a:off x="4692274" y="1200150"/>
            <a:ext cx="3994500" cy="3725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200"/>
              </a:spcBef>
              <a:spcAft>
                <a:spcPts val="0"/>
              </a:spcAft>
              <a:buSzPts val="1400"/>
              <a:buChar char="○"/>
              <a:defRPr/>
            </a:lvl2pPr>
            <a:lvl3pPr indent="-317500" lvl="2" marL="1371600" rtl="0">
              <a:spcBef>
                <a:spcPts val="1200"/>
              </a:spcBef>
              <a:spcAft>
                <a:spcPts val="0"/>
              </a:spcAft>
              <a:buSzPts val="1400"/>
              <a:buChar char="■"/>
              <a:defRPr/>
            </a:lvl3pPr>
            <a:lvl4pPr indent="-317500" lvl="3" marL="1828800" rtl="0">
              <a:spcBef>
                <a:spcPts val="1200"/>
              </a:spcBef>
              <a:spcAft>
                <a:spcPts val="0"/>
              </a:spcAft>
              <a:buSzPts val="1400"/>
              <a:buChar char="●"/>
              <a:defRPr/>
            </a:lvl4pPr>
            <a:lvl5pPr indent="-317500" lvl="4" marL="2286000" rtl="0">
              <a:spcBef>
                <a:spcPts val="1200"/>
              </a:spcBef>
              <a:spcAft>
                <a:spcPts val="0"/>
              </a:spcAft>
              <a:buSzPts val="1400"/>
              <a:buChar char="○"/>
              <a:defRPr/>
            </a:lvl5pPr>
            <a:lvl6pPr indent="-317500" lvl="5" marL="2743200" rtl="0">
              <a:spcBef>
                <a:spcPts val="1200"/>
              </a:spcBef>
              <a:spcAft>
                <a:spcPts val="0"/>
              </a:spcAft>
              <a:buSzPts val="1400"/>
              <a:buChar char="■"/>
              <a:defRPr/>
            </a:lvl6pPr>
            <a:lvl7pPr indent="-317500" lvl="6" marL="3200400" rtl="0">
              <a:spcBef>
                <a:spcPts val="1200"/>
              </a:spcBef>
              <a:spcAft>
                <a:spcPts val="0"/>
              </a:spcAft>
              <a:buSzPts val="1400"/>
              <a:buChar char="●"/>
              <a:defRPr/>
            </a:lvl7pPr>
            <a:lvl8pPr indent="-317500" lvl="7" marL="3657600" rtl="0">
              <a:spcBef>
                <a:spcPts val="1200"/>
              </a:spcBef>
              <a:spcAft>
                <a:spcPts val="0"/>
              </a:spcAft>
              <a:buSzPts val="1400"/>
              <a:buChar char="○"/>
              <a:defRPr/>
            </a:lvl8pPr>
            <a:lvl9pPr indent="-317500" lvl="8" marL="4114800" rtl="0">
              <a:spcBef>
                <a:spcPts val="1200"/>
              </a:spcBef>
              <a:spcAft>
                <a:spcPts val="1200"/>
              </a:spcAft>
              <a:buSzPts val="1400"/>
              <a:buChar char="■"/>
              <a:defRPr/>
            </a:lvl9pPr>
          </a:lstStyle>
          <a:p/>
        </p:txBody>
      </p:sp>
      <p:sp>
        <p:nvSpPr>
          <p:cNvPr id="38" name="Google Shape;38;p8"/>
          <p:cNvSpPr txBox="1"/>
          <p:nvPr>
            <p:ph type="title"/>
          </p:nvPr>
        </p:nvSpPr>
        <p:spPr>
          <a:xfrm>
            <a:off x="470275" y="203475"/>
            <a:ext cx="8216400" cy="8706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9" name="Google Shape;39;p8"/>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424242"/>
                </a:solidFill>
                <a:latin typeface="Roboto Mono Regular"/>
                <a:ea typeface="Roboto Mono Regular"/>
                <a:cs typeface="Roboto Mono Regular"/>
                <a:sym typeface="Roboto Mono Regular"/>
              </a:rPr>
              <a:t>@Amit Bendor</a:t>
            </a:r>
            <a:endParaRPr sz="600">
              <a:solidFill>
                <a:srgbClr val="424242"/>
              </a:solidFill>
              <a:latin typeface="Roboto Mono Regular"/>
              <a:ea typeface="Roboto Mono Regular"/>
              <a:cs typeface="Roboto Mono Regular"/>
              <a:sym typeface="Roboto Mono Regul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9"/>
          <p:cNvSpPr txBox="1"/>
          <p:nvPr>
            <p:ph type="title"/>
          </p:nvPr>
        </p:nvSpPr>
        <p:spPr>
          <a:xfrm>
            <a:off x="470275" y="203475"/>
            <a:ext cx="8216400" cy="8706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sktop Screenshot" showMasterSp="0">
  <p:cSld name="Sample Light Slide_1_1_2_1">
    <p:bg>
      <p:bgPr>
        <a:solidFill>
          <a:srgbClr val="F6F9F8"/>
        </a:solidFill>
      </p:bgPr>
    </p:bg>
    <p:spTree>
      <p:nvGrpSpPr>
        <p:cNvPr id="42" name="Shape 42"/>
        <p:cNvGrpSpPr/>
        <p:nvPr/>
      </p:nvGrpSpPr>
      <p:grpSpPr>
        <a:xfrm>
          <a:off x="0" y="0"/>
          <a:ext cx="0" cy="0"/>
          <a:chOff x="0" y="0"/>
          <a:chExt cx="0" cy="0"/>
        </a:xfrm>
      </p:grpSpPr>
      <p:sp>
        <p:nvSpPr>
          <p:cNvPr id="43" name="Google Shape;43;p10"/>
          <p:cNvSpPr/>
          <p:nvPr/>
        </p:nvSpPr>
        <p:spPr>
          <a:xfrm>
            <a:off x="4561022" y="-8475"/>
            <a:ext cx="4620300" cy="5151900"/>
          </a:xfrm>
          <a:prstGeom prst="rect">
            <a:avLst/>
          </a:prstGeom>
          <a:solidFill>
            <a:srgbClr val="1E88E5"/>
          </a:solid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descr="Displaying laptop.png" id="44" name="Google Shape;44;p10"/>
          <p:cNvPicPr preferRelativeResize="0"/>
          <p:nvPr/>
        </p:nvPicPr>
        <p:blipFill rotWithShape="1">
          <a:blip r:embed="rId2">
            <a:alphaModFix/>
          </a:blip>
          <a:srcRect b="0" l="0" r="35843" t="0"/>
          <a:stretch/>
        </p:blipFill>
        <p:spPr>
          <a:xfrm>
            <a:off x="4688184" y="674944"/>
            <a:ext cx="4493213" cy="3793612"/>
          </a:xfrm>
          <a:prstGeom prst="rect">
            <a:avLst/>
          </a:prstGeom>
          <a:noFill/>
          <a:ln>
            <a:noFill/>
          </a:ln>
        </p:spPr>
      </p:pic>
      <p:sp>
        <p:nvSpPr>
          <p:cNvPr id="45" name="Google Shape;45;p10"/>
          <p:cNvSpPr/>
          <p:nvPr/>
        </p:nvSpPr>
        <p:spPr>
          <a:xfrm flipH="1">
            <a:off x="28" y="0"/>
            <a:ext cx="4572000" cy="5143500"/>
          </a:xfrm>
          <a:prstGeom prst="rect">
            <a:avLst/>
          </a:prstGeom>
          <a:solidFill>
            <a:srgbClr val="FFFFFF"/>
          </a:solid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46" name="Google Shape;46;p10"/>
          <p:cNvSpPr txBox="1"/>
          <p:nvPr>
            <p:ph type="title"/>
          </p:nvPr>
        </p:nvSpPr>
        <p:spPr>
          <a:xfrm>
            <a:off x="311700" y="272100"/>
            <a:ext cx="4301400" cy="98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2500">
                <a:solidFill>
                  <a:srgbClr val="1976D2"/>
                </a:solidFill>
              </a:defRPr>
            </a:lvl1pPr>
            <a:lvl2pPr lvl="1" rtl="0">
              <a:spcBef>
                <a:spcPts val="0"/>
              </a:spcBef>
              <a:spcAft>
                <a:spcPts val="0"/>
              </a:spcAft>
              <a:buNone/>
              <a:defRPr>
                <a:solidFill>
                  <a:srgbClr val="1976D2"/>
                </a:solidFill>
              </a:defRPr>
            </a:lvl2pPr>
            <a:lvl3pPr lvl="2" rtl="0">
              <a:spcBef>
                <a:spcPts val="0"/>
              </a:spcBef>
              <a:spcAft>
                <a:spcPts val="0"/>
              </a:spcAft>
              <a:buNone/>
              <a:defRPr>
                <a:solidFill>
                  <a:srgbClr val="1976D2"/>
                </a:solidFill>
              </a:defRPr>
            </a:lvl3pPr>
            <a:lvl4pPr lvl="3" rtl="0">
              <a:spcBef>
                <a:spcPts val="0"/>
              </a:spcBef>
              <a:spcAft>
                <a:spcPts val="0"/>
              </a:spcAft>
              <a:buNone/>
              <a:defRPr>
                <a:solidFill>
                  <a:srgbClr val="1976D2"/>
                </a:solidFill>
              </a:defRPr>
            </a:lvl4pPr>
            <a:lvl5pPr lvl="4" rtl="0">
              <a:spcBef>
                <a:spcPts val="0"/>
              </a:spcBef>
              <a:spcAft>
                <a:spcPts val="0"/>
              </a:spcAft>
              <a:buNone/>
              <a:defRPr>
                <a:solidFill>
                  <a:srgbClr val="1976D2"/>
                </a:solidFill>
              </a:defRPr>
            </a:lvl5pPr>
            <a:lvl6pPr lvl="5" rtl="0">
              <a:spcBef>
                <a:spcPts val="0"/>
              </a:spcBef>
              <a:spcAft>
                <a:spcPts val="0"/>
              </a:spcAft>
              <a:buNone/>
              <a:defRPr>
                <a:solidFill>
                  <a:srgbClr val="1976D2"/>
                </a:solidFill>
              </a:defRPr>
            </a:lvl6pPr>
            <a:lvl7pPr lvl="6" rtl="0">
              <a:spcBef>
                <a:spcPts val="0"/>
              </a:spcBef>
              <a:spcAft>
                <a:spcPts val="0"/>
              </a:spcAft>
              <a:buNone/>
              <a:defRPr>
                <a:solidFill>
                  <a:srgbClr val="1976D2"/>
                </a:solidFill>
              </a:defRPr>
            </a:lvl7pPr>
            <a:lvl8pPr lvl="7" rtl="0">
              <a:spcBef>
                <a:spcPts val="0"/>
              </a:spcBef>
              <a:spcAft>
                <a:spcPts val="0"/>
              </a:spcAft>
              <a:buNone/>
              <a:defRPr>
                <a:solidFill>
                  <a:srgbClr val="1976D2"/>
                </a:solidFill>
              </a:defRPr>
            </a:lvl8pPr>
            <a:lvl9pPr lvl="8" rtl="0">
              <a:spcBef>
                <a:spcPts val="0"/>
              </a:spcBef>
              <a:spcAft>
                <a:spcPts val="0"/>
              </a:spcAft>
              <a:buNone/>
              <a:defRPr>
                <a:solidFill>
                  <a:srgbClr val="1976D2"/>
                </a:solidFill>
              </a:defRPr>
            </a:lvl9pPr>
          </a:lstStyle>
          <a:p/>
        </p:txBody>
      </p:sp>
      <p:sp>
        <p:nvSpPr>
          <p:cNvPr id="47" name="Google Shape;47;p10"/>
          <p:cNvSpPr/>
          <p:nvPr/>
        </p:nvSpPr>
        <p:spPr>
          <a:xfrm>
            <a:off x="5578350" y="864731"/>
            <a:ext cx="3603000" cy="3111300"/>
          </a:xfrm>
          <a:prstGeom prst="rect">
            <a:avLst/>
          </a:prstGeom>
          <a:solidFill>
            <a:srgbClr val="EEEEEE"/>
          </a:solid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48" name="Google Shape;48;p10"/>
          <p:cNvSpPr txBox="1"/>
          <p:nvPr>
            <p:ph idx="1" type="body"/>
          </p:nvPr>
        </p:nvSpPr>
        <p:spPr>
          <a:xfrm>
            <a:off x="283125" y="1220596"/>
            <a:ext cx="4781400" cy="3369000"/>
          </a:xfrm>
          <a:prstGeom prst="rect">
            <a:avLst/>
          </a:prstGeom>
        </p:spPr>
        <p:txBody>
          <a:bodyPr anchorCtr="0" anchor="t" bIns="91425" lIns="91425" spcFirstLastPara="1" rIns="91425" wrap="square" tIns="91425">
            <a:noAutofit/>
          </a:bodyPr>
          <a:lstStyle>
            <a:lvl1pPr indent="-323850" lvl="0" marL="457200" rtl="0">
              <a:lnSpc>
                <a:spcPct val="120000"/>
              </a:lnSpc>
              <a:spcBef>
                <a:spcPts val="0"/>
              </a:spcBef>
              <a:spcAft>
                <a:spcPts val="0"/>
              </a:spcAft>
              <a:buClr>
                <a:srgbClr val="1976D2"/>
              </a:buClr>
              <a:buSzPts val="1500"/>
              <a:buFont typeface="Roboto"/>
              <a:buChar char="●"/>
              <a:defRPr sz="1500">
                <a:solidFill>
                  <a:srgbClr val="1976D2"/>
                </a:solidFill>
                <a:latin typeface="Roboto"/>
                <a:ea typeface="Roboto"/>
                <a:cs typeface="Roboto"/>
                <a:sym typeface="Roboto"/>
              </a:defRPr>
            </a:lvl1pPr>
            <a:lvl2pPr indent="-323850" lvl="1" marL="914400" rtl="0">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2pPr>
            <a:lvl3pPr indent="-323850" lvl="2" marL="1371600" rtl="0">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3pPr>
            <a:lvl4pPr indent="-323850" lvl="3" marL="1828800" rtl="0">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4pPr>
            <a:lvl5pPr indent="-323850" lvl="4" marL="2286000" rtl="0">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5pPr>
            <a:lvl6pPr indent="-323850" lvl="5" marL="2743200" rtl="0">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6pPr>
            <a:lvl7pPr indent="-323850" lvl="6" marL="3200400" rtl="0">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7pPr>
            <a:lvl8pPr indent="-323850" lvl="7" marL="3657600" rtl="0">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8pPr>
            <a:lvl9pPr indent="-323850" lvl="8" marL="4114800" rtl="0">
              <a:lnSpc>
                <a:spcPct val="120000"/>
              </a:lnSpc>
              <a:spcBef>
                <a:spcPts val="800"/>
              </a:spcBef>
              <a:spcAft>
                <a:spcPts val="800"/>
              </a:spcAft>
              <a:buClr>
                <a:srgbClr val="1976D2"/>
              </a:buClr>
              <a:buSzPts val="1500"/>
              <a:buFont typeface="Roboto"/>
              <a:buChar char="■"/>
              <a:defRPr sz="1500">
                <a:solidFill>
                  <a:srgbClr val="1976D2"/>
                </a:solidFill>
                <a:latin typeface="Roboto"/>
                <a:ea typeface="Roboto"/>
                <a:cs typeface="Roboto"/>
                <a:sym typeface="Roboto"/>
              </a:defRPr>
            </a:lvl9pPr>
          </a:lstStyle>
          <a:p/>
        </p:txBody>
      </p:sp>
      <p:sp>
        <p:nvSpPr>
          <p:cNvPr id="49" name="Google Shape;49;p10"/>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424242"/>
                </a:solidFill>
                <a:latin typeface="Roboto Mono Regular"/>
                <a:ea typeface="Roboto Mono Regular"/>
                <a:cs typeface="Roboto Mono Regular"/>
                <a:sym typeface="Roboto Mono Regular"/>
              </a:rPr>
              <a:t>@Amit Bendor</a:t>
            </a:r>
            <a:endParaRPr sz="600">
              <a:solidFill>
                <a:srgbClr val="FFFFFF"/>
              </a:solidFill>
              <a:latin typeface="Roboto Mono Regular"/>
              <a:ea typeface="Roboto Mono Regular"/>
              <a:cs typeface="Roboto Mono Regular"/>
              <a:sym typeface="Roboto Mono Regul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nvSpPr>
        <p:spPr>
          <a:xfrm>
            <a:off x="464100" y="45720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latin typeface="Roboto Light"/>
              <a:ea typeface="Roboto Light"/>
              <a:cs typeface="Roboto Light"/>
              <a:sym typeface="Roboto Light"/>
            </a:endParaRPr>
          </a:p>
        </p:txBody>
      </p:sp>
      <p:sp>
        <p:nvSpPr>
          <p:cNvPr id="7" name="Google Shape;7;p1"/>
          <p:cNvSpPr txBox="1"/>
          <p:nvPr/>
        </p:nvSpPr>
        <p:spPr>
          <a:xfrm>
            <a:off x="464100" y="13048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sz="1800">
              <a:latin typeface="Roboto Light"/>
              <a:ea typeface="Roboto Light"/>
              <a:cs typeface="Roboto Light"/>
              <a:sym typeface="Roboto Light"/>
            </a:endParaRPr>
          </a:p>
        </p:txBody>
      </p:sp>
      <p:sp>
        <p:nvSpPr>
          <p:cNvPr id="8" name="Google Shape;8;p1"/>
          <p:cNvSpPr txBox="1"/>
          <p:nvPr/>
        </p:nvSpPr>
        <p:spPr>
          <a:xfrm>
            <a:off x="180900" y="446900"/>
            <a:ext cx="8782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600">
              <a:solidFill>
                <a:srgbClr val="666666"/>
              </a:solidFill>
              <a:latin typeface="Roboto"/>
              <a:ea typeface="Roboto"/>
              <a:cs typeface="Roboto"/>
              <a:sym typeface="Roboto"/>
            </a:endParaRPr>
          </a:p>
        </p:txBody>
      </p:sp>
      <p:sp>
        <p:nvSpPr>
          <p:cNvPr id="9" name="Google Shape;9;p1"/>
          <p:cNvSpPr txBox="1"/>
          <p:nvPr>
            <p:ph type="title"/>
          </p:nvPr>
        </p:nvSpPr>
        <p:spPr>
          <a:xfrm>
            <a:off x="285200" y="2939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sz="2800">
                <a:solidFill>
                  <a:srgbClr val="424242"/>
                </a:solidFill>
                <a:latin typeface="Roboto Light"/>
                <a:ea typeface="Roboto Light"/>
                <a:cs typeface="Roboto Light"/>
                <a:sym typeface="Roboto Light"/>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0" name="Google Shape;10;p1"/>
          <p:cNvSpPr txBox="1"/>
          <p:nvPr>
            <p:ph idx="1" type="body"/>
          </p:nvPr>
        </p:nvSpPr>
        <p:spPr>
          <a:xfrm>
            <a:off x="285200" y="1079350"/>
            <a:ext cx="8263500" cy="37038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424242"/>
              </a:buClr>
              <a:buSzPts val="1800"/>
              <a:buFont typeface="Roboto Light"/>
              <a:buChar char="●"/>
              <a:defRPr sz="1800">
                <a:solidFill>
                  <a:srgbClr val="424242"/>
                </a:solidFill>
                <a:latin typeface="Roboto Light"/>
                <a:ea typeface="Roboto Light"/>
                <a:cs typeface="Roboto Light"/>
                <a:sym typeface="Roboto Light"/>
              </a:defRPr>
            </a:lvl1pPr>
            <a:lvl2pPr indent="-317500" lvl="1" marL="914400">
              <a:lnSpc>
                <a:spcPct val="115000"/>
              </a:lnSpc>
              <a:spcBef>
                <a:spcPts val="1200"/>
              </a:spcBef>
              <a:spcAft>
                <a:spcPts val="0"/>
              </a:spcAft>
              <a:buClr>
                <a:srgbClr val="424242"/>
              </a:buClr>
              <a:buSzPts val="1400"/>
              <a:buFont typeface="Roboto Light"/>
              <a:buChar char="○"/>
              <a:defRPr>
                <a:solidFill>
                  <a:srgbClr val="424242"/>
                </a:solidFill>
                <a:latin typeface="Roboto Light"/>
                <a:ea typeface="Roboto Light"/>
                <a:cs typeface="Roboto Light"/>
                <a:sym typeface="Roboto Light"/>
              </a:defRPr>
            </a:lvl2pPr>
            <a:lvl3pPr indent="-317500" lvl="2" marL="1371600">
              <a:lnSpc>
                <a:spcPct val="115000"/>
              </a:lnSpc>
              <a:spcBef>
                <a:spcPts val="1200"/>
              </a:spcBef>
              <a:spcAft>
                <a:spcPts val="0"/>
              </a:spcAft>
              <a:buClr>
                <a:srgbClr val="424242"/>
              </a:buClr>
              <a:buSzPts val="1400"/>
              <a:buFont typeface="Roboto Light"/>
              <a:buChar char="■"/>
              <a:defRPr>
                <a:solidFill>
                  <a:srgbClr val="424242"/>
                </a:solidFill>
                <a:latin typeface="Roboto Light"/>
                <a:ea typeface="Roboto Light"/>
                <a:cs typeface="Roboto Light"/>
                <a:sym typeface="Roboto Light"/>
              </a:defRPr>
            </a:lvl3pPr>
            <a:lvl4pPr indent="-317500" lvl="3" marL="1828800">
              <a:lnSpc>
                <a:spcPct val="115000"/>
              </a:lnSpc>
              <a:spcBef>
                <a:spcPts val="1200"/>
              </a:spcBef>
              <a:spcAft>
                <a:spcPts val="0"/>
              </a:spcAft>
              <a:buClr>
                <a:srgbClr val="424242"/>
              </a:buClr>
              <a:buSzPts val="1400"/>
              <a:buFont typeface="Roboto Light"/>
              <a:buChar char="●"/>
              <a:defRPr>
                <a:solidFill>
                  <a:srgbClr val="424242"/>
                </a:solidFill>
                <a:latin typeface="Roboto Light"/>
                <a:ea typeface="Roboto Light"/>
                <a:cs typeface="Roboto Light"/>
                <a:sym typeface="Roboto Light"/>
              </a:defRPr>
            </a:lvl4pPr>
            <a:lvl5pPr indent="-317500" lvl="4" marL="2286000">
              <a:lnSpc>
                <a:spcPct val="115000"/>
              </a:lnSpc>
              <a:spcBef>
                <a:spcPts val="1200"/>
              </a:spcBef>
              <a:spcAft>
                <a:spcPts val="0"/>
              </a:spcAft>
              <a:buClr>
                <a:srgbClr val="424242"/>
              </a:buClr>
              <a:buSzPts val="1400"/>
              <a:buFont typeface="Roboto Light"/>
              <a:buChar char="○"/>
              <a:defRPr>
                <a:solidFill>
                  <a:srgbClr val="424242"/>
                </a:solidFill>
                <a:latin typeface="Roboto Light"/>
                <a:ea typeface="Roboto Light"/>
                <a:cs typeface="Roboto Light"/>
                <a:sym typeface="Roboto Light"/>
              </a:defRPr>
            </a:lvl5pPr>
            <a:lvl6pPr indent="-317500" lvl="5" marL="2743200">
              <a:lnSpc>
                <a:spcPct val="115000"/>
              </a:lnSpc>
              <a:spcBef>
                <a:spcPts val="1200"/>
              </a:spcBef>
              <a:spcAft>
                <a:spcPts val="0"/>
              </a:spcAft>
              <a:buClr>
                <a:srgbClr val="424242"/>
              </a:buClr>
              <a:buSzPts val="1400"/>
              <a:buFont typeface="Roboto Light"/>
              <a:buChar char="■"/>
              <a:defRPr>
                <a:solidFill>
                  <a:srgbClr val="424242"/>
                </a:solidFill>
                <a:latin typeface="Roboto Light"/>
                <a:ea typeface="Roboto Light"/>
                <a:cs typeface="Roboto Light"/>
                <a:sym typeface="Roboto Light"/>
              </a:defRPr>
            </a:lvl6pPr>
            <a:lvl7pPr indent="-317500" lvl="6" marL="3200400">
              <a:lnSpc>
                <a:spcPct val="115000"/>
              </a:lnSpc>
              <a:spcBef>
                <a:spcPts val="1200"/>
              </a:spcBef>
              <a:spcAft>
                <a:spcPts val="0"/>
              </a:spcAft>
              <a:buClr>
                <a:srgbClr val="424242"/>
              </a:buClr>
              <a:buSzPts val="1400"/>
              <a:buFont typeface="Roboto Light"/>
              <a:buChar char="●"/>
              <a:defRPr>
                <a:solidFill>
                  <a:srgbClr val="424242"/>
                </a:solidFill>
                <a:latin typeface="Roboto Light"/>
                <a:ea typeface="Roboto Light"/>
                <a:cs typeface="Roboto Light"/>
                <a:sym typeface="Roboto Light"/>
              </a:defRPr>
            </a:lvl7pPr>
            <a:lvl8pPr indent="-317500" lvl="7" marL="3657600">
              <a:lnSpc>
                <a:spcPct val="115000"/>
              </a:lnSpc>
              <a:spcBef>
                <a:spcPts val="1200"/>
              </a:spcBef>
              <a:spcAft>
                <a:spcPts val="0"/>
              </a:spcAft>
              <a:buClr>
                <a:srgbClr val="424242"/>
              </a:buClr>
              <a:buSzPts val="1400"/>
              <a:buFont typeface="Roboto Light"/>
              <a:buChar char="○"/>
              <a:defRPr>
                <a:solidFill>
                  <a:srgbClr val="424242"/>
                </a:solidFill>
                <a:latin typeface="Roboto Light"/>
                <a:ea typeface="Roboto Light"/>
                <a:cs typeface="Roboto Light"/>
                <a:sym typeface="Roboto Light"/>
              </a:defRPr>
            </a:lvl8pPr>
            <a:lvl9pPr indent="-317500" lvl="8" marL="4114800">
              <a:lnSpc>
                <a:spcPct val="115000"/>
              </a:lnSpc>
              <a:spcBef>
                <a:spcPts val="1200"/>
              </a:spcBef>
              <a:spcAft>
                <a:spcPts val="1200"/>
              </a:spcAft>
              <a:buClr>
                <a:srgbClr val="424242"/>
              </a:buClr>
              <a:buSzPts val="1400"/>
              <a:buFont typeface="Roboto Light"/>
              <a:buChar char="■"/>
              <a:defRPr>
                <a:solidFill>
                  <a:srgbClr val="424242"/>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21.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hyperlink" Target="https://www.ssh.com/ssh/public-key-authentication" TargetMode="External"/><Relationship Id="rId5" Type="http://schemas.openxmlformats.org/officeDocument/2006/relationships/hyperlink" Target="https://www.digitalocean.com/community/tutorials/ssh-essentials-working-with-ssh-servers-clients-and-keys#:~:text=SSH%20keys%20are%20a%20matching,can%20be%20used%20for%20authentication.&amp;text=The%20public%20key%20can%20be,pair%20on%20their%20local%20computer" TargetMode="External"/><Relationship Id="rId6" Type="http://schemas.openxmlformats.org/officeDocument/2006/relationships/hyperlink" Target="https://dev.to/rmoff/ssh-keys-explained-2e2l" TargetMode="External"/><Relationship Id="rId7" Type="http://schemas.openxmlformats.org/officeDocument/2006/relationships/hyperlink" Target="https://www.youtube.com/watch?v=hHs98hLtZJo&amp;ab_channel=TechGuyDIY"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hyperlink" Target="https://docs.github.com/en/free-pro-team@latest/github/authenticating-to-github/generating-a-new-ssh-key-and-adding-it-to-the-ssh-agen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 name="Shape 128"/>
        <p:cNvGrpSpPr/>
        <p:nvPr/>
      </p:nvGrpSpPr>
      <p:grpSpPr>
        <a:xfrm>
          <a:off x="0" y="0"/>
          <a:ext cx="0" cy="0"/>
          <a:chOff x="0" y="0"/>
          <a:chExt cx="0" cy="0"/>
        </a:xfrm>
      </p:grpSpPr>
      <p:sp>
        <p:nvSpPr>
          <p:cNvPr id="129" name="Google Shape;129;p31"/>
          <p:cNvSpPr/>
          <p:nvPr/>
        </p:nvSpPr>
        <p:spPr>
          <a:xfrm>
            <a:off x="0" y="0"/>
            <a:ext cx="9144000" cy="5143500"/>
          </a:xfrm>
          <a:prstGeom prst="rect">
            <a:avLst/>
          </a:prstGeom>
          <a:solidFill>
            <a:srgbClr val="0C0C0C">
              <a:alpha val="61570"/>
            </a:srgbClr>
          </a:solidFill>
          <a:ln>
            <a:noFill/>
          </a:ln>
        </p:spPr>
        <p:txBody>
          <a:bodyPr anchorCtr="0" anchor="ctr" bIns="45700" lIns="91425" spcFirstLastPara="1" rIns="91425" wrap="square" tIns="45700">
            <a:noAutofit/>
          </a:bodyPr>
          <a:lstStyle/>
          <a:p>
            <a:pPr indent="0" lvl="0" marL="457200" rtl="0" algn="ctr">
              <a:spcBef>
                <a:spcPts val="0"/>
              </a:spcBef>
              <a:spcAft>
                <a:spcPts val="200"/>
              </a:spcAft>
              <a:buNone/>
            </a:pPr>
            <a:r>
              <a:t/>
            </a:r>
            <a:endParaRPr sz="1800">
              <a:solidFill>
                <a:srgbClr val="FFFFFF"/>
              </a:solidFill>
              <a:latin typeface="Calibri"/>
              <a:ea typeface="Calibri"/>
              <a:cs typeface="Calibri"/>
              <a:sym typeface="Calibri"/>
            </a:endParaRPr>
          </a:p>
        </p:txBody>
      </p:sp>
      <p:sp>
        <p:nvSpPr>
          <p:cNvPr id="130" name="Google Shape;130;p31"/>
          <p:cNvSpPr txBox="1"/>
          <p:nvPr/>
        </p:nvSpPr>
        <p:spPr>
          <a:xfrm>
            <a:off x="666000" y="919625"/>
            <a:ext cx="7812000" cy="1471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GB" sz="4000">
                <a:solidFill>
                  <a:schemeClr val="lt1"/>
                </a:solidFill>
                <a:latin typeface="Montserrat"/>
                <a:ea typeface="Montserrat"/>
                <a:cs typeface="Montserrat"/>
                <a:sym typeface="Montserrat"/>
              </a:rPr>
              <a:t>Setting SSH Keys for GitHub</a:t>
            </a:r>
            <a:endParaRPr b="1" sz="4000">
              <a:solidFill>
                <a:schemeClr val="lt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t/>
            </a:r>
            <a:endParaRPr b="1" sz="4000">
              <a:solidFill>
                <a:schemeClr val="lt1"/>
              </a:solidFill>
              <a:latin typeface="Montserrat"/>
              <a:ea typeface="Montserrat"/>
              <a:cs typeface="Montserrat"/>
              <a:sym typeface="Montserrat"/>
            </a:endParaRPr>
          </a:p>
        </p:txBody>
      </p:sp>
      <p:pic>
        <p:nvPicPr>
          <p:cNvPr id="131" name="Google Shape;131;p31"/>
          <p:cNvPicPr preferRelativeResize="0"/>
          <p:nvPr/>
        </p:nvPicPr>
        <p:blipFill>
          <a:blip r:embed="rId4">
            <a:alphaModFix/>
          </a:blip>
          <a:stretch>
            <a:fillRect/>
          </a:stretch>
        </p:blipFill>
        <p:spPr>
          <a:xfrm>
            <a:off x="7562850" y="4502002"/>
            <a:ext cx="1466849" cy="587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0" name="Shape 200"/>
        <p:cNvGrpSpPr/>
        <p:nvPr/>
      </p:nvGrpSpPr>
      <p:grpSpPr>
        <a:xfrm>
          <a:off x="0" y="0"/>
          <a:ext cx="0" cy="0"/>
          <a:chOff x="0" y="0"/>
          <a:chExt cx="0" cy="0"/>
        </a:xfrm>
      </p:grpSpPr>
      <p:pic>
        <p:nvPicPr>
          <p:cNvPr id="201" name="Google Shape;201;p40"/>
          <p:cNvPicPr preferRelativeResize="0"/>
          <p:nvPr/>
        </p:nvPicPr>
        <p:blipFill>
          <a:blip r:embed="rId3">
            <a:alphaModFix/>
          </a:blip>
          <a:stretch>
            <a:fillRect/>
          </a:stretch>
        </p:blipFill>
        <p:spPr>
          <a:xfrm>
            <a:off x="414725" y="1123750"/>
            <a:ext cx="5969050" cy="3706325"/>
          </a:xfrm>
          <a:prstGeom prst="rect">
            <a:avLst/>
          </a:prstGeom>
          <a:noFill/>
          <a:ln>
            <a:noFill/>
          </a:ln>
        </p:spPr>
      </p:pic>
      <p:cxnSp>
        <p:nvCxnSpPr>
          <p:cNvPr id="202" name="Google Shape;202;p40"/>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03" name="Google Shape;203;p40"/>
          <p:cNvPicPr preferRelativeResize="0"/>
          <p:nvPr/>
        </p:nvPicPr>
        <p:blipFill>
          <a:blip r:embed="rId4">
            <a:alphaModFix/>
          </a:blip>
          <a:stretch>
            <a:fillRect/>
          </a:stretch>
        </p:blipFill>
        <p:spPr>
          <a:xfrm>
            <a:off x="8029575" y="4633775"/>
            <a:ext cx="1019175" cy="408450"/>
          </a:xfrm>
          <a:prstGeom prst="rect">
            <a:avLst/>
          </a:prstGeom>
          <a:noFill/>
          <a:ln>
            <a:noFill/>
          </a:ln>
        </p:spPr>
      </p:pic>
      <p:sp>
        <p:nvSpPr>
          <p:cNvPr id="204" name="Google Shape;204;p40"/>
          <p:cNvSpPr txBox="1"/>
          <p:nvPr/>
        </p:nvSpPr>
        <p:spPr>
          <a:xfrm>
            <a:off x="6493225" y="1123750"/>
            <a:ext cx="2695500" cy="3510000"/>
          </a:xfrm>
          <a:prstGeom prst="rect">
            <a:avLst/>
          </a:prstGeom>
          <a:noFill/>
          <a:ln>
            <a:noFill/>
          </a:ln>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Lets see all the files in the home directory now:</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rPr lang="en-GB" sz="1600">
                <a:solidFill>
                  <a:srgbClr val="CC0000"/>
                </a:solidFill>
                <a:latin typeface="Source Code Pro"/>
                <a:ea typeface="Source Code Pro"/>
                <a:cs typeface="Source Code Pro"/>
                <a:sym typeface="Source Code Pro"/>
              </a:rPr>
              <a:t>ls -a</a:t>
            </a:r>
            <a:endParaRPr sz="1600">
              <a:solidFill>
                <a:srgbClr val="CC0000"/>
              </a:solidFill>
              <a:latin typeface="Source Code Pro"/>
              <a:ea typeface="Source Code Pro"/>
              <a:cs typeface="Source Code Pro"/>
              <a:sym typeface="Source Code Pro"/>
            </a:endParaRPr>
          </a:p>
          <a:p>
            <a:pPr indent="-330200" lvl="0" marL="457200" rtl="0" algn="l">
              <a:lnSpc>
                <a:spcPct val="20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The -a option is for hidden files.</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p:txBody>
      </p:sp>
      <p:sp>
        <p:nvSpPr>
          <p:cNvPr id="205" name="Google Shape;205;p40"/>
          <p:cNvSpPr txBox="1"/>
          <p:nvPr/>
        </p:nvSpPr>
        <p:spPr>
          <a:xfrm>
            <a:off x="459625" y="2991250"/>
            <a:ext cx="364800" cy="1677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Light"/>
              <a:ea typeface="Roboto Light"/>
              <a:cs typeface="Roboto Light"/>
              <a:sym typeface="Roboto Light"/>
            </a:endParaRPr>
          </a:p>
        </p:txBody>
      </p:sp>
      <p:sp>
        <p:nvSpPr>
          <p:cNvPr id="206" name="Google Shape;206;p40"/>
          <p:cNvSpPr txBox="1"/>
          <p:nvPr/>
        </p:nvSpPr>
        <p:spPr>
          <a:xfrm>
            <a:off x="285400" y="238450"/>
            <a:ext cx="88587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SSH Keys - Setting an SSH Key for GitHub</a:t>
            </a:r>
            <a:endParaRPr b="1" sz="2400">
              <a:solidFill>
                <a:srgbClr val="FFFFFF"/>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0" name="Shape 210"/>
        <p:cNvGrpSpPr/>
        <p:nvPr/>
      </p:nvGrpSpPr>
      <p:grpSpPr>
        <a:xfrm>
          <a:off x="0" y="0"/>
          <a:ext cx="0" cy="0"/>
          <a:chOff x="0" y="0"/>
          <a:chExt cx="0" cy="0"/>
        </a:xfrm>
      </p:grpSpPr>
      <p:cxnSp>
        <p:nvCxnSpPr>
          <p:cNvPr id="211" name="Google Shape;211;p41"/>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12" name="Google Shape;212;p41"/>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213" name="Google Shape;213;p41"/>
          <p:cNvSpPr txBox="1"/>
          <p:nvPr/>
        </p:nvSpPr>
        <p:spPr>
          <a:xfrm>
            <a:off x="5814700" y="1123750"/>
            <a:ext cx="3374100" cy="3510000"/>
          </a:xfrm>
          <a:prstGeom prst="rect">
            <a:avLst/>
          </a:prstGeom>
          <a:noFill/>
          <a:ln>
            <a:noFill/>
          </a:ln>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Create a new pair:</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rPr lang="en-GB" sz="1600">
                <a:solidFill>
                  <a:srgbClr val="CC0000"/>
                </a:solidFill>
                <a:latin typeface="Source Code Pro"/>
                <a:ea typeface="Source Code Pro"/>
                <a:cs typeface="Source Code Pro"/>
                <a:sym typeface="Source Code Pro"/>
              </a:rPr>
              <a:t>ssh-keygen -t rsa</a:t>
            </a:r>
            <a:endParaRPr sz="1600">
              <a:solidFill>
                <a:srgbClr val="CC0000"/>
              </a:solidFill>
              <a:latin typeface="Source Code Pro"/>
              <a:ea typeface="Source Code Pro"/>
              <a:cs typeface="Source Code Pro"/>
              <a:sym typeface="Source Code Pro"/>
            </a:endParaRPr>
          </a:p>
          <a:p>
            <a:pPr indent="-330200" lvl="0" marL="457200" rtl="0" algn="l">
              <a:lnSpc>
                <a:spcPct val="20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-t rsa: option for the type.</a:t>
            </a:r>
            <a:endParaRPr b="1" sz="1600">
              <a:solidFill>
                <a:schemeClr val="dk1"/>
              </a:solidFill>
              <a:latin typeface="Montserrat"/>
              <a:ea typeface="Montserrat"/>
              <a:cs typeface="Montserrat"/>
              <a:sym typeface="Montserrat"/>
            </a:endParaRPr>
          </a:p>
          <a:p>
            <a:pPr indent="-330200" lvl="0" marL="457200" rtl="0" algn="l">
              <a:lnSpc>
                <a:spcPct val="20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It is going to be created in your home path under that name:</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rPr lang="en-GB" sz="1600">
                <a:solidFill>
                  <a:srgbClr val="CC0000"/>
                </a:solidFill>
                <a:latin typeface="Source Code Pro"/>
                <a:ea typeface="Source Code Pro"/>
                <a:cs typeface="Source Code Pro"/>
                <a:sym typeface="Source Code Pro"/>
              </a:rPr>
              <a:t>~/.ssh/id_rsa</a:t>
            </a:r>
            <a:endParaRPr sz="1600">
              <a:solidFill>
                <a:srgbClr val="CC0000"/>
              </a:solidFill>
              <a:latin typeface="Source Code Pro"/>
              <a:ea typeface="Source Code Pro"/>
              <a:cs typeface="Source Code Pro"/>
              <a:sym typeface="Source Code Pro"/>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sz="1600">
              <a:solidFill>
                <a:srgbClr val="CC0000"/>
              </a:solidFill>
              <a:latin typeface="Source Code Pro"/>
              <a:ea typeface="Source Code Pro"/>
              <a:cs typeface="Source Code Pro"/>
              <a:sym typeface="Source Code Pro"/>
            </a:endParaRPr>
          </a:p>
        </p:txBody>
      </p:sp>
      <p:pic>
        <p:nvPicPr>
          <p:cNvPr id="214" name="Google Shape;214;p41"/>
          <p:cNvPicPr preferRelativeResize="0"/>
          <p:nvPr/>
        </p:nvPicPr>
        <p:blipFill>
          <a:blip r:embed="rId4">
            <a:alphaModFix/>
          </a:blip>
          <a:stretch>
            <a:fillRect/>
          </a:stretch>
        </p:blipFill>
        <p:spPr>
          <a:xfrm>
            <a:off x="285400" y="1068125"/>
            <a:ext cx="5406001" cy="3163400"/>
          </a:xfrm>
          <a:prstGeom prst="rect">
            <a:avLst/>
          </a:prstGeom>
          <a:noFill/>
          <a:ln>
            <a:noFill/>
          </a:ln>
        </p:spPr>
      </p:pic>
      <p:sp>
        <p:nvSpPr>
          <p:cNvPr id="215" name="Google Shape;215;p41"/>
          <p:cNvSpPr txBox="1"/>
          <p:nvPr/>
        </p:nvSpPr>
        <p:spPr>
          <a:xfrm>
            <a:off x="285400" y="238450"/>
            <a:ext cx="88587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SSH Keys - Setting an SSH Key for GitHub</a:t>
            </a:r>
            <a:endParaRPr b="1" sz="2400">
              <a:solidFill>
                <a:srgbClr val="FFFFFF"/>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9" name="Shape 219"/>
        <p:cNvGrpSpPr/>
        <p:nvPr/>
      </p:nvGrpSpPr>
      <p:grpSpPr>
        <a:xfrm>
          <a:off x="0" y="0"/>
          <a:ext cx="0" cy="0"/>
          <a:chOff x="0" y="0"/>
          <a:chExt cx="0" cy="0"/>
        </a:xfrm>
      </p:grpSpPr>
      <p:cxnSp>
        <p:nvCxnSpPr>
          <p:cNvPr id="220" name="Google Shape;220;p42"/>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21" name="Google Shape;221;p42"/>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222" name="Google Shape;222;p42"/>
          <p:cNvSpPr txBox="1"/>
          <p:nvPr/>
        </p:nvSpPr>
        <p:spPr>
          <a:xfrm>
            <a:off x="4618200" y="1123750"/>
            <a:ext cx="4570500" cy="3510000"/>
          </a:xfrm>
          <a:prstGeom prst="rect">
            <a:avLst/>
          </a:prstGeom>
          <a:noFill/>
          <a:ln>
            <a:noFill/>
          </a:ln>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If you want to give it a new name different than the default you need to type the whole path:</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rPr lang="en-GB" sz="1600">
                <a:solidFill>
                  <a:srgbClr val="CC0000"/>
                </a:solidFill>
                <a:latin typeface="Source Code Pro"/>
                <a:ea typeface="Source Code Pro"/>
                <a:cs typeface="Source Code Pro"/>
                <a:sym typeface="Source Code Pro"/>
              </a:rPr>
              <a:t>./.ssh/testKey</a:t>
            </a:r>
            <a:endParaRPr sz="1600">
              <a:solidFill>
                <a:srgbClr val="CC0000"/>
              </a:solidFill>
              <a:latin typeface="Source Code Pro"/>
              <a:ea typeface="Source Code Pro"/>
              <a:cs typeface="Source Code Pro"/>
              <a:sym typeface="Source Code Pro"/>
            </a:endParaRPr>
          </a:p>
        </p:txBody>
      </p:sp>
      <p:pic>
        <p:nvPicPr>
          <p:cNvPr id="223" name="Google Shape;223;p42"/>
          <p:cNvPicPr preferRelativeResize="0"/>
          <p:nvPr/>
        </p:nvPicPr>
        <p:blipFill>
          <a:blip r:embed="rId4">
            <a:alphaModFix/>
          </a:blip>
          <a:stretch>
            <a:fillRect/>
          </a:stretch>
        </p:blipFill>
        <p:spPr>
          <a:xfrm>
            <a:off x="414725" y="1013900"/>
            <a:ext cx="4313400" cy="3125015"/>
          </a:xfrm>
          <a:prstGeom prst="rect">
            <a:avLst/>
          </a:prstGeom>
          <a:noFill/>
          <a:ln>
            <a:noFill/>
          </a:ln>
        </p:spPr>
      </p:pic>
      <p:sp>
        <p:nvSpPr>
          <p:cNvPr id="224" name="Google Shape;224;p42"/>
          <p:cNvSpPr txBox="1"/>
          <p:nvPr/>
        </p:nvSpPr>
        <p:spPr>
          <a:xfrm>
            <a:off x="285400" y="238450"/>
            <a:ext cx="88587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SSH Keys - Setting an SSH Key for GitHub</a:t>
            </a:r>
            <a:endParaRPr b="1" sz="2400">
              <a:solidFill>
                <a:srgbClr val="FFFFFF"/>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8" name="Shape 228"/>
        <p:cNvGrpSpPr/>
        <p:nvPr/>
      </p:nvGrpSpPr>
      <p:grpSpPr>
        <a:xfrm>
          <a:off x="0" y="0"/>
          <a:ext cx="0" cy="0"/>
          <a:chOff x="0" y="0"/>
          <a:chExt cx="0" cy="0"/>
        </a:xfrm>
      </p:grpSpPr>
      <p:cxnSp>
        <p:nvCxnSpPr>
          <p:cNvPr id="229" name="Google Shape;229;p43"/>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30" name="Google Shape;230;p43"/>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231" name="Google Shape;231;p43"/>
          <p:cNvSpPr txBox="1"/>
          <p:nvPr/>
        </p:nvSpPr>
        <p:spPr>
          <a:xfrm>
            <a:off x="4618200" y="1123750"/>
            <a:ext cx="4570500" cy="3510000"/>
          </a:xfrm>
          <a:prstGeom prst="rect">
            <a:avLst/>
          </a:prstGeom>
          <a:noFill/>
          <a:ln>
            <a:noFill/>
          </a:ln>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Enter a passphrase (optional). Highly recommended.</a:t>
            </a:r>
            <a:endParaRPr b="1" sz="1600">
              <a:solidFill>
                <a:schemeClr val="dk1"/>
              </a:solidFill>
              <a:latin typeface="Montserrat"/>
              <a:ea typeface="Montserrat"/>
              <a:cs typeface="Montserrat"/>
              <a:sym typeface="Montserrat"/>
            </a:endParaRPr>
          </a:p>
          <a:p>
            <a:pPr indent="-330200" lvl="0" marL="457200" rtl="0" algn="l">
              <a:lnSpc>
                <a:spcPct val="20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Repeat it when prompted.</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p:txBody>
      </p:sp>
      <p:pic>
        <p:nvPicPr>
          <p:cNvPr id="232" name="Google Shape;232;p43"/>
          <p:cNvPicPr preferRelativeResize="0"/>
          <p:nvPr/>
        </p:nvPicPr>
        <p:blipFill>
          <a:blip r:embed="rId4">
            <a:alphaModFix/>
          </a:blip>
          <a:stretch>
            <a:fillRect/>
          </a:stretch>
        </p:blipFill>
        <p:spPr>
          <a:xfrm>
            <a:off x="414725" y="1013900"/>
            <a:ext cx="4313400" cy="3125015"/>
          </a:xfrm>
          <a:prstGeom prst="rect">
            <a:avLst/>
          </a:prstGeom>
          <a:noFill/>
          <a:ln>
            <a:noFill/>
          </a:ln>
        </p:spPr>
      </p:pic>
      <p:sp>
        <p:nvSpPr>
          <p:cNvPr id="233" name="Google Shape;233;p43"/>
          <p:cNvSpPr txBox="1"/>
          <p:nvPr/>
        </p:nvSpPr>
        <p:spPr>
          <a:xfrm>
            <a:off x="285400" y="238450"/>
            <a:ext cx="88587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SSH Keys - Setting an SSH Key for GitHub</a:t>
            </a:r>
            <a:endParaRPr b="1" sz="2400">
              <a:solidFill>
                <a:srgbClr val="FFFFFF"/>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7" name="Shape 237"/>
        <p:cNvGrpSpPr/>
        <p:nvPr/>
      </p:nvGrpSpPr>
      <p:grpSpPr>
        <a:xfrm>
          <a:off x="0" y="0"/>
          <a:ext cx="0" cy="0"/>
          <a:chOff x="0" y="0"/>
          <a:chExt cx="0" cy="0"/>
        </a:xfrm>
      </p:grpSpPr>
      <p:pic>
        <p:nvPicPr>
          <p:cNvPr id="238" name="Google Shape;238;p44"/>
          <p:cNvPicPr preferRelativeResize="0"/>
          <p:nvPr/>
        </p:nvPicPr>
        <p:blipFill>
          <a:blip r:embed="rId3">
            <a:alphaModFix/>
          </a:blip>
          <a:stretch>
            <a:fillRect/>
          </a:stretch>
        </p:blipFill>
        <p:spPr>
          <a:xfrm>
            <a:off x="414725" y="1013900"/>
            <a:ext cx="4313400" cy="3125015"/>
          </a:xfrm>
          <a:prstGeom prst="rect">
            <a:avLst/>
          </a:prstGeom>
          <a:noFill/>
          <a:ln>
            <a:noFill/>
          </a:ln>
        </p:spPr>
      </p:pic>
      <p:cxnSp>
        <p:nvCxnSpPr>
          <p:cNvPr id="239" name="Google Shape;239;p44"/>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40" name="Google Shape;240;p44"/>
          <p:cNvPicPr preferRelativeResize="0"/>
          <p:nvPr/>
        </p:nvPicPr>
        <p:blipFill>
          <a:blip r:embed="rId4">
            <a:alphaModFix/>
          </a:blip>
          <a:stretch>
            <a:fillRect/>
          </a:stretch>
        </p:blipFill>
        <p:spPr>
          <a:xfrm>
            <a:off x="8029575" y="4633775"/>
            <a:ext cx="1019175" cy="408450"/>
          </a:xfrm>
          <a:prstGeom prst="rect">
            <a:avLst/>
          </a:prstGeom>
          <a:noFill/>
          <a:ln>
            <a:noFill/>
          </a:ln>
        </p:spPr>
      </p:pic>
      <p:sp>
        <p:nvSpPr>
          <p:cNvPr id="241" name="Google Shape;241;p44"/>
          <p:cNvSpPr txBox="1"/>
          <p:nvPr/>
        </p:nvSpPr>
        <p:spPr>
          <a:xfrm>
            <a:off x="4618200" y="1123750"/>
            <a:ext cx="4570500" cy="3510000"/>
          </a:xfrm>
          <a:prstGeom prst="rect">
            <a:avLst/>
          </a:prstGeom>
          <a:noFill/>
          <a:ln>
            <a:noFill/>
          </a:ln>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Success! We have created the SSH key pair.</a:t>
            </a:r>
            <a:endParaRPr b="1" sz="1600">
              <a:solidFill>
                <a:schemeClr val="dk1"/>
              </a:solidFill>
              <a:latin typeface="Montserrat"/>
              <a:ea typeface="Montserrat"/>
              <a:cs typeface="Montserrat"/>
              <a:sym typeface="Montserrat"/>
            </a:endParaRPr>
          </a:p>
          <a:p>
            <a:pPr indent="0" lvl="0" marL="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p:txBody>
      </p:sp>
      <p:sp>
        <p:nvSpPr>
          <p:cNvPr id="242" name="Google Shape;242;p44"/>
          <p:cNvSpPr txBox="1"/>
          <p:nvPr/>
        </p:nvSpPr>
        <p:spPr>
          <a:xfrm>
            <a:off x="285400" y="238450"/>
            <a:ext cx="88587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SSH Keys - Setting an SSH Key for GitHub</a:t>
            </a:r>
            <a:endParaRPr b="1" sz="2400">
              <a:solidFill>
                <a:srgbClr val="FFFFFF"/>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6" name="Shape 246"/>
        <p:cNvGrpSpPr/>
        <p:nvPr/>
      </p:nvGrpSpPr>
      <p:grpSpPr>
        <a:xfrm>
          <a:off x="0" y="0"/>
          <a:ext cx="0" cy="0"/>
          <a:chOff x="0" y="0"/>
          <a:chExt cx="0" cy="0"/>
        </a:xfrm>
      </p:grpSpPr>
      <p:pic>
        <p:nvPicPr>
          <p:cNvPr id="247" name="Google Shape;247;p45"/>
          <p:cNvPicPr preferRelativeResize="0"/>
          <p:nvPr/>
        </p:nvPicPr>
        <p:blipFill>
          <a:blip r:embed="rId3">
            <a:alphaModFix/>
          </a:blip>
          <a:stretch>
            <a:fillRect/>
          </a:stretch>
        </p:blipFill>
        <p:spPr>
          <a:xfrm>
            <a:off x="414725" y="1013900"/>
            <a:ext cx="4313400" cy="3125015"/>
          </a:xfrm>
          <a:prstGeom prst="rect">
            <a:avLst/>
          </a:prstGeom>
          <a:noFill/>
          <a:ln>
            <a:noFill/>
          </a:ln>
        </p:spPr>
      </p:pic>
      <p:cxnSp>
        <p:nvCxnSpPr>
          <p:cNvPr id="248" name="Google Shape;248;p45"/>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49" name="Google Shape;249;p45"/>
          <p:cNvPicPr preferRelativeResize="0"/>
          <p:nvPr/>
        </p:nvPicPr>
        <p:blipFill>
          <a:blip r:embed="rId4">
            <a:alphaModFix/>
          </a:blip>
          <a:stretch>
            <a:fillRect/>
          </a:stretch>
        </p:blipFill>
        <p:spPr>
          <a:xfrm>
            <a:off x="8029575" y="4633775"/>
            <a:ext cx="1019175" cy="408450"/>
          </a:xfrm>
          <a:prstGeom prst="rect">
            <a:avLst/>
          </a:prstGeom>
          <a:noFill/>
          <a:ln>
            <a:noFill/>
          </a:ln>
        </p:spPr>
      </p:pic>
      <p:sp>
        <p:nvSpPr>
          <p:cNvPr id="250" name="Google Shape;250;p45"/>
          <p:cNvSpPr txBox="1"/>
          <p:nvPr/>
        </p:nvSpPr>
        <p:spPr>
          <a:xfrm>
            <a:off x="4618200" y="1123750"/>
            <a:ext cx="4570500" cy="3510000"/>
          </a:xfrm>
          <a:prstGeom prst="rect">
            <a:avLst/>
          </a:prstGeom>
          <a:noFill/>
          <a:ln>
            <a:noFill/>
          </a:ln>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Let’s copy its content to put it into Github:</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rPr lang="en-GB" sz="1600">
                <a:solidFill>
                  <a:srgbClr val="CC0000"/>
                </a:solidFill>
                <a:latin typeface="Source Code Pro"/>
                <a:ea typeface="Source Code Pro"/>
                <a:cs typeface="Source Code Pro"/>
                <a:sym typeface="Source Code Pro"/>
              </a:rPr>
              <a:t>c</a:t>
            </a:r>
            <a:r>
              <a:rPr lang="en-GB" sz="1600">
                <a:solidFill>
                  <a:srgbClr val="CC0000"/>
                </a:solidFill>
                <a:latin typeface="Source Code Pro"/>
                <a:ea typeface="Source Code Pro"/>
                <a:cs typeface="Source Code Pro"/>
                <a:sym typeface="Source Code Pro"/>
              </a:rPr>
              <a:t>at ~</a:t>
            </a:r>
            <a:r>
              <a:rPr lang="en-GB" sz="1600">
                <a:solidFill>
                  <a:srgbClr val="CC0000"/>
                </a:solidFill>
                <a:latin typeface="Source Code Pro"/>
                <a:ea typeface="Source Code Pro"/>
                <a:cs typeface="Source Code Pro"/>
                <a:sym typeface="Source Code Pro"/>
              </a:rPr>
              <a:t>/.ssh/testKey.pub</a:t>
            </a:r>
            <a:endParaRPr sz="1600">
              <a:solidFill>
                <a:srgbClr val="CC0000"/>
              </a:solidFill>
              <a:latin typeface="Source Code Pro"/>
              <a:ea typeface="Source Code Pro"/>
              <a:cs typeface="Source Code Pro"/>
              <a:sym typeface="Source Code Pro"/>
            </a:endParaRPr>
          </a:p>
          <a:p>
            <a:pPr indent="-330200" lvl="0" marL="457200" rtl="0" algn="l">
              <a:lnSpc>
                <a:spcPct val="20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Copy the value.</a:t>
            </a:r>
            <a:endParaRPr sz="1600">
              <a:solidFill>
                <a:srgbClr val="CC0000"/>
              </a:solidFill>
              <a:latin typeface="Source Code Pro"/>
              <a:ea typeface="Source Code Pro"/>
              <a:cs typeface="Source Code Pro"/>
              <a:sym typeface="Source Code Pro"/>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p:txBody>
      </p:sp>
      <p:sp>
        <p:nvSpPr>
          <p:cNvPr id="251" name="Google Shape;251;p45"/>
          <p:cNvSpPr txBox="1"/>
          <p:nvPr/>
        </p:nvSpPr>
        <p:spPr>
          <a:xfrm>
            <a:off x="285400" y="238450"/>
            <a:ext cx="88587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SSH Keys - Setting an SSH Key for GitHub</a:t>
            </a:r>
            <a:endParaRPr b="1" sz="2400">
              <a:solidFill>
                <a:srgbClr val="FFFFFF"/>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5" name="Shape 255"/>
        <p:cNvGrpSpPr/>
        <p:nvPr/>
      </p:nvGrpSpPr>
      <p:grpSpPr>
        <a:xfrm>
          <a:off x="0" y="0"/>
          <a:ext cx="0" cy="0"/>
          <a:chOff x="0" y="0"/>
          <a:chExt cx="0" cy="0"/>
        </a:xfrm>
      </p:grpSpPr>
      <p:cxnSp>
        <p:nvCxnSpPr>
          <p:cNvPr id="256" name="Google Shape;256;p46"/>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57" name="Google Shape;257;p46"/>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258" name="Google Shape;258;p46"/>
          <p:cNvSpPr txBox="1"/>
          <p:nvPr/>
        </p:nvSpPr>
        <p:spPr>
          <a:xfrm>
            <a:off x="5362375" y="1123750"/>
            <a:ext cx="3826200" cy="3510000"/>
          </a:xfrm>
          <a:prstGeom prst="rect">
            <a:avLst/>
          </a:prstGeom>
          <a:noFill/>
          <a:ln>
            <a:noFill/>
          </a:ln>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Click on New SSH Key</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p:txBody>
      </p:sp>
      <p:pic>
        <p:nvPicPr>
          <p:cNvPr id="259" name="Google Shape;259;p46"/>
          <p:cNvPicPr preferRelativeResize="0"/>
          <p:nvPr/>
        </p:nvPicPr>
        <p:blipFill>
          <a:blip r:embed="rId4">
            <a:alphaModFix/>
          </a:blip>
          <a:stretch>
            <a:fillRect/>
          </a:stretch>
        </p:blipFill>
        <p:spPr>
          <a:xfrm>
            <a:off x="167000" y="1076700"/>
            <a:ext cx="5088434" cy="3965525"/>
          </a:xfrm>
          <a:prstGeom prst="rect">
            <a:avLst/>
          </a:prstGeom>
          <a:noFill/>
          <a:ln>
            <a:noFill/>
          </a:ln>
        </p:spPr>
      </p:pic>
      <p:sp>
        <p:nvSpPr>
          <p:cNvPr id="260" name="Google Shape;260;p46"/>
          <p:cNvSpPr txBox="1"/>
          <p:nvPr/>
        </p:nvSpPr>
        <p:spPr>
          <a:xfrm>
            <a:off x="285400" y="238450"/>
            <a:ext cx="88587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SSH Keys - Setting an SSH Key for GitHub</a:t>
            </a:r>
            <a:endParaRPr b="1" sz="2400">
              <a:solidFill>
                <a:srgbClr val="FFFFFF"/>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4" name="Shape 264"/>
        <p:cNvGrpSpPr/>
        <p:nvPr/>
      </p:nvGrpSpPr>
      <p:grpSpPr>
        <a:xfrm>
          <a:off x="0" y="0"/>
          <a:ext cx="0" cy="0"/>
          <a:chOff x="0" y="0"/>
          <a:chExt cx="0" cy="0"/>
        </a:xfrm>
      </p:grpSpPr>
      <p:cxnSp>
        <p:nvCxnSpPr>
          <p:cNvPr id="265" name="Google Shape;265;p47"/>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66" name="Google Shape;266;p47"/>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267" name="Google Shape;267;p47"/>
          <p:cNvSpPr txBox="1"/>
          <p:nvPr/>
        </p:nvSpPr>
        <p:spPr>
          <a:xfrm>
            <a:off x="5362375" y="1123750"/>
            <a:ext cx="3560400" cy="3510000"/>
          </a:xfrm>
          <a:prstGeom prst="rect">
            <a:avLst/>
          </a:prstGeom>
          <a:noFill/>
          <a:ln>
            <a:noFill/>
          </a:ln>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Paste the </a:t>
            </a:r>
            <a:r>
              <a:rPr b="1" lang="en-GB" sz="1600">
                <a:solidFill>
                  <a:schemeClr val="dk1"/>
                </a:solidFill>
                <a:latin typeface="Montserrat"/>
                <a:ea typeface="Montserrat"/>
                <a:cs typeface="Montserrat"/>
                <a:sym typeface="Montserrat"/>
              </a:rPr>
              <a:t>SSH Public Key, and add the SSH key.</a:t>
            </a:r>
            <a:endParaRPr b="1" sz="1600">
              <a:solidFill>
                <a:schemeClr val="dk1"/>
              </a:solidFill>
              <a:latin typeface="Montserrat"/>
              <a:ea typeface="Montserrat"/>
              <a:cs typeface="Montserrat"/>
              <a:sym typeface="Montserrat"/>
            </a:endParaRPr>
          </a:p>
          <a:p>
            <a:pPr indent="-330200" lvl="0" marL="457200" rtl="0" algn="l">
              <a:lnSpc>
                <a:spcPct val="20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Then go back to your terminal</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p:txBody>
      </p:sp>
      <p:pic>
        <p:nvPicPr>
          <p:cNvPr id="268" name="Google Shape;268;p47"/>
          <p:cNvPicPr preferRelativeResize="0"/>
          <p:nvPr/>
        </p:nvPicPr>
        <p:blipFill>
          <a:blip r:embed="rId4">
            <a:alphaModFix/>
          </a:blip>
          <a:stretch>
            <a:fillRect/>
          </a:stretch>
        </p:blipFill>
        <p:spPr>
          <a:xfrm>
            <a:off x="414725" y="1167238"/>
            <a:ext cx="5057575" cy="2809031"/>
          </a:xfrm>
          <a:prstGeom prst="rect">
            <a:avLst/>
          </a:prstGeom>
          <a:noFill/>
          <a:ln>
            <a:noFill/>
          </a:ln>
        </p:spPr>
      </p:pic>
      <p:sp>
        <p:nvSpPr>
          <p:cNvPr id="269" name="Google Shape;269;p47"/>
          <p:cNvSpPr txBox="1"/>
          <p:nvPr/>
        </p:nvSpPr>
        <p:spPr>
          <a:xfrm>
            <a:off x="285400" y="238450"/>
            <a:ext cx="88587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SSH Keys - Setting an SSH Key for GitHub</a:t>
            </a:r>
            <a:endParaRPr b="1" sz="2400">
              <a:solidFill>
                <a:srgbClr val="FFFFFF"/>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3" name="Shape 273"/>
        <p:cNvGrpSpPr/>
        <p:nvPr/>
      </p:nvGrpSpPr>
      <p:grpSpPr>
        <a:xfrm>
          <a:off x="0" y="0"/>
          <a:ext cx="0" cy="0"/>
          <a:chOff x="0" y="0"/>
          <a:chExt cx="0" cy="0"/>
        </a:xfrm>
      </p:grpSpPr>
      <p:cxnSp>
        <p:nvCxnSpPr>
          <p:cNvPr id="274" name="Google Shape;274;p48"/>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75" name="Google Shape;275;p48"/>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276" name="Google Shape;276;p48"/>
          <p:cNvSpPr txBox="1"/>
          <p:nvPr/>
        </p:nvSpPr>
        <p:spPr>
          <a:xfrm>
            <a:off x="5362375" y="1123750"/>
            <a:ext cx="3560400" cy="3510000"/>
          </a:xfrm>
          <a:prstGeom prst="rect">
            <a:avLst/>
          </a:prstGeom>
          <a:noFill/>
          <a:ln>
            <a:noFill/>
          </a:ln>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Run the eval agent:</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rPr lang="en-GB" sz="1600">
                <a:solidFill>
                  <a:srgbClr val="CC0000"/>
                </a:solidFill>
                <a:latin typeface="Source Code Pro"/>
                <a:ea typeface="Source Code Pro"/>
                <a:cs typeface="Source Code Pro"/>
                <a:sym typeface="Source Code Pro"/>
              </a:rPr>
              <a:t>eval $(ssh-agent -s)</a:t>
            </a:r>
            <a:endParaRPr b="1" sz="1600">
              <a:solidFill>
                <a:schemeClr val="dk1"/>
              </a:solidFill>
              <a:latin typeface="Montserrat"/>
              <a:ea typeface="Montserrat"/>
              <a:cs typeface="Montserrat"/>
              <a:sym typeface="Montserrat"/>
            </a:endParaRPr>
          </a:p>
          <a:p>
            <a:pPr indent="-330200" lvl="0" marL="457200" rtl="0" algn="l">
              <a:lnSpc>
                <a:spcPct val="20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You should get a message with an Agent pid + a number</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p:txBody>
      </p:sp>
      <p:pic>
        <p:nvPicPr>
          <p:cNvPr id="277" name="Google Shape;277;p48"/>
          <p:cNvPicPr preferRelativeResize="0"/>
          <p:nvPr/>
        </p:nvPicPr>
        <p:blipFill>
          <a:blip r:embed="rId4">
            <a:alphaModFix/>
          </a:blip>
          <a:stretch>
            <a:fillRect/>
          </a:stretch>
        </p:blipFill>
        <p:spPr>
          <a:xfrm>
            <a:off x="414725" y="1123750"/>
            <a:ext cx="5057575" cy="3664161"/>
          </a:xfrm>
          <a:prstGeom prst="rect">
            <a:avLst/>
          </a:prstGeom>
          <a:noFill/>
          <a:ln>
            <a:noFill/>
          </a:ln>
        </p:spPr>
      </p:pic>
      <p:sp>
        <p:nvSpPr>
          <p:cNvPr id="278" name="Google Shape;278;p48"/>
          <p:cNvSpPr txBox="1"/>
          <p:nvPr/>
        </p:nvSpPr>
        <p:spPr>
          <a:xfrm>
            <a:off x="285400" y="238450"/>
            <a:ext cx="88587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SSH Keys - Setting an SSH Key for GitHub</a:t>
            </a:r>
            <a:endParaRPr b="1" sz="2400">
              <a:solidFill>
                <a:srgbClr val="FFFFFF"/>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2" name="Shape 282"/>
        <p:cNvGrpSpPr/>
        <p:nvPr/>
      </p:nvGrpSpPr>
      <p:grpSpPr>
        <a:xfrm>
          <a:off x="0" y="0"/>
          <a:ext cx="0" cy="0"/>
          <a:chOff x="0" y="0"/>
          <a:chExt cx="0" cy="0"/>
        </a:xfrm>
      </p:grpSpPr>
      <p:cxnSp>
        <p:nvCxnSpPr>
          <p:cNvPr id="283" name="Google Shape;283;p49"/>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84" name="Google Shape;284;p49"/>
          <p:cNvPicPr preferRelativeResize="0"/>
          <p:nvPr/>
        </p:nvPicPr>
        <p:blipFill>
          <a:blip r:embed="rId3">
            <a:alphaModFix/>
          </a:blip>
          <a:stretch>
            <a:fillRect/>
          </a:stretch>
        </p:blipFill>
        <p:spPr>
          <a:xfrm>
            <a:off x="8029575" y="4633775"/>
            <a:ext cx="1019175" cy="408450"/>
          </a:xfrm>
          <a:prstGeom prst="rect">
            <a:avLst/>
          </a:prstGeom>
          <a:noFill/>
          <a:ln>
            <a:noFill/>
          </a:ln>
        </p:spPr>
      </p:pic>
      <p:pic>
        <p:nvPicPr>
          <p:cNvPr id="285" name="Google Shape;285;p49"/>
          <p:cNvPicPr preferRelativeResize="0"/>
          <p:nvPr/>
        </p:nvPicPr>
        <p:blipFill>
          <a:blip r:embed="rId4">
            <a:alphaModFix/>
          </a:blip>
          <a:stretch>
            <a:fillRect/>
          </a:stretch>
        </p:blipFill>
        <p:spPr>
          <a:xfrm>
            <a:off x="408675" y="1119363"/>
            <a:ext cx="5069676" cy="3672925"/>
          </a:xfrm>
          <a:prstGeom prst="rect">
            <a:avLst/>
          </a:prstGeom>
          <a:noFill/>
          <a:ln>
            <a:noFill/>
          </a:ln>
        </p:spPr>
      </p:pic>
      <p:sp>
        <p:nvSpPr>
          <p:cNvPr id="286" name="Google Shape;286;p49"/>
          <p:cNvSpPr txBox="1"/>
          <p:nvPr/>
        </p:nvSpPr>
        <p:spPr>
          <a:xfrm>
            <a:off x="5362375" y="1123750"/>
            <a:ext cx="3560400" cy="3510000"/>
          </a:xfrm>
          <a:prstGeom prst="rect">
            <a:avLst/>
          </a:prstGeom>
          <a:noFill/>
          <a:ln>
            <a:noFill/>
          </a:ln>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Add the SSH key to the agent</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rPr lang="en-GB" sz="1600">
                <a:solidFill>
                  <a:srgbClr val="CC0000"/>
                </a:solidFill>
                <a:latin typeface="Source Code Pro"/>
                <a:ea typeface="Source Code Pro"/>
                <a:cs typeface="Source Code Pro"/>
                <a:sym typeface="Source Code Pro"/>
              </a:rPr>
              <a:t>s</a:t>
            </a:r>
            <a:r>
              <a:rPr lang="en-GB" sz="1600">
                <a:solidFill>
                  <a:srgbClr val="CC0000"/>
                </a:solidFill>
                <a:latin typeface="Source Code Pro"/>
                <a:ea typeface="Source Code Pro"/>
                <a:cs typeface="Source Code Pro"/>
                <a:sym typeface="Source Code Pro"/>
              </a:rPr>
              <a:t>sh-add ~/.ssh/testKey</a:t>
            </a:r>
            <a:endParaRPr sz="1600">
              <a:solidFill>
                <a:srgbClr val="CC0000"/>
              </a:solidFill>
              <a:latin typeface="Source Code Pro"/>
              <a:ea typeface="Source Code Pro"/>
              <a:cs typeface="Source Code Pro"/>
              <a:sym typeface="Source Code Pro"/>
            </a:endParaRPr>
          </a:p>
          <a:p>
            <a:pPr indent="-330200" lvl="0" marL="457200" rtl="0" algn="l">
              <a:lnSpc>
                <a:spcPct val="20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Add the SSH key to the agent</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p:txBody>
      </p:sp>
      <p:sp>
        <p:nvSpPr>
          <p:cNvPr id="287" name="Google Shape;287;p49"/>
          <p:cNvSpPr txBox="1"/>
          <p:nvPr/>
        </p:nvSpPr>
        <p:spPr>
          <a:xfrm>
            <a:off x="285400" y="238450"/>
            <a:ext cx="88587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SSH Keys - Setting an SSH Key for GitHub</a:t>
            </a:r>
            <a:endParaRPr b="1" sz="2400">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5" name="Shape 135"/>
        <p:cNvGrpSpPr/>
        <p:nvPr/>
      </p:nvGrpSpPr>
      <p:grpSpPr>
        <a:xfrm>
          <a:off x="0" y="0"/>
          <a:ext cx="0" cy="0"/>
          <a:chOff x="0" y="0"/>
          <a:chExt cx="0" cy="0"/>
        </a:xfrm>
      </p:grpSpPr>
      <p:sp>
        <p:nvSpPr>
          <p:cNvPr id="136" name="Google Shape;136;p32"/>
          <p:cNvSpPr txBox="1"/>
          <p:nvPr/>
        </p:nvSpPr>
        <p:spPr>
          <a:xfrm>
            <a:off x="285400" y="2311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Agenda</a:t>
            </a:r>
            <a:endParaRPr b="1" sz="2400">
              <a:solidFill>
                <a:srgbClr val="FFFFFF"/>
              </a:solidFill>
              <a:latin typeface="Montserrat"/>
              <a:ea typeface="Montserrat"/>
              <a:cs typeface="Montserrat"/>
              <a:sym typeface="Montserrat"/>
            </a:endParaRPr>
          </a:p>
        </p:txBody>
      </p:sp>
      <p:cxnSp>
        <p:nvCxnSpPr>
          <p:cNvPr id="137" name="Google Shape;137;p32"/>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138" name="Google Shape;138;p32"/>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139" name="Google Shape;139;p32"/>
          <p:cNvSpPr txBox="1"/>
          <p:nvPr/>
        </p:nvSpPr>
        <p:spPr>
          <a:xfrm>
            <a:off x="285400" y="1223325"/>
            <a:ext cx="8673900" cy="3410400"/>
          </a:xfrm>
          <a:prstGeom prst="rect">
            <a:avLst/>
          </a:prstGeom>
          <a:noFill/>
          <a:ln>
            <a:noFill/>
          </a:ln>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SzPts val="1600"/>
              <a:buFont typeface="Montserrat"/>
              <a:buChar char="●"/>
            </a:pPr>
            <a:r>
              <a:rPr b="1" lang="en-GB" sz="1600">
                <a:latin typeface="Montserrat"/>
                <a:ea typeface="Montserrat"/>
                <a:cs typeface="Montserrat"/>
                <a:sym typeface="Montserrat"/>
              </a:rPr>
              <a:t>What are SSH Keys</a:t>
            </a:r>
            <a:endParaRPr b="1" sz="1600">
              <a:latin typeface="Montserrat"/>
              <a:ea typeface="Montserrat"/>
              <a:cs typeface="Montserrat"/>
              <a:sym typeface="Montserrat"/>
            </a:endParaRPr>
          </a:p>
          <a:p>
            <a:pPr indent="-330200" lvl="0" marL="457200" rtl="0" algn="l">
              <a:lnSpc>
                <a:spcPct val="200000"/>
              </a:lnSpc>
              <a:spcBef>
                <a:spcPts val="0"/>
              </a:spcBef>
              <a:spcAft>
                <a:spcPts val="0"/>
              </a:spcAft>
              <a:buSzPts val="1600"/>
              <a:buFont typeface="Montserrat"/>
              <a:buChar char="●"/>
            </a:pPr>
            <a:r>
              <a:rPr b="1" lang="en-GB" sz="1600">
                <a:latin typeface="Montserrat"/>
                <a:ea typeface="Montserrat"/>
                <a:cs typeface="Montserrat"/>
                <a:sym typeface="Montserrat"/>
              </a:rPr>
              <a:t>Reasons to use it</a:t>
            </a:r>
            <a:endParaRPr b="1" sz="1600">
              <a:latin typeface="Montserrat"/>
              <a:ea typeface="Montserrat"/>
              <a:cs typeface="Montserrat"/>
              <a:sym typeface="Montserrat"/>
            </a:endParaRPr>
          </a:p>
          <a:p>
            <a:pPr indent="-330200" lvl="0" marL="457200" rtl="0" algn="l">
              <a:lnSpc>
                <a:spcPct val="200000"/>
              </a:lnSpc>
              <a:spcBef>
                <a:spcPts val="0"/>
              </a:spcBef>
              <a:spcAft>
                <a:spcPts val="0"/>
              </a:spcAft>
              <a:buSzPts val="1600"/>
              <a:buFont typeface="Montserrat"/>
              <a:buChar char="●"/>
            </a:pPr>
            <a:r>
              <a:rPr b="1" lang="en-GB" sz="1600">
                <a:latin typeface="Montserrat"/>
                <a:ea typeface="Montserrat"/>
                <a:cs typeface="Montserrat"/>
                <a:sym typeface="Montserrat"/>
              </a:rPr>
              <a:t>Scalability</a:t>
            </a:r>
            <a:endParaRPr b="1" sz="1600">
              <a:latin typeface="Montserrat"/>
              <a:ea typeface="Montserrat"/>
              <a:cs typeface="Montserrat"/>
              <a:sym typeface="Montserrat"/>
            </a:endParaRPr>
          </a:p>
          <a:p>
            <a:pPr indent="-330200" lvl="0" marL="457200" rtl="0" algn="l">
              <a:lnSpc>
                <a:spcPct val="200000"/>
              </a:lnSpc>
              <a:spcBef>
                <a:spcPts val="0"/>
              </a:spcBef>
              <a:spcAft>
                <a:spcPts val="0"/>
              </a:spcAft>
              <a:buSzPts val="1600"/>
              <a:buFont typeface="Montserrat"/>
              <a:buChar char="●"/>
            </a:pPr>
            <a:r>
              <a:rPr b="1" lang="en-GB" sz="1600">
                <a:latin typeface="Montserrat"/>
                <a:ea typeface="Montserrat"/>
                <a:cs typeface="Montserrat"/>
                <a:sym typeface="Montserrat"/>
              </a:rPr>
              <a:t>Keys: Public and Private</a:t>
            </a:r>
            <a:endParaRPr b="1" sz="1600">
              <a:latin typeface="Montserrat"/>
              <a:ea typeface="Montserrat"/>
              <a:cs typeface="Montserrat"/>
              <a:sym typeface="Montserrat"/>
            </a:endParaRPr>
          </a:p>
          <a:p>
            <a:pPr indent="-330200" lvl="0" marL="457200" rtl="0" algn="l">
              <a:lnSpc>
                <a:spcPct val="200000"/>
              </a:lnSpc>
              <a:spcBef>
                <a:spcPts val="0"/>
              </a:spcBef>
              <a:spcAft>
                <a:spcPts val="0"/>
              </a:spcAft>
              <a:buSzPts val="1600"/>
              <a:buFont typeface="Montserrat"/>
              <a:buChar char="●"/>
            </a:pPr>
            <a:r>
              <a:rPr b="1" lang="en-GB" sz="1600">
                <a:latin typeface="Montserrat"/>
                <a:ea typeface="Montserrat"/>
                <a:cs typeface="Montserrat"/>
                <a:sym typeface="Montserrat"/>
              </a:rPr>
              <a:t>Setting up process</a:t>
            </a:r>
            <a:endParaRPr b="1" sz="1600">
              <a:latin typeface="Montserrat"/>
              <a:ea typeface="Montserrat"/>
              <a:cs typeface="Montserrat"/>
              <a:sym typeface="Montserrat"/>
            </a:endParaRPr>
          </a:p>
          <a:p>
            <a:pPr indent="-330200" lvl="0" marL="457200" rtl="0" algn="l">
              <a:lnSpc>
                <a:spcPct val="200000"/>
              </a:lnSpc>
              <a:spcBef>
                <a:spcPts val="0"/>
              </a:spcBef>
              <a:spcAft>
                <a:spcPts val="0"/>
              </a:spcAft>
              <a:buSzPts val="1600"/>
              <a:buFont typeface="Montserrat"/>
              <a:buChar char="●"/>
            </a:pPr>
            <a:r>
              <a:rPr b="1" lang="en-GB" sz="1600">
                <a:latin typeface="Montserrat"/>
                <a:ea typeface="Montserrat"/>
                <a:cs typeface="Montserrat"/>
                <a:sym typeface="Montserrat"/>
              </a:rPr>
              <a:t>Setting an SSH key for Github</a:t>
            </a:r>
            <a:endParaRPr b="1" sz="1600">
              <a:latin typeface="Montserrat"/>
              <a:ea typeface="Montserrat"/>
              <a:cs typeface="Montserrat"/>
              <a:sym typeface="Montserrat"/>
            </a:endParaRPr>
          </a:p>
          <a:p>
            <a:pPr indent="-330200" lvl="0" marL="457200" rtl="0" algn="l">
              <a:lnSpc>
                <a:spcPct val="200000"/>
              </a:lnSpc>
              <a:spcBef>
                <a:spcPts val="0"/>
              </a:spcBef>
              <a:spcAft>
                <a:spcPts val="0"/>
              </a:spcAft>
              <a:buSzPts val="1600"/>
              <a:buFont typeface="Montserrat"/>
              <a:buChar char="●"/>
            </a:pPr>
            <a:r>
              <a:rPr b="1" lang="en-GB" sz="1600">
                <a:latin typeface="Montserrat"/>
                <a:ea typeface="Montserrat"/>
                <a:cs typeface="Montserrat"/>
                <a:sym typeface="Montserrat"/>
              </a:rPr>
              <a:t>Resources</a:t>
            </a:r>
            <a:endParaRPr b="1" sz="1600">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1" name="Shape 291"/>
        <p:cNvGrpSpPr/>
        <p:nvPr/>
      </p:nvGrpSpPr>
      <p:grpSpPr>
        <a:xfrm>
          <a:off x="0" y="0"/>
          <a:ext cx="0" cy="0"/>
          <a:chOff x="0" y="0"/>
          <a:chExt cx="0" cy="0"/>
        </a:xfrm>
      </p:grpSpPr>
      <p:pic>
        <p:nvPicPr>
          <p:cNvPr id="292" name="Google Shape;292;p50"/>
          <p:cNvPicPr preferRelativeResize="0"/>
          <p:nvPr/>
        </p:nvPicPr>
        <p:blipFill>
          <a:blip r:embed="rId3">
            <a:alphaModFix/>
          </a:blip>
          <a:stretch>
            <a:fillRect/>
          </a:stretch>
        </p:blipFill>
        <p:spPr>
          <a:xfrm>
            <a:off x="414725" y="1123750"/>
            <a:ext cx="5069676" cy="3672922"/>
          </a:xfrm>
          <a:prstGeom prst="rect">
            <a:avLst/>
          </a:prstGeom>
          <a:noFill/>
          <a:ln>
            <a:noFill/>
          </a:ln>
        </p:spPr>
      </p:pic>
      <p:cxnSp>
        <p:nvCxnSpPr>
          <p:cNvPr id="293" name="Google Shape;293;p50"/>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94" name="Google Shape;294;p50"/>
          <p:cNvPicPr preferRelativeResize="0"/>
          <p:nvPr/>
        </p:nvPicPr>
        <p:blipFill>
          <a:blip r:embed="rId4">
            <a:alphaModFix/>
          </a:blip>
          <a:stretch>
            <a:fillRect/>
          </a:stretch>
        </p:blipFill>
        <p:spPr>
          <a:xfrm>
            <a:off x="8029575" y="4633775"/>
            <a:ext cx="1019175" cy="408450"/>
          </a:xfrm>
          <a:prstGeom prst="rect">
            <a:avLst/>
          </a:prstGeom>
          <a:noFill/>
          <a:ln>
            <a:noFill/>
          </a:ln>
        </p:spPr>
      </p:pic>
      <p:sp>
        <p:nvSpPr>
          <p:cNvPr id="295" name="Google Shape;295;p50"/>
          <p:cNvSpPr txBox="1"/>
          <p:nvPr/>
        </p:nvSpPr>
        <p:spPr>
          <a:xfrm>
            <a:off x="5362375" y="921675"/>
            <a:ext cx="3560400" cy="4054200"/>
          </a:xfrm>
          <a:prstGeom prst="rect">
            <a:avLst/>
          </a:prstGeom>
          <a:noFill/>
          <a:ln>
            <a:noFill/>
          </a:ln>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Check the connection:</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rPr lang="en-GB" sz="1600">
                <a:solidFill>
                  <a:srgbClr val="CC0000"/>
                </a:solidFill>
                <a:latin typeface="Source Code Pro"/>
                <a:ea typeface="Source Code Pro"/>
                <a:cs typeface="Source Code Pro"/>
                <a:sym typeface="Source Code Pro"/>
              </a:rPr>
              <a:t>s</a:t>
            </a:r>
            <a:r>
              <a:rPr lang="en-GB" sz="1600">
                <a:solidFill>
                  <a:srgbClr val="CC0000"/>
                </a:solidFill>
                <a:latin typeface="Source Code Pro"/>
                <a:ea typeface="Source Code Pro"/>
                <a:cs typeface="Source Code Pro"/>
                <a:sym typeface="Source Code Pro"/>
              </a:rPr>
              <a:t>sh -T git@github.com</a:t>
            </a:r>
            <a:endParaRPr sz="1600">
              <a:solidFill>
                <a:srgbClr val="CC0000"/>
              </a:solidFill>
              <a:latin typeface="Source Code Pro"/>
              <a:ea typeface="Source Code Pro"/>
              <a:cs typeface="Source Code Pro"/>
              <a:sym typeface="Source Code Pro"/>
            </a:endParaRPr>
          </a:p>
          <a:p>
            <a:pPr indent="-330200" lvl="0" marL="457200" rtl="0" algn="l">
              <a:lnSpc>
                <a:spcPct val="20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You should see a message as the one in the terminal.</a:t>
            </a:r>
            <a:endParaRPr b="1" sz="1600">
              <a:solidFill>
                <a:schemeClr val="dk1"/>
              </a:solidFill>
              <a:latin typeface="Montserrat"/>
              <a:ea typeface="Montserrat"/>
              <a:cs typeface="Montserrat"/>
              <a:sym typeface="Montserrat"/>
            </a:endParaRPr>
          </a:p>
          <a:p>
            <a:pPr indent="-330200" lvl="0" marL="457200" rtl="0" algn="l">
              <a:lnSpc>
                <a:spcPct val="20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At this point, you can delete the SSH keys files created on ~/.ssh or store them in a safer place.</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p:txBody>
      </p:sp>
      <p:sp>
        <p:nvSpPr>
          <p:cNvPr id="296" name="Google Shape;296;p50"/>
          <p:cNvSpPr txBox="1"/>
          <p:nvPr/>
        </p:nvSpPr>
        <p:spPr>
          <a:xfrm>
            <a:off x="285400" y="238450"/>
            <a:ext cx="88587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SSH Keys - Setting an SSH Key for GitHub</a:t>
            </a:r>
            <a:endParaRPr b="1" sz="2400">
              <a:solidFill>
                <a:srgbClr val="FFFFFF"/>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0" name="Shape 300"/>
        <p:cNvGrpSpPr/>
        <p:nvPr/>
      </p:nvGrpSpPr>
      <p:grpSpPr>
        <a:xfrm>
          <a:off x="0" y="0"/>
          <a:ext cx="0" cy="0"/>
          <a:chOff x="0" y="0"/>
          <a:chExt cx="0" cy="0"/>
        </a:xfrm>
      </p:grpSpPr>
      <p:cxnSp>
        <p:nvCxnSpPr>
          <p:cNvPr id="301" name="Google Shape;301;p51"/>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02" name="Google Shape;302;p51"/>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303" name="Google Shape;303;p51"/>
          <p:cNvSpPr txBox="1"/>
          <p:nvPr/>
        </p:nvSpPr>
        <p:spPr>
          <a:xfrm>
            <a:off x="414725" y="1123750"/>
            <a:ext cx="8508000" cy="758700"/>
          </a:xfrm>
          <a:prstGeom prst="rect">
            <a:avLst/>
          </a:prstGeom>
          <a:noFill/>
          <a:ln>
            <a:noFill/>
          </a:ln>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When creating / </a:t>
            </a:r>
            <a:r>
              <a:rPr b="1" lang="en-GB" sz="1600">
                <a:solidFill>
                  <a:schemeClr val="dk1"/>
                </a:solidFill>
                <a:latin typeface="Montserrat"/>
                <a:ea typeface="Montserrat"/>
                <a:cs typeface="Montserrat"/>
                <a:sym typeface="Montserrat"/>
              </a:rPr>
              <a:t>cloning</a:t>
            </a:r>
            <a:r>
              <a:rPr b="1" lang="en-GB" sz="1600">
                <a:solidFill>
                  <a:schemeClr val="dk1"/>
                </a:solidFill>
                <a:latin typeface="Montserrat"/>
                <a:ea typeface="Montserrat"/>
                <a:cs typeface="Montserrat"/>
                <a:sym typeface="Montserrat"/>
              </a:rPr>
              <a:t> a new repo use the SSH link</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p:txBody>
      </p:sp>
      <p:grpSp>
        <p:nvGrpSpPr>
          <p:cNvPr id="304" name="Google Shape;304;p51"/>
          <p:cNvGrpSpPr/>
          <p:nvPr/>
        </p:nvGrpSpPr>
        <p:grpSpPr>
          <a:xfrm>
            <a:off x="1627600" y="1507126"/>
            <a:ext cx="5888799" cy="3413100"/>
            <a:chOff x="1627600" y="1507126"/>
            <a:chExt cx="5888799" cy="3413100"/>
          </a:xfrm>
        </p:grpSpPr>
        <p:pic>
          <p:nvPicPr>
            <p:cNvPr id="305" name="Google Shape;305;p51"/>
            <p:cNvPicPr preferRelativeResize="0"/>
            <p:nvPr/>
          </p:nvPicPr>
          <p:blipFill>
            <a:blip r:embed="rId4">
              <a:alphaModFix/>
            </a:blip>
            <a:stretch>
              <a:fillRect/>
            </a:stretch>
          </p:blipFill>
          <p:spPr>
            <a:xfrm>
              <a:off x="1627600" y="1507126"/>
              <a:ext cx="5888799" cy="3413100"/>
            </a:xfrm>
            <a:prstGeom prst="rect">
              <a:avLst/>
            </a:prstGeom>
            <a:noFill/>
            <a:ln>
              <a:noFill/>
            </a:ln>
          </p:spPr>
        </p:pic>
        <p:sp>
          <p:nvSpPr>
            <p:cNvPr id="306" name="Google Shape;306;p51"/>
            <p:cNvSpPr/>
            <p:nvPr/>
          </p:nvSpPr>
          <p:spPr>
            <a:xfrm>
              <a:off x="2940175" y="1780150"/>
              <a:ext cx="270000" cy="1677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51"/>
          <p:cNvSpPr txBox="1"/>
          <p:nvPr/>
        </p:nvSpPr>
        <p:spPr>
          <a:xfrm>
            <a:off x="285400" y="238450"/>
            <a:ext cx="88587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SSH Keys - Setting an SSH Key for GitHub</a:t>
            </a:r>
            <a:endParaRPr b="1" sz="2400">
              <a:solidFill>
                <a:srgbClr val="FFFFFF"/>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1" name="Shape 311"/>
        <p:cNvGrpSpPr/>
        <p:nvPr/>
      </p:nvGrpSpPr>
      <p:grpSpPr>
        <a:xfrm>
          <a:off x="0" y="0"/>
          <a:ext cx="0" cy="0"/>
          <a:chOff x="0" y="0"/>
          <a:chExt cx="0" cy="0"/>
        </a:xfrm>
      </p:grpSpPr>
      <p:cxnSp>
        <p:nvCxnSpPr>
          <p:cNvPr id="312" name="Google Shape;312;p52"/>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13" name="Google Shape;313;p52"/>
          <p:cNvPicPr preferRelativeResize="0"/>
          <p:nvPr/>
        </p:nvPicPr>
        <p:blipFill>
          <a:blip r:embed="rId3">
            <a:alphaModFix/>
          </a:blip>
          <a:stretch>
            <a:fillRect/>
          </a:stretch>
        </p:blipFill>
        <p:spPr>
          <a:xfrm>
            <a:off x="8029575" y="4633775"/>
            <a:ext cx="1019175" cy="408450"/>
          </a:xfrm>
          <a:prstGeom prst="rect">
            <a:avLst/>
          </a:prstGeom>
          <a:noFill/>
          <a:ln>
            <a:noFill/>
          </a:ln>
        </p:spPr>
      </p:pic>
      <p:pic>
        <p:nvPicPr>
          <p:cNvPr id="314" name="Google Shape;314;p52"/>
          <p:cNvPicPr preferRelativeResize="0"/>
          <p:nvPr/>
        </p:nvPicPr>
        <p:blipFill>
          <a:blip r:embed="rId4">
            <a:alphaModFix/>
          </a:blip>
          <a:stretch>
            <a:fillRect/>
          </a:stretch>
        </p:blipFill>
        <p:spPr>
          <a:xfrm>
            <a:off x="414725" y="1134250"/>
            <a:ext cx="5495200" cy="3499525"/>
          </a:xfrm>
          <a:prstGeom prst="rect">
            <a:avLst/>
          </a:prstGeom>
          <a:noFill/>
          <a:ln>
            <a:noFill/>
          </a:ln>
        </p:spPr>
      </p:pic>
      <p:sp>
        <p:nvSpPr>
          <p:cNvPr id="315" name="Google Shape;315;p52"/>
          <p:cNvSpPr txBox="1"/>
          <p:nvPr/>
        </p:nvSpPr>
        <p:spPr>
          <a:xfrm>
            <a:off x="5909925" y="1134350"/>
            <a:ext cx="3012900" cy="34995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GB" sz="1600">
                <a:solidFill>
                  <a:schemeClr val="dk1"/>
                </a:solidFill>
                <a:latin typeface="Montserrat"/>
                <a:ea typeface="Montserrat"/>
                <a:cs typeface="Montserrat"/>
                <a:sym typeface="Montserrat"/>
              </a:rPr>
              <a:t>You can start using the new repo without using user/password.</a:t>
            </a:r>
            <a:endParaRPr b="1" sz="1600">
              <a:solidFill>
                <a:schemeClr val="dk1"/>
              </a:solidFill>
              <a:latin typeface="Montserrat"/>
              <a:ea typeface="Montserrat"/>
              <a:cs typeface="Montserrat"/>
              <a:sym typeface="Montserrat"/>
            </a:endParaRPr>
          </a:p>
          <a:p>
            <a:pPr indent="0" lvl="0" marL="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p:txBody>
      </p:sp>
      <p:sp>
        <p:nvSpPr>
          <p:cNvPr id="316" name="Google Shape;316;p52"/>
          <p:cNvSpPr txBox="1"/>
          <p:nvPr/>
        </p:nvSpPr>
        <p:spPr>
          <a:xfrm>
            <a:off x="285400" y="238450"/>
            <a:ext cx="88587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SSH Keys - Setting an SSH Key for GitHub</a:t>
            </a:r>
            <a:endParaRPr b="1" sz="2400">
              <a:solidFill>
                <a:srgbClr val="FFFFFF"/>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0" name="Shape 320"/>
        <p:cNvGrpSpPr/>
        <p:nvPr/>
      </p:nvGrpSpPr>
      <p:grpSpPr>
        <a:xfrm>
          <a:off x="0" y="0"/>
          <a:ext cx="0" cy="0"/>
          <a:chOff x="0" y="0"/>
          <a:chExt cx="0" cy="0"/>
        </a:xfrm>
      </p:grpSpPr>
      <p:pic>
        <p:nvPicPr>
          <p:cNvPr id="321" name="Google Shape;321;p53"/>
          <p:cNvPicPr preferRelativeResize="0"/>
          <p:nvPr/>
        </p:nvPicPr>
        <p:blipFill>
          <a:blip r:embed="rId3">
            <a:alphaModFix/>
          </a:blip>
          <a:stretch>
            <a:fillRect/>
          </a:stretch>
        </p:blipFill>
        <p:spPr>
          <a:xfrm>
            <a:off x="414725" y="1134250"/>
            <a:ext cx="5495200" cy="3499508"/>
          </a:xfrm>
          <a:prstGeom prst="rect">
            <a:avLst/>
          </a:prstGeom>
          <a:noFill/>
          <a:ln>
            <a:noFill/>
          </a:ln>
        </p:spPr>
      </p:pic>
      <p:cxnSp>
        <p:nvCxnSpPr>
          <p:cNvPr id="322" name="Google Shape;322;p53"/>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23" name="Google Shape;323;p53"/>
          <p:cNvPicPr preferRelativeResize="0"/>
          <p:nvPr/>
        </p:nvPicPr>
        <p:blipFill>
          <a:blip r:embed="rId4">
            <a:alphaModFix/>
          </a:blip>
          <a:stretch>
            <a:fillRect/>
          </a:stretch>
        </p:blipFill>
        <p:spPr>
          <a:xfrm>
            <a:off x="8029575" y="4633775"/>
            <a:ext cx="1019175" cy="408450"/>
          </a:xfrm>
          <a:prstGeom prst="rect">
            <a:avLst/>
          </a:prstGeom>
          <a:noFill/>
          <a:ln>
            <a:noFill/>
          </a:ln>
        </p:spPr>
      </p:pic>
      <p:sp>
        <p:nvSpPr>
          <p:cNvPr id="324" name="Google Shape;324;p53"/>
          <p:cNvSpPr txBox="1"/>
          <p:nvPr/>
        </p:nvSpPr>
        <p:spPr>
          <a:xfrm>
            <a:off x="5909925" y="1134350"/>
            <a:ext cx="3012900" cy="34995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GB" sz="1600">
                <a:solidFill>
                  <a:schemeClr val="dk1"/>
                </a:solidFill>
                <a:latin typeface="Montserrat"/>
                <a:ea typeface="Montserrat"/>
                <a:cs typeface="Montserrat"/>
                <a:sym typeface="Montserrat"/>
              </a:rPr>
              <a:t>Lets create a file and </a:t>
            </a:r>
            <a:r>
              <a:rPr b="1" lang="en-GB" sz="1600">
                <a:solidFill>
                  <a:schemeClr val="dk1"/>
                </a:solidFill>
                <a:latin typeface="Montserrat"/>
                <a:ea typeface="Montserrat"/>
                <a:cs typeface="Montserrat"/>
                <a:sym typeface="Montserrat"/>
              </a:rPr>
              <a:t>c</a:t>
            </a:r>
            <a:r>
              <a:rPr b="1" lang="en-GB" sz="1600">
                <a:solidFill>
                  <a:schemeClr val="dk1"/>
                </a:solidFill>
                <a:latin typeface="Montserrat"/>
                <a:ea typeface="Montserrat"/>
                <a:cs typeface="Montserrat"/>
                <a:sym typeface="Montserrat"/>
              </a:rPr>
              <a:t>ommit it to test it</a:t>
            </a:r>
            <a:endParaRPr b="1" sz="1600">
              <a:solidFill>
                <a:schemeClr val="dk1"/>
              </a:solidFill>
              <a:latin typeface="Montserrat"/>
              <a:ea typeface="Montserrat"/>
              <a:cs typeface="Montserrat"/>
              <a:sym typeface="Montserrat"/>
            </a:endParaRPr>
          </a:p>
          <a:p>
            <a:pPr indent="0" lvl="0" marL="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p:txBody>
      </p:sp>
      <p:sp>
        <p:nvSpPr>
          <p:cNvPr id="325" name="Google Shape;325;p53"/>
          <p:cNvSpPr txBox="1"/>
          <p:nvPr/>
        </p:nvSpPr>
        <p:spPr>
          <a:xfrm>
            <a:off x="285400" y="238450"/>
            <a:ext cx="88587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SSH Keys - Setting an SSH Key for GitHub</a:t>
            </a:r>
            <a:endParaRPr b="1" sz="2400">
              <a:solidFill>
                <a:srgbClr val="FFFFFF"/>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9" name="Shape 329"/>
        <p:cNvGrpSpPr/>
        <p:nvPr/>
      </p:nvGrpSpPr>
      <p:grpSpPr>
        <a:xfrm>
          <a:off x="0" y="0"/>
          <a:ext cx="0" cy="0"/>
          <a:chOff x="0" y="0"/>
          <a:chExt cx="0" cy="0"/>
        </a:xfrm>
      </p:grpSpPr>
      <p:pic>
        <p:nvPicPr>
          <p:cNvPr id="330" name="Google Shape;330;p54"/>
          <p:cNvPicPr preferRelativeResize="0"/>
          <p:nvPr/>
        </p:nvPicPr>
        <p:blipFill>
          <a:blip r:embed="rId3">
            <a:alphaModFix/>
          </a:blip>
          <a:stretch>
            <a:fillRect/>
          </a:stretch>
        </p:blipFill>
        <p:spPr>
          <a:xfrm>
            <a:off x="414725" y="1134250"/>
            <a:ext cx="5495188" cy="3499500"/>
          </a:xfrm>
          <a:prstGeom prst="rect">
            <a:avLst/>
          </a:prstGeom>
          <a:noFill/>
          <a:ln>
            <a:noFill/>
          </a:ln>
        </p:spPr>
      </p:pic>
      <p:cxnSp>
        <p:nvCxnSpPr>
          <p:cNvPr id="331" name="Google Shape;331;p54"/>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32" name="Google Shape;332;p54"/>
          <p:cNvPicPr preferRelativeResize="0"/>
          <p:nvPr/>
        </p:nvPicPr>
        <p:blipFill>
          <a:blip r:embed="rId4">
            <a:alphaModFix/>
          </a:blip>
          <a:stretch>
            <a:fillRect/>
          </a:stretch>
        </p:blipFill>
        <p:spPr>
          <a:xfrm>
            <a:off x="8029575" y="4633775"/>
            <a:ext cx="1019175" cy="408450"/>
          </a:xfrm>
          <a:prstGeom prst="rect">
            <a:avLst/>
          </a:prstGeom>
          <a:noFill/>
          <a:ln>
            <a:noFill/>
          </a:ln>
        </p:spPr>
      </p:pic>
      <p:sp>
        <p:nvSpPr>
          <p:cNvPr id="333" name="Google Shape;333;p54"/>
          <p:cNvSpPr txBox="1"/>
          <p:nvPr/>
        </p:nvSpPr>
        <p:spPr>
          <a:xfrm>
            <a:off x="5909925" y="1134350"/>
            <a:ext cx="3078300" cy="34995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GB" sz="1600">
                <a:solidFill>
                  <a:schemeClr val="dk1"/>
                </a:solidFill>
                <a:latin typeface="Montserrat"/>
                <a:ea typeface="Montserrat"/>
                <a:cs typeface="Montserrat"/>
                <a:sym typeface="Montserrat"/>
              </a:rPr>
              <a:t>Push works </a:t>
            </a:r>
            <a:r>
              <a:rPr b="1" lang="en-GB" sz="1600">
                <a:solidFill>
                  <a:schemeClr val="dk1"/>
                </a:solidFill>
                <a:latin typeface="Montserrat"/>
                <a:ea typeface="Montserrat"/>
                <a:cs typeface="Montserrat"/>
                <a:sym typeface="Montserrat"/>
              </a:rPr>
              <a:t>successfully</a:t>
            </a:r>
            <a:endParaRPr b="1" sz="1600">
              <a:solidFill>
                <a:schemeClr val="dk1"/>
              </a:solidFill>
              <a:latin typeface="Montserrat"/>
              <a:ea typeface="Montserrat"/>
              <a:cs typeface="Montserrat"/>
              <a:sym typeface="Montserrat"/>
            </a:endParaRPr>
          </a:p>
          <a:p>
            <a:pPr indent="0" lvl="0" marL="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p:txBody>
      </p:sp>
      <p:sp>
        <p:nvSpPr>
          <p:cNvPr id="334" name="Google Shape;334;p54"/>
          <p:cNvSpPr txBox="1"/>
          <p:nvPr/>
        </p:nvSpPr>
        <p:spPr>
          <a:xfrm>
            <a:off x="285400" y="238450"/>
            <a:ext cx="88587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SSH Keys - Setting an SSH Key for GitHub</a:t>
            </a:r>
            <a:endParaRPr b="1" sz="2400">
              <a:solidFill>
                <a:srgbClr val="FFFFFF"/>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8" name="Shape 338"/>
        <p:cNvGrpSpPr/>
        <p:nvPr/>
      </p:nvGrpSpPr>
      <p:grpSpPr>
        <a:xfrm>
          <a:off x="0" y="0"/>
          <a:ext cx="0" cy="0"/>
          <a:chOff x="0" y="0"/>
          <a:chExt cx="0" cy="0"/>
        </a:xfrm>
      </p:grpSpPr>
      <p:sp>
        <p:nvSpPr>
          <p:cNvPr id="339" name="Google Shape;339;p55"/>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Resources</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rPr b="1" lang="en-GB" sz="2400">
                <a:solidFill>
                  <a:srgbClr val="FFFFFF"/>
                </a:solidFill>
                <a:latin typeface="Montserrat"/>
                <a:ea typeface="Montserrat"/>
                <a:cs typeface="Montserrat"/>
                <a:sym typeface="Montserrat"/>
              </a:rPr>
              <a:t>T</a:t>
            </a:r>
            <a:endParaRPr b="1" sz="2400">
              <a:solidFill>
                <a:srgbClr val="FFFFFF"/>
              </a:solidFill>
              <a:latin typeface="Montserrat"/>
              <a:ea typeface="Montserrat"/>
              <a:cs typeface="Montserrat"/>
              <a:sym typeface="Montserrat"/>
            </a:endParaRPr>
          </a:p>
        </p:txBody>
      </p:sp>
      <p:cxnSp>
        <p:nvCxnSpPr>
          <p:cNvPr id="340" name="Google Shape;340;p55"/>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41" name="Google Shape;341;p55"/>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342" name="Google Shape;342;p55"/>
          <p:cNvSpPr txBox="1"/>
          <p:nvPr/>
        </p:nvSpPr>
        <p:spPr>
          <a:xfrm>
            <a:off x="414725" y="970325"/>
            <a:ext cx="8616300" cy="3971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GB" sz="1600">
                <a:solidFill>
                  <a:schemeClr val="dk1"/>
                </a:solidFill>
                <a:latin typeface="Montserrat"/>
                <a:ea typeface="Montserrat"/>
                <a:cs typeface="Montserrat"/>
                <a:sym typeface="Montserrat"/>
              </a:rPr>
              <a:t>SSH Documentation:</a:t>
            </a:r>
            <a:endParaRPr b="1" sz="1600">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None/>
            </a:pPr>
            <a:r>
              <a:rPr b="1" lang="en-GB" sz="1600" u="sng">
                <a:solidFill>
                  <a:schemeClr val="hlink"/>
                </a:solidFill>
                <a:latin typeface="Montserrat"/>
                <a:ea typeface="Montserrat"/>
                <a:cs typeface="Montserrat"/>
                <a:sym typeface="Montserrat"/>
                <a:hlinkClick r:id="rId4"/>
              </a:rPr>
              <a:t>https://www.ssh.com/ssh/public-key-authentication</a:t>
            </a:r>
            <a:endParaRPr b="1" sz="1600">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b="1" lang="en-GB" sz="1600">
                <a:solidFill>
                  <a:schemeClr val="dk1"/>
                </a:solidFill>
                <a:latin typeface="Montserrat"/>
                <a:ea typeface="Montserrat"/>
                <a:cs typeface="Montserrat"/>
                <a:sym typeface="Montserrat"/>
              </a:rPr>
              <a:t>Digital Ocean</a:t>
            </a:r>
            <a:r>
              <a:rPr b="1" lang="en-GB" sz="1600">
                <a:solidFill>
                  <a:schemeClr val="dk1"/>
                </a:solidFill>
                <a:latin typeface="Montserrat"/>
                <a:ea typeface="Montserrat"/>
                <a:cs typeface="Montserrat"/>
                <a:sym typeface="Montserrat"/>
              </a:rPr>
              <a:t> Tutorial:</a:t>
            </a:r>
            <a:endParaRPr b="1" sz="16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n-GB" sz="1600" u="sng">
                <a:solidFill>
                  <a:schemeClr val="hlink"/>
                </a:solidFill>
                <a:latin typeface="Montserrat"/>
                <a:ea typeface="Montserrat"/>
                <a:cs typeface="Montserrat"/>
                <a:sym typeface="Montserrat"/>
                <a:hlinkClick r:id="rId5"/>
              </a:rPr>
              <a:t>https://www.digitalocean.com/community/tutorials/ssh-essentials-working-with-ssh-servers-clients-and-keys#:~:text=SSH%20keys%20are%20a%20matching,can%20be%20used%20for%20authentication.&amp;text=The%20public%20key%20can%20be,pair%20on%20their%20local%20computer</a:t>
            </a:r>
            <a:r>
              <a:rPr b="1" lang="en-GB" sz="1600">
                <a:solidFill>
                  <a:schemeClr val="dk1"/>
                </a:solidFill>
                <a:latin typeface="Montserrat"/>
                <a:ea typeface="Montserrat"/>
                <a:cs typeface="Montserrat"/>
                <a:sym typeface="Montserrat"/>
              </a:rPr>
              <a:t>.</a:t>
            </a:r>
            <a:endParaRPr b="1" sz="16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n-GB" sz="1600">
                <a:solidFill>
                  <a:schemeClr val="dk1"/>
                </a:solidFill>
                <a:latin typeface="Montserrat"/>
                <a:ea typeface="Montserrat"/>
                <a:cs typeface="Montserrat"/>
                <a:sym typeface="Montserrat"/>
              </a:rPr>
              <a:t>Dev Tutorial:</a:t>
            </a:r>
            <a:endParaRPr b="1" sz="16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n-GB" sz="1600" u="sng">
                <a:solidFill>
                  <a:schemeClr val="hlink"/>
                </a:solidFill>
                <a:latin typeface="Montserrat"/>
                <a:ea typeface="Montserrat"/>
                <a:cs typeface="Montserrat"/>
                <a:sym typeface="Montserrat"/>
                <a:hlinkClick r:id="rId6"/>
              </a:rPr>
              <a:t>https://dev.to/rmoff/ssh-keys-explained-2e2l</a:t>
            </a:r>
            <a:endParaRPr b="1" sz="16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n-GB" sz="1600">
                <a:solidFill>
                  <a:schemeClr val="dk1"/>
                </a:solidFill>
                <a:latin typeface="Montserrat"/>
                <a:ea typeface="Montserrat"/>
                <a:cs typeface="Montserrat"/>
                <a:sym typeface="Montserrat"/>
              </a:rPr>
              <a:t>Beginners guide to SSH Keys</a:t>
            </a:r>
            <a:endParaRPr b="1" sz="16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n-GB" sz="1600" u="sng">
                <a:solidFill>
                  <a:schemeClr val="hlink"/>
                </a:solidFill>
                <a:latin typeface="Montserrat"/>
                <a:ea typeface="Montserrat"/>
                <a:cs typeface="Montserrat"/>
                <a:sym typeface="Montserrat"/>
                <a:hlinkClick r:id="rId7"/>
              </a:rPr>
              <a:t>https://www.youtube.com/watch?v=hHs98hLtZJo&amp;ab_channel=TechGuyDIY</a:t>
            </a:r>
            <a:endParaRPr b="1" sz="16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600">
              <a:solidFill>
                <a:schemeClr val="dk1"/>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6" name="Shape 346"/>
        <p:cNvGrpSpPr/>
        <p:nvPr/>
      </p:nvGrpSpPr>
      <p:grpSpPr>
        <a:xfrm>
          <a:off x="0" y="0"/>
          <a:ext cx="0" cy="0"/>
          <a:chOff x="0" y="0"/>
          <a:chExt cx="0" cy="0"/>
        </a:xfrm>
      </p:grpSpPr>
      <p:sp>
        <p:nvSpPr>
          <p:cNvPr id="347" name="Google Shape;347;p56"/>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Resources</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rPr b="1" lang="en-GB" sz="2400">
                <a:solidFill>
                  <a:srgbClr val="FFFFFF"/>
                </a:solidFill>
                <a:latin typeface="Montserrat"/>
                <a:ea typeface="Montserrat"/>
                <a:cs typeface="Montserrat"/>
                <a:sym typeface="Montserrat"/>
              </a:rPr>
              <a:t>T</a:t>
            </a:r>
            <a:endParaRPr b="1" sz="2400">
              <a:solidFill>
                <a:srgbClr val="FFFFFF"/>
              </a:solidFill>
              <a:latin typeface="Montserrat"/>
              <a:ea typeface="Montserrat"/>
              <a:cs typeface="Montserrat"/>
              <a:sym typeface="Montserrat"/>
            </a:endParaRPr>
          </a:p>
        </p:txBody>
      </p:sp>
      <p:cxnSp>
        <p:nvCxnSpPr>
          <p:cNvPr id="348" name="Google Shape;348;p56"/>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49" name="Google Shape;349;p56"/>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350" name="Google Shape;350;p56"/>
          <p:cNvSpPr txBox="1"/>
          <p:nvPr/>
        </p:nvSpPr>
        <p:spPr>
          <a:xfrm>
            <a:off x="414725" y="970325"/>
            <a:ext cx="8616300" cy="3971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GB" sz="1600">
                <a:solidFill>
                  <a:schemeClr val="dk1"/>
                </a:solidFill>
                <a:latin typeface="Montserrat"/>
                <a:ea typeface="Montserrat"/>
                <a:cs typeface="Montserrat"/>
                <a:sym typeface="Montserrat"/>
              </a:rPr>
              <a:t>Github Tutorial SSH Key generation:</a:t>
            </a:r>
            <a:endParaRPr b="1" sz="1600">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None/>
            </a:pPr>
            <a:r>
              <a:rPr b="1" lang="en-GB" sz="1600" u="sng">
                <a:solidFill>
                  <a:schemeClr val="hlink"/>
                </a:solidFill>
                <a:latin typeface="Montserrat"/>
                <a:ea typeface="Montserrat"/>
                <a:cs typeface="Montserrat"/>
                <a:sym typeface="Montserrat"/>
                <a:hlinkClick r:id="rId4"/>
              </a:rPr>
              <a:t>https://docs.github.com/en/free-pro-team@latest/github/authenticating-to-github/generating-a-new-ssh-key-and-adding-it-to-the-ssh-agent</a:t>
            </a:r>
            <a:endParaRPr b="1" sz="1600">
              <a:solidFill>
                <a:schemeClr val="dk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3" name="Shape 143"/>
        <p:cNvGrpSpPr/>
        <p:nvPr/>
      </p:nvGrpSpPr>
      <p:grpSpPr>
        <a:xfrm>
          <a:off x="0" y="0"/>
          <a:ext cx="0" cy="0"/>
          <a:chOff x="0" y="0"/>
          <a:chExt cx="0" cy="0"/>
        </a:xfrm>
      </p:grpSpPr>
      <p:sp>
        <p:nvSpPr>
          <p:cNvPr id="144" name="Google Shape;144;p33"/>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SSH Keys - What are they?</a:t>
            </a:r>
            <a:endParaRPr b="1" sz="2400">
              <a:solidFill>
                <a:srgbClr val="FFFFFF"/>
              </a:solidFill>
              <a:latin typeface="Montserrat"/>
              <a:ea typeface="Montserrat"/>
              <a:cs typeface="Montserrat"/>
              <a:sym typeface="Montserrat"/>
            </a:endParaRPr>
          </a:p>
        </p:txBody>
      </p:sp>
      <p:cxnSp>
        <p:nvCxnSpPr>
          <p:cNvPr id="145" name="Google Shape;145;p33"/>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146" name="Google Shape;146;p33"/>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147" name="Google Shape;147;p33"/>
          <p:cNvSpPr txBox="1"/>
          <p:nvPr/>
        </p:nvSpPr>
        <p:spPr>
          <a:xfrm>
            <a:off x="414725" y="1013900"/>
            <a:ext cx="8729400" cy="4129500"/>
          </a:xfrm>
          <a:prstGeom prst="rect">
            <a:avLst/>
          </a:prstGeom>
          <a:noFill/>
          <a:ln>
            <a:noFill/>
          </a:ln>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The SSH keys are a pair of 2 files. These files contain algorithmic generated long, random strings characters used instead of a password. You need both of them to establish a connection.</a:t>
            </a:r>
            <a:endParaRPr b="1" sz="1600">
              <a:solidFill>
                <a:schemeClr val="dk1"/>
              </a:solidFill>
              <a:latin typeface="Montserrat"/>
              <a:ea typeface="Montserrat"/>
              <a:cs typeface="Montserrat"/>
              <a:sym typeface="Montserrat"/>
            </a:endParaRPr>
          </a:p>
          <a:p>
            <a:pPr indent="-330200" lvl="0" marL="457200" rtl="0" algn="l">
              <a:lnSpc>
                <a:spcPct val="20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This pair of keys will allow (or deny) access to connect to a server</a:t>
            </a:r>
            <a:endParaRPr b="1" sz="1600">
              <a:solidFill>
                <a:schemeClr val="dk1"/>
              </a:solidFill>
              <a:latin typeface="Montserrat"/>
              <a:ea typeface="Montserrat"/>
              <a:cs typeface="Montserrat"/>
              <a:sym typeface="Montserrat"/>
            </a:endParaRPr>
          </a:p>
          <a:p>
            <a:pPr indent="-330200" lvl="0" marL="457200" rtl="0" algn="l">
              <a:lnSpc>
                <a:spcPct val="20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One of them is Public, and the other one private.</a:t>
            </a:r>
            <a:endParaRPr b="1" sz="1600">
              <a:solidFill>
                <a:schemeClr val="dk1"/>
              </a:solidFill>
              <a:latin typeface="Montserrat"/>
              <a:ea typeface="Montserrat"/>
              <a:cs typeface="Montserrat"/>
              <a:sym typeface="Montserrat"/>
            </a:endParaRPr>
          </a:p>
          <a:p>
            <a:pPr indent="-330200" lvl="0" marL="457200" rtl="0" algn="l">
              <a:lnSpc>
                <a:spcPct val="20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That’s the reason they are called ’keys’: if the SSH in the server matches the one on the client side, the connection is allowed.</a:t>
            </a:r>
            <a:endParaRPr b="1" sz="1600">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1" name="Shape 151"/>
        <p:cNvGrpSpPr/>
        <p:nvPr/>
      </p:nvGrpSpPr>
      <p:grpSpPr>
        <a:xfrm>
          <a:off x="0" y="0"/>
          <a:ext cx="0" cy="0"/>
          <a:chOff x="0" y="0"/>
          <a:chExt cx="0" cy="0"/>
        </a:xfrm>
      </p:grpSpPr>
      <p:sp>
        <p:nvSpPr>
          <p:cNvPr id="152" name="Google Shape;152;p34"/>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SSH Keys - Reasons to be</a:t>
            </a:r>
            <a:endParaRPr b="1" sz="2400">
              <a:solidFill>
                <a:srgbClr val="FFFFFF"/>
              </a:solidFill>
              <a:latin typeface="Montserrat"/>
              <a:ea typeface="Montserrat"/>
              <a:cs typeface="Montserrat"/>
              <a:sym typeface="Montserrat"/>
            </a:endParaRPr>
          </a:p>
        </p:txBody>
      </p:sp>
      <p:cxnSp>
        <p:nvCxnSpPr>
          <p:cNvPr id="153" name="Google Shape;153;p34"/>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154" name="Google Shape;154;p34"/>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155" name="Google Shape;155;p34"/>
          <p:cNvSpPr txBox="1"/>
          <p:nvPr/>
        </p:nvSpPr>
        <p:spPr>
          <a:xfrm>
            <a:off x="414725" y="1013900"/>
            <a:ext cx="8729400" cy="41295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200000"/>
              </a:lnSpc>
              <a:spcBef>
                <a:spcPts val="0"/>
              </a:spcBef>
              <a:spcAft>
                <a:spcPts val="0"/>
              </a:spcAft>
              <a:buSzPts val="1600"/>
              <a:buFont typeface="Montserrat"/>
              <a:buChar char="-"/>
            </a:pPr>
            <a:r>
              <a:rPr b="1" lang="en-GB" sz="1600">
                <a:solidFill>
                  <a:schemeClr val="dk1"/>
                </a:solidFill>
                <a:latin typeface="Montserrat"/>
                <a:ea typeface="Montserrat"/>
                <a:cs typeface="Montserrat"/>
                <a:sym typeface="Montserrat"/>
              </a:rPr>
              <a:t>SSH Keys are a </a:t>
            </a:r>
            <a:r>
              <a:rPr b="1" lang="en-GB" sz="1600">
                <a:solidFill>
                  <a:schemeClr val="dk1"/>
                </a:solidFill>
                <a:latin typeface="Montserrat"/>
                <a:ea typeface="Montserrat"/>
                <a:cs typeface="Montserrat"/>
                <a:sym typeface="Montserrat"/>
              </a:rPr>
              <a:t>Public key encryption algorithms work with two separate keys. These two keys form a pair that is specific to each user.</a:t>
            </a:r>
            <a:endParaRPr b="1" sz="1600">
              <a:solidFill>
                <a:schemeClr val="dk1"/>
              </a:solidFill>
              <a:latin typeface="Montserrat"/>
              <a:ea typeface="Montserrat"/>
              <a:cs typeface="Montserrat"/>
              <a:sym typeface="Montserrat"/>
            </a:endParaRPr>
          </a:p>
          <a:p>
            <a:pPr indent="-330200" lvl="0" marL="457200" rtl="0" algn="l">
              <a:lnSpc>
                <a:spcPct val="20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Passwords could be problematic: they need to be remembered, they are not as strong cryptographically, and anyone with the password could have access. In SSH keys, having only one of the files won’t help.</a:t>
            </a:r>
            <a:endParaRPr b="1" sz="1600">
              <a:solidFill>
                <a:schemeClr val="dk1"/>
              </a:solidFill>
              <a:latin typeface="Montserrat"/>
              <a:ea typeface="Montserrat"/>
              <a:cs typeface="Montserrat"/>
              <a:sym typeface="Montserrat"/>
            </a:endParaRPr>
          </a:p>
          <a:p>
            <a:pPr indent="-330200" lvl="0" marL="457200" rtl="0" algn="l">
              <a:lnSpc>
                <a:spcPct val="20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It can be used to authenticate without using passwords.</a:t>
            </a:r>
            <a:endParaRPr b="1" sz="1600">
              <a:solidFill>
                <a:schemeClr val="dk1"/>
              </a:solidFill>
              <a:latin typeface="Montserrat"/>
              <a:ea typeface="Montserrat"/>
              <a:cs typeface="Montserrat"/>
              <a:sym typeface="Montserrat"/>
            </a:endParaRPr>
          </a:p>
          <a:p>
            <a:pPr indent="-330200" lvl="0" marL="457200" rtl="0" algn="l">
              <a:lnSpc>
                <a:spcPct val="20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Harder to brute force.</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600">
              <a:solidFill>
                <a:schemeClr val="dk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9" name="Shape 159"/>
        <p:cNvGrpSpPr/>
        <p:nvPr/>
      </p:nvGrpSpPr>
      <p:grpSpPr>
        <a:xfrm>
          <a:off x="0" y="0"/>
          <a:ext cx="0" cy="0"/>
          <a:chOff x="0" y="0"/>
          <a:chExt cx="0" cy="0"/>
        </a:xfrm>
      </p:grpSpPr>
      <p:sp>
        <p:nvSpPr>
          <p:cNvPr id="160" name="Google Shape;160;p35"/>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SSH Keys - Scalability</a:t>
            </a:r>
            <a:endParaRPr b="1" sz="2400">
              <a:solidFill>
                <a:srgbClr val="FFFFFF"/>
              </a:solidFill>
              <a:latin typeface="Montserrat"/>
              <a:ea typeface="Montserrat"/>
              <a:cs typeface="Montserrat"/>
              <a:sym typeface="Montserrat"/>
            </a:endParaRPr>
          </a:p>
        </p:txBody>
      </p:sp>
      <p:cxnSp>
        <p:nvCxnSpPr>
          <p:cNvPr id="161" name="Google Shape;161;p35"/>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162" name="Google Shape;162;p35"/>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163" name="Google Shape;163;p35"/>
          <p:cNvSpPr txBox="1"/>
          <p:nvPr/>
        </p:nvSpPr>
        <p:spPr>
          <a:xfrm>
            <a:off x="175100" y="1223375"/>
            <a:ext cx="8968800" cy="34104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SzPts val="1600"/>
              <a:buFont typeface="Montserrat"/>
              <a:buChar char="-"/>
            </a:pPr>
            <a:r>
              <a:rPr b="1" lang="en-GB" sz="1600">
                <a:solidFill>
                  <a:schemeClr val="dk1"/>
                </a:solidFill>
                <a:latin typeface="Montserrat"/>
                <a:ea typeface="Montserrat"/>
                <a:cs typeface="Montserrat"/>
                <a:sym typeface="Montserrat"/>
              </a:rPr>
              <a:t>SSH creates a public key and a private key pair. The public key could be used by anyone.</a:t>
            </a:r>
            <a:endParaRPr b="1" sz="1600">
              <a:solidFill>
                <a:schemeClr val="dk1"/>
              </a:solidFill>
              <a:latin typeface="Montserrat"/>
              <a:ea typeface="Montserrat"/>
              <a:cs typeface="Montserrat"/>
              <a:sym typeface="Montserrat"/>
            </a:endParaRPr>
          </a:p>
          <a:p>
            <a:pPr indent="-330200" lvl="0" marL="457200" marR="0" rtl="0" algn="l">
              <a:lnSpc>
                <a:spcPct val="150000"/>
              </a:lnSpc>
              <a:spcBef>
                <a:spcPts val="0"/>
              </a:spcBef>
              <a:spcAft>
                <a:spcPts val="0"/>
              </a:spcAft>
              <a:buSzPts val="1600"/>
              <a:buFont typeface="Montserrat"/>
              <a:buChar char="-"/>
            </a:pPr>
            <a:r>
              <a:rPr b="1" lang="en-GB" sz="1600">
                <a:solidFill>
                  <a:schemeClr val="dk1"/>
                </a:solidFill>
                <a:latin typeface="Montserrat"/>
                <a:ea typeface="Montserrat"/>
                <a:cs typeface="Montserrat"/>
                <a:sym typeface="Montserrat"/>
              </a:rPr>
              <a:t>Pretty much every server could be set up to use SSH Keys. It is more secure and faster.</a:t>
            </a:r>
            <a:endParaRPr b="1" sz="1600">
              <a:solidFill>
                <a:schemeClr val="dk1"/>
              </a:solidFill>
              <a:latin typeface="Montserrat"/>
              <a:ea typeface="Montserrat"/>
              <a:cs typeface="Montserrat"/>
              <a:sym typeface="Montserrat"/>
            </a:endParaRPr>
          </a:p>
          <a:p>
            <a:pPr indent="-330200" lvl="0" marL="457200" rtl="0" algn="l">
              <a:lnSpc>
                <a:spcPct val="15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One function for encrypting the data (public key) but decrypting is kept secret (private key).</a:t>
            </a:r>
            <a:endParaRPr b="1" sz="1600">
              <a:solidFill>
                <a:schemeClr val="dk1"/>
              </a:solidFill>
              <a:latin typeface="Montserrat"/>
              <a:ea typeface="Montserrat"/>
              <a:cs typeface="Montserrat"/>
              <a:sym typeface="Montserrat"/>
            </a:endParaRPr>
          </a:p>
          <a:p>
            <a:pPr indent="-330200" lvl="0" marL="457200" marR="0" rtl="0" algn="l">
              <a:lnSpc>
                <a:spcPct val="150000"/>
              </a:lnSpc>
              <a:spcBef>
                <a:spcPts val="0"/>
              </a:spcBef>
              <a:spcAft>
                <a:spcPts val="0"/>
              </a:spcAft>
              <a:buSzPts val="1600"/>
              <a:buFont typeface="Montserrat"/>
              <a:buChar char="-"/>
            </a:pPr>
            <a:r>
              <a:rPr b="1" lang="en-GB" sz="1600">
                <a:solidFill>
                  <a:schemeClr val="dk1"/>
                </a:solidFill>
                <a:latin typeface="Montserrat"/>
                <a:ea typeface="Montserrat"/>
                <a:cs typeface="Montserrat"/>
                <a:sym typeface="Montserrat"/>
              </a:rPr>
              <a:t>On the repositories world, SSH keys are very useful when there is the need to handle several accounts. Instead of logging in and out, you can set several SSH keys (one for each account) and just switch users.</a:t>
            </a:r>
            <a:endParaRPr sz="1200">
              <a:solidFill>
                <a:srgbClr val="373737"/>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7" name="Shape 167"/>
        <p:cNvGrpSpPr/>
        <p:nvPr/>
      </p:nvGrpSpPr>
      <p:grpSpPr>
        <a:xfrm>
          <a:off x="0" y="0"/>
          <a:ext cx="0" cy="0"/>
          <a:chOff x="0" y="0"/>
          <a:chExt cx="0" cy="0"/>
        </a:xfrm>
      </p:grpSpPr>
      <p:sp>
        <p:nvSpPr>
          <p:cNvPr id="168" name="Google Shape;168;p36"/>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SSH Keys - Public Key</a:t>
            </a:r>
            <a:endParaRPr b="1" sz="2400">
              <a:solidFill>
                <a:srgbClr val="FFFFFF"/>
              </a:solidFill>
              <a:latin typeface="Montserrat"/>
              <a:ea typeface="Montserrat"/>
              <a:cs typeface="Montserrat"/>
              <a:sym typeface="Montserrat"/>
            </a:endParaRPr>
          </a:p>
        </p:txBody>
      </p:sp>
      <p:cxnSp>
        <p:nvCxnSpPr>
          <p:cNvPr id="169" name="Google Shape;169;p36"/>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170" name="Google Shape;170;p36"/>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171" name="Google Shape;171;p36"/>
          <p:cNvSpPr txBox="1"/>
          <p:nvPr/>
        </p:nvSpPr>
        <p:spPr>
          <a:xfrm>
            <a:off x="414725" y="1013900"/>
            <a:ext cx="8588100" cy="36198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SzPts val="1600"/>
              <a:buFont typeface="Montserrat"/>
              <a:buChar char="-"/>
            </a:pPr>
            <a:r>
              <a:rPr b="1" lang="en-GB" sz="1600">
                <a:solidFill>
                  <a:schemeClr val="dk1"/>
                </a:solidFill>
                <a:latin typeface="Montserrat"/>
                <a:ea typeface="Montserrat"/>
                <a:cs typeface="Montserrat"/>
                <a:sym typeface="Montserrat"/>
              </a:rPr>
              <a:t>A public key is copied to the SSH server(s). Anyone with a copy of the public key can encrypt data which can then only be read by the person who holds the corresponding private key. Once an SSH server receives a public key from a user and considers the key trustworthy, the server marks the key as authorized in its authorized_keys file. Such keys are called authorized keys.</a:t>
            </a:r>
            <a:endParaRPr b="1" sz="1600">
              <a:solidFill>
                <a:schemeClr val="dk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5" name="Shape 175"/>
        <p:cNvGrpSpPr/>
        <p:nvPr/>
      </p:nvGrpSpPr>
      <p:grpSpPr>
        <a:xfrm>
          <a:off x="0" y="0"/>
          <a:ext cx="0" cy="0"/>
          <a:chOff x="0" y="0"/>
          <a:chExt cx="0" cy="0"/>
        </a:xfrm>
      </p:grpSpPr>
      <p:sp>
        <p:nvSpPr>
          <p:cNvPr id="176" name="Google Shape;176;p37"/>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SSH Keys - Private Key</a:t>
            </a:r>
            <a:endParaRPr b="1" sz="2400">
              <a:solidFill>
                <a:srgbClr val="FFFFFF"/>
              </a:solidFill>
              <a:latin typeface="Montserrat"/>
              <a:ea typeface="Montserrat"/>
              <a:cs typeface="Montserrat"/>
              <a:sym typeface="Montserrat"/>
            </a:endParaRPr>
          </a:p>
        </p:txBody>
      </p:sp>
      <p:cxnSp>
        <p:nvCxnSpPr>
          <p:cNvPr id="177" name="Google Shape;177;p37"/>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178" name="Google Shape;178;p37"/>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179" name="Google Shape;179;p37"/>
          <p:cNvSpPr txBox="1"/>
          <p:nvPr/>
        </p:nvSpPr>
        <p:spPr>
          <a:xfrm>
            <a:off x="414725" y="1013900"/>
            <a:ext cx="8634000" cy="36198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A private key that remains (only) with the user. The possession of this key is proof of the user's identity. Only a user in possession of a private key that corresponds to the public key at the server will be able to authenticate successfully. The private keys need to be stored and handled carefully, and no copies of the private key should be distributed. The private keys used for user authentication are called identity keys.</a:t>
            </a:r>
            <a:endParaRPr b="1" sz="1600">
              <a:solidFill>
                <a:schemeClr val="dk1"/>
              </a:solidFill>
              <a:latin typeface="Montserrat"/>
              <a:ea typeface="Montserrat"/>
              <a:cs typeface="Montserrat"/>
              <a:sym typeface="Montserrat"/>
            </a:endParaRPr>
          </a:p>
          <a:p>
            <a:pPr indent="-330200" lvl="0" marL="457200" marR="0" rtl="0" algn="l">
              <a:lnSpc>
                <a:spcPct val="15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It is extremely important that the privacy of the private key is guarded carefully. For most user-driven use cases this is accomplished by encrypting the private key with a passphrase.</a:t>
            </a:r>
            <a:endParaRPr b="1" sz="1600">
              <a:solidFill>
                <a:schemeClr val="dk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3" name="Shape 183"/>
        <p:cNvGrpSpPr/>
        <p:nvPr/>
      </p:nvGrpSpPr>
      <p:grpSpPr>
        <a:xfrm>
          <a:off x="0" y="0"/>
          <a:ext cx="0" cy="0"/>
          <a:chOff x="0" y="0"/>
          <a:chExt cx="0" cy="0"/>
        </a:xfrm>
      </p:grpSpPr>
      <p:sp>
        <p:nvSpPr>
          <p:cNvPr id="184" name="Google Shape;184;p38"/>
          <p:cNvSpPr txBox="1"/>
          <p:nvPr/>
        </p:nvSpPr>
        <p:spPr>
          <a:xfrm>
            <a:off x="285400" y="238450"/>
            <a:ext cx="77442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SSH Keys - Set up</a:t>
            </a:r>
            <a:endParaRPr b="1" sz="2400">
              <a:solidFill>
                <a:srgbClr val="FFFFFF"/>
              </a:solidFill>
              <a:latin typeface="Montserrat"/>
              <a:ea typeface="Montserrat"/>
              <a:cs typeface="Montserrat"/>
              <a:sym typeface="Montserrat"/>
            </a:endParaRPr>
          </a:p>
        </p:txBody>
      </p:sp>
      <p:cxnSp>
        <p:nvCxnSpPr>
          <p:cNvPr id="185" name="Google Shape;185;p38"/>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186" name="Google Shape;186;p38"/>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187" name="Google Shape;187;p38"/>
          <p:cNvSpPr txBox="1"/>
          <p:nvPr/>
        </p:nvSpPr>
        <p:spPr>
          <a:xfrm>
            <a:off x="414725" y="1013900"/>
            <a:ext cx="8634000" cy="39033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The following simple steps are required to set up public key authentication (for SSH):</a:t>
            </a:r>
            <a:endParaRPr b="1" sz="1600">
              <a:solidFill>
                <a:schemeClr val="dk1"/>
              </a:solidFill>
              <a:latin typeface="Montserrat"/>
              <a:ea typeface="Montserrat"/>
              <a:cs typeface="Montserrat"/>
              <a:sym typeface="Montserrat"/>
            </a:endParaRPr>
          </a:p>
          <a:p>
            <a:pPr indent="-330200" lvl="0" marL="457200" rtl="0" algn="l">
              <a:lnSpc>
                <a:spcPct val="15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Key pair is created (typically by the user). This is typically done with ssh-keygen.</a:t>
            </a:r>
            <a:endParaRPr b="1" sz="1600">
              <a:solidFill>
                <a:schemeClr val="dk1"/>
              </a:solidFill>
              <a:latin typeface="Montserrat"/>
              <a:ea typeface="Montserrat"/>
              <a:cs typeface="Montserrat"/>
              <a:sym typeface="Montserrat"/>
            </a:endParaRPr>
          </a:p>
          <a:p>
            <a:pPr indent="-330200" lvl="0" marL="457200" marR="0" rtl="0" algn="l">
              <a:lnSpc>
                <a:spcPct val="15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Private key stays with the user (and only there), while the public key is sent to the server.</a:t>
            </a:r>
            <a:endParaRPr b="1" sz="1600">
              <a:solidFill>
                <a:schemeClr val="dk1"/>
              </a:solidFill>
              <a:latin typeface="Montserrat"/>
              <a:ea typeface="Montserrat"/>
              <a:cs typeface="Montserrat"/>
              <a:sym typeface="Montserrat"/>
            </a:endParaRPr>
          </a:p>
          <a:p>
            <a:pPr indent="-330200" lvl="0" marL="457200" marR="0" rtl="0" algn="l">
              <a:lnSpc>
                <a:spcPct val="15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Server stores the public key (and "marks" it as authorized).</a:t>
            </a:r>
            <a:endParaRPr b="1" sz="1600">
              <a:solidFill>
                <a:schemeClr val="dk1"/>
              </a:solidFill>
              <a:latin typeface="Montserrat"/>
              <a:ea typeface="Montserrat"/>
              <a:cs typeface="Montserrat"/>
              <a:sym typeface="Montserrat"/>
            </a:endParaRPr>
          </a:p>
          <a:p>
            <a:pPr indent="-330200" lvl="0" marL="457200" marR="0" rtl="0" algn="l">
              <a:lnSpc>
                <a:spcPct val="15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Server will now allow access to anyone who can prove they have the corresponding private key.</a:t>
            </a:r>
            <a:endParaRPr b="1" sz="1600">
              <a:solidFill>
                <a:schemeClr val="dk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1" name="Shape 191"/>
        <p:cNvGrpSpPr/>
        <p:nvPr/>
      </p:nvGrpSpPr>
      <p:grpSpPr>
        <a:xfrm>
          <a:off x="0" y="0"/>
          <a:ext cx="0" cy="0"/>
          <a:chOff x="0" y="0"/>
          <a:chExt cx="0" cy="0"/>
        </a:xfrm>
      </p:grpSpPr>
      <p:sp>
        <p:nvSpPr>
          <p:cNvPr id="192" name="Google Shape;192;p39"/>
          <p:cNvSpPr txBox="1"/>
          <p:nvPr/>
        </p:nvSpPr>
        <p:spPr>
          <a:xfrm>
            <a:off x="285400" y="238450"/>
            <a:ext cx="8858700" cy="5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SSH Keys - Setting an SSH Key for GitHub</a:t>
            </a:r>
            <a:endParaRPr b="1" sz="2400">
              <a:solidFill>
                <a:srgbClr val="FFFFFF"/>
              </a:solidFill>
              <a:latin typeface="Montserrat"/>
              <a:ea typeface="Montserrat"/>
              <a:cs typeface="Montserrat"/>
              <a:sym typeface="Montserrat"/>
            </a:endParaRPr>
          </a:p>
        </p:txBody>
      </p:sp>
      <p:cxnSp>
        <p:nvCxnSpPr>
          <p:cNvPr id="193" name="Google Shape;193;p39"/>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194" name="Google Shape;194;p39"/>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195" name="Google Shape;195;p39"/>
          <p:cNvSpPr txBox="1"/>
          <p:nvPr/>
        </p:nvSpPr>
        <p:spPr>
          <a:xfrm>
            <a:off x="4713050" y="1123750"/>
            <a:ext cx="4475700" cy="3510000"/>
          </a:xfrm>
          <a:prstGeom prst="rect">
            <a:avLst/>
          </a:prstGeom>
          <a:noFill/>
          <a:ln>
            <a:noFill/>
          </a:ln>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Open a terminal window.</a:t>
            </a:r>
            <a:endParaRPr b="1" sz="1600">
              <a:solidFill>
                <a:schemeClr val="dk1"/>
              </a:solidFill>
              <a:latin typeface="Montserrat"/>
              <a:ea typeface="Montserrat"/>
              <a:cs typeface="Montserrat"/>
              <a:sym typeface="Montserrat"/>
            </a:endParaRPr>
          </a:p>
          <a:p>
            <a:pPr indent="-330200" lvl="0" marL="457200" rtl="0" algn="l">
              <a:lnSpc>
                <a:spcPct val="200000"/>
              </a:lnSpc>
              <a:spcBef>
                <a:spcPts val="0"/>
              </a:spcBef>
              <a:spcAft>
                <a:spcPts val="0"/>
              </a:spcAft>
              <a:buClr>
                <a:schemeClr val="dk1"/>
              </a:buClr>
              <a:buSzPts val="1600"/>
              <a:buFont typeface="Montserrat"/>
              <a:buChar char="●"/>
            </a:pPr>
            <a:r>
              <a:rPr b="1" lang="en-GB" sz="1600">
                <a:solidFill>
                  <a:schemeClr val="dk1"/>
                </a:solidFill>
                <a:latin typeface="Montserrat"/>
                <a:ea typeface="Montserrat"/>
                <a:cs typeface="Montserrat"/>
                <a:sym typeface="Montserrat"/>
              </a:rPr>
              <a:t>Let’s check which one is our default Home directory. We can see that by doing:</a:t>
            </a:r>
            <a:endParaRPr b="1" sz="1600">
              <a:solidFill>
                <a:schemeClr val="dk1"/>
              </a:solidFill>
              <a:latin typeface="Montserrat"/>
              <a:ea typeface="Montserrat"/>
              <a:cs typeface="Montserrat"/>
              <a:sym typeface="Montserrat"/>
            </a:endParaRPr>
          </a:p>
          <a:p>
            <a:pPr indent="0" lvl="0" marL="457200" rtl="0" algn="l">
              <a:lnSpc>
                <a:spcPct val="200000"/>
              </a:lnSpc>
              <a:spcBef>
                <a:spcPts val="0"/>
              </a:spcBef>
              <a:spcAft>
                <a:spcPts val="0"/>
              </a:spcAft>
              <a:buNone/>
            </a:pPr>
            <a:r>
              <a:rPr lang="en-GB" sz="1600">
                <a:solidFill>
                  <a:srgbClr val="CC0000"/>
                </a:solidFill>
                <a:latin typeface="Source Code Pro"/>
                <a:ea typeface="Source Code Pro"/>
                <a:cs typeface="Source Code Pro"/>
                <a:sym typeface="Source Code Pro"/>
              </a:rPr>
              <a:t>cd ~ &amp;&amp; pwd</a:t>
            </a:r>
            <a:endParaRPr sz="1600">
              <a:solidFill>
                <a:srgbClr val="CC0000"/>
              </a:solidFill>
              <a:latin typeface="Source Code Pro"/>
              <a:ea typeface="Source Code Pro"/>
              <a:cs typeface="Source Code Pro"/>
              <a:sym typeface="Source Code Pro"/>
            </a:endParaRPr>
          </a:p>
        </p:txBody>
      </p:sp>
      <p:pic>
        <p:nvPicPr>
          <p:cNvPr id="196" name="Google Shape;196;p39"/>
          <p:cNvPicPr preferRelativeResize="0"/>
          <p:nvPr/>
        </p:nvPicPr>
        <p:blipFill>
          <a:blip r:embed="rId4">
            <a:alphaModFix/>
          </a:blip>
          <a:stretch>
            <a:fillRect/>
          </a:stretch>
        </p:blipFill>
        <p:spPr>
          <a:xfrm>
            <a:off x="414728" y="1123750"/>
            <a:ext cx="4298325" cy="37805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lutter">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