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oboto"/>
      <p:regular r:id="rId21"/>
      <p:bold r:id="rId22"/>
      <p:italic r:id="rId23"/>
      <p:boldItalic r:id="rId24"/>
    </p:embeddedFont>
    <p:embeddedFont>
      <p:font typeface="Roboto Medium"/>
      <p:regular r:id="rId25"/>
      <p:bold r:id="rId26"/>
      <p:italic r:id="rId27"/>
      <p:boldItalic r:id="rId28"/>
    </p:embeddedFont>
    <p:embeddedFont>
      <p:font typeface="Montserrat"/>
      <p:regular r:id="rId29"/>
      <p:bold r:id="rId30"/>
      <p:italic r:id="rId31"/>
      <p:boldItalic r:id="rId32"/>
    </p:embeddedFont>
    <p:embeddedFont>
      <p:font typeface="Source Code Pro"/>
      <p:regular r:id="rId33"/>
      <p:bold r:id="rId34"/>
      <p:italic r:id="rId35"/>
      <p:boldItalic r:id="rId36"/>
    </p:embeddedFont>
    <p:embeddedFont>
      <p:font typeface="Roboto Light"/>
      <p:regular r:id="rId37"/>
      <p:bold r:id="rId38"/>
      <p:italic r:id="rId39"/>
      <p:boldItalic r:id="rId40"/>
    </p:embeddedFont>
    <p:embeddedFont>
      <p:font typeface="Roboto Mon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5" roundtripDataSignature="AMtx7miUwsVGyyFe5hzwWa0pw8kzZKw5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Light-boldItalic.fntdata"/><Relationship Id="rId20" Type="http://schemas.openxmlformats.org/officeDocument/2006/relationships/slide" Target="slides/slide16.xml"/><Relationship Id="rId42" Type="http://schemas.openxmlformats.org/officeDocument/2006/relationships/font" Target="fonts/RobotoMono-bold.fntdata"/><Relationship Id="rId41" Type="http://schemas.openxmlformats.org/officeDocument/2006/relationships/font" Target="fonts/RobotoMono-regular.fntdata"/><Relationship Id="rId22" Type="http://schemas.openxmlformats.org/officeDocument/2006/relationships/font" Target="fonts/Roboto-bold.fntdata"/><Relationship Id="rId44" Type="http://schemas.openxmlformats.org/officeDocument/2006/relationships/font" Target="fonts/RobotoMono-boldItalic.fntdata"/><Relationship Id="rId21" Type="http://schemas.openxmlformats.org/officeDocument/2006/relationships/font" Target="fonts/Roboto-regular.fntdata"/><Relationship Id="rId43" Type="http://schemas.openxmlformats.org/officeDocument/2006/relationships/font" Target="fonts/RobotoMono-italic.fntdata"/><Relationship Id="rId24" Type="http://schemas.openxmlformats.org/officeDocument/2006/relationships/font" Target="fonts/Roboto-boldItalic.fntdata"/><Relationship Id="rId23" Type="http://schemas.openxmlformats.org/officeDocument/2006/relationships/font" Target="fonts/Roboto-italic.fntdata"/><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Medium-bold.fntdata"/><Relationship Id="rId25" Type="http://schemas.openxmlformats.org/officeDocument/2006/relationships/font" Target="fonts/RobotoMedium-regular.fntdata"/><Relationship Id="rId28" Type="http://schemas.openxmlformats.org/officeDocument/2006/relationships/font" Target="fonts/RobotoMedium-boldItalic.fntdata"/><Relationship Id="rId27" Type="http://schemas.openxmlformats.org/officeDocument/2006/relationships/font" Target="fonts/RobotoMedium-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7.xml"/><Relationship Id="rId33" Type="http://schemas.openxmlformats.org/officeDocument/2006/relationships/font" Target="fonts/SourceCodePro-regular.fntdata"/><Relationship Id="rId10" Type="http://schemas.openxmlformats.org/officeDocument/2006/relationships/slide" Target="slides/slide6.xml"/><Relationship Id="rId32" Type="http://schemas.openxmlformats.org/officeDocument/2006/relationships/font" Target="fonts/Montserrat-boldItalic.fntdata"/><Relationship Id="rId13" Type="http://schemas.openxmlformats.org/officeDocument/2006/relationships/slide" Target="slides/slide9.xml"/><Relationship Id="rId35" Type="http://schemas.openxmlformats.org/officeDocument/2006/relationships/font" Target="fonts/SourceCodePro-italic.fntdata"/><Relationship Id="rId12" Type="http://schemas.openxmlformats.org/officeDocument/2006/relationships/slide" Target="slides/slide8.xml"/><Relationship Id="rId34" Type="http://schemas.openxmlformats.org/officeDocument/2006/relationships/font" Target="fonts/SourceCodePro-bold.fntdata"/><Relationship Id="rId15" Type="http://schemas.openxmlformats.org/officeDocument/2006/relationships/slide" Target="slides/slide11.xml"/><Relationship Id="rId37" Type="http://schemas.openxmlformats.org/officeDocument/2006/relationships/font" Target="fonts/RobotoLight-regular.fntdata"/><Relationship Id="rId14" Type="http://schemas.openxmlformats.org/officeDocument/2006/relationships/slide" Target="slides/slide10.xml"/><Relationship Id="rId36" Type="http://schemas.openxmlformats.org/officeDocument/2006/relationships/font" Target="fonts/SourceCodePro-boldItalic.fntdata"/><Relationship Id="rId17" Type="http://schemas.openxmlformats.org/officeDocument/2006/relationships/slide" Target="slides/slide13.xml"/><Relationship Id="rId39" Type="http://schemas.openxmlformats.org/officeDocument/2006/relationships/font" Target="fonts/RobotoLight-italic.fntdata"/><Relationship Id="rId16" Type="http://schemas.openxmlformats.org/officeDocument/2006/relationships/slide" Target="slides/slide12.xml"/><Relationship Id="rId38" Type="http://schemas.openxmlformats.org/officeDocument/2006/relationships/font" Target="fonts/RobotoLight-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25000"/>
              </a:lnSpc>
              <a:spcBef>
                <a:spcPts val="800"/>
              </a:spcBef>
              <a:spcAft>
                <a:spcPts val="80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1" algn="r">
              <a:lnSpc>
                <a:spcPct val="115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1" algn="r">
              <a:lnSpc>
                <a:spcPct val="115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1" algn="r">
              <a:lnSpc>
                <a:spcPct val="115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1" algn="r">
              <a:lnSpc>
                <a:spcPct val="115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1" algn="r">
              <a:lnSpc>
                <a:spcPct val="115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1" algn="r">
              <a:lnSpc>
                <a:spcPct val="115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1" algn="r">
              <a:lnSpc>
                <a:spcPct val="115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1" algn="r">
              <a:lnSpc>
                <a:spcPct val="115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1" algn="r">
              <a:lnSpc>
                <a:spcPct val="115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1" algn="r">
              <a:lnSpc>
                <a:spcPct val="115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1" algn="r">
              <a:lnSpc>
                <a:spcPct val="115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1" algn="r">
              <a:lnSpc>
                <a:spcPct val="115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1" algn="r">
              <a:lnSpc>
                <a:spcPct val="115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1" algn="r">
              <a:lnSpc>
                <a:spcPct val="115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1" algn="r">
              <a:lnSpc>
                <a:spcPct val="115000"/>
              </a:lnSpc>
              <a:spcBef>
                <a:spcPts val="0"/>
              </a:spcBef>
              <a:spcAft>
                <a:spcPts val="0"/>
              </a:spcAft>
              <a:buSzPts val="1100"/>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Logo">
  <p:cSld name="BLANK_1">
    <p:spTree>
      <p:nvGrpSpPr>
        <p:cNvPr id="1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sktop Screenshot" showMasterSp="0">
  <p:cSld name="Sample Light Slide_1_1_2_1">
    <p:bg>
      <p:bgPr>
        <a:solidFill>
          <a:srgbClr val="F6F9F8"/>
        </a:solidFill>
      </p:bgPr>
    </p:bg>
    <p:spTree>
      <p:nvGrpSpPr>
        <p:cNvPr id="43" name="Shape 43"/>
        <p:cNvGrpSpPr/>
        <p:nvPr/>
      </p:nvGrpSpPr>
      <p:grpSpPr>
        <a:xfrm>
          <a:off x="0" y="0"/>
          <a:ext cx="0" cy="0"/>
          <a:chOff x="0" y="0"/>
          <a:chExt cx="0" cy="0"/>
        </a:xfrm>
      </p:grpSpPr>
      <p:sp>
        <p:nvSpPr>
          <p:cNvPr id="44" name="Google Shape;44;p27"/>
          <p:cNvSpPr/>
          <p:nvPr/>
        </p:nvSpPr>
        <p:spPr>
          <a:xfrm>
            <a:off x="4561022" y="-8475"/>
            <a:ext cx="4620300" cy="5151900"/>
          </a:xfrm>
          <a:prstGeom prst="rect">
            <a:avLst/>
          </a:prstGeom>
          <a:solidFill>
            <a:srgbClr val="1E88E5"/>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pic>
        <p:nvPicPr>
          <p:cNvPr descr="Displaying laptop.png" id="45" name="Google Shape;45;p27"/>
          <p:cNvPicPr preferRelativeResize="0"/>
          <p:nvPr/>
        </p:nvPicPr>
        <p:blipFill rotWithShape="1">
          <a:blip r:embed="rId2">
            <a:alphaModFix/>
          </a:blip>
          <a:srcRect b="0" l="0" r="35843" t="0"/>
          <a:stretch/>
        </p:blipFill>
        <p:spPr>
          <a:xfrm>
            <a:off x="4688184" y="674944"/>
            <a:ext cx="4493213" cy="3793612"/>
          </a:xfrm>
          <a:prstGeom prst="rect">
            <a:avLst/>
          </a:prstGeom>
          <a:noFill/>
          <a:ln>
            <a:noFill/>
          </a:ln>
        </p:spPr>
      </p:pic>
      <p:sp>
        <p:nvSpPr>
          <p:cNvPr id="46" name="Google Shape;46;p27"/>
          <p:cNvSpPr/>
          <p:nvPr/>
        </p:nvSpPr>
        <p:spPr>
          <a:xfrm flipH="1">
            <a:off x="28" y="0"/>
            <a:ext cx="4572000" cy="5143500"/>
          </a:xfrm>
          <a:prstGeom prst="rect">
            <a:avLst/>
          </a:prstGeom>
          <a:solidFill>
            <a:srgbClr val="FFFFFF"/>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7"/>
          <p:cNvSpPr txBox="1"/>
          <p:nvPr>
            <p:ph type="title"/>
          </p:nvPr>
        </p:nvSpPr>
        <p:spPr>
          <a:xfrm>
            <a:off x="311700" y="272100"/>
            <a:ext cx="4301400" cy="98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500"/>
              <a:buNone/>
              <a:defRPr sz="2500">
                <a:solidFill>
                  <a:srgbClr val="1976D2"/>
                </a:solidFill>
              </a:defRPr>
            </a:lvl1pPr>
            <a:lvl2pPr lvl="1" algn="l">
              <a:lnSpc>
                <a:spcPct val="100000"/>
              </a:lnSpc>
              <a:spcBef>
                <a:spcPts val="0"/>
              </a:spcBef>
              <a:spcAft>
                <a:spcPts val="0"/>
              </a:spcAft>
              <a:buSzPts val="1400"/>
              <a:buNone/>
              <a:defRPr>
                <a:solidFill>
                  <a:srgbClr val="1976D2"/>
                </a:solidFill>
              </a:defRPr>
            </a:lvl2pPr>
            <a:lvl3pPr lvl="2" algn="l">
              <a:lnSpc>
                <a:spcPct val="100000"/>
              </a:lnSpc>
              <a:spcBef>
                <a:spcPts val="0"/>
              </a:spcBef>
              <a:spcAft>
                <a:spcPts val="0"/>
              </a:spcAft>
              <a:buSzPts val="1400"/>
              <a:buNone/>
              <a:defRPr>
                <a:solidFill>
                  <a:srgbClr val="1976D2"/>
                </a:solidFill>
              </a:defRPr>
            </a:lvl3pPr>
            <a:lvl4pPr lvl="3" algn="l">
              <a:lnSpc>
                <a:spcPct val="100000"/>
              </a:lnSpc>
              <a:spcBef>
                <a:spcPts val="0"/>
              </a:spcBef>
              <a:spcAft>
                <a:spcPts val="0"/>
              </a:spcAft>
              <a:buSzPts val="1400"/>
              <a:buNone/>
              <a:defRPr>
                <a:solidFill>
                  <a:srgbClr val="1976D2"/>
                </a:solidFill>
              </a:defRPr>
            </a:lvl4pPr>
            <a:lvl5pPr lvl="4" algn="l">
              <a:lnSpc>
                <a:spcPct val="100000"/>
              </a:lnSpc>
              <a:spcBef>
                <a:spcPts val="0"/>
              </a:spcBef>
              <a:spcAft>
                <a:spcPts val="0"/>
              </a:spcAft>
              <a:buSzPts val="1400"/>
              <a:buNone/>
              <a:defRPr>
                <a:solidFill>
                  <a:srgbClr val="1976D2"/>
                </a:solidFill>
              </a:defRPr>
            </a:lvl5pPr>
            <a:lvl6pPr lvl="5" algn="l">
              <a:lnSpc>
                <a:spcPct val="100000"/>
              </a:lnSpc>
              <a:spcBef>
                <a:spcPts val="0"/>
              </a:spcBef>
              <a:spcAft>
                <a:spcPts val="0"/>
              </a:spcAft>
              <a:buSzPts val="1400"/>
              <a:buNone/>
              <a:defRPr>
                <a:solidFill>
                  <a:srgbClr val="1976D2"/>
                </a:solidFill>
              </a:defRPr>
            </a:lvl6pPr>
            <a:lvl7pPr lvl="6" algn="l">
              <a:lnSpc>
                <a:spcPct val="100000"/>
              </a:lnSpc>
              <a:spcBef>
                <a:spcPts val="0"/>
              </a:spcBef>
              <a:spcAft>
                <a:spcPts val="0"/>
              </a:spcAft>
              <a:buSzPts val="1400"/>
              <a:buNone/>
              <a:defRPr>
                <a:solidFill>
                  <a:srgbClr val="1976D2"/>
                </a:solidFill>
              </a:defRPr>
            </a:lvl7pPr>
            <a:lvl8pPr lvl="7" algn="l">
              <a:lnSpc>
                <a:spcPct val="100000"/>
              </a:lnSpc>
              <a:spcBef>
                <a:spcPts val="0"/>
              </a:spcBef>
              <a:spcAft>
                <a:spcPts val="0"/>
              </a:spcAft>
              <a:buSzPts val="1400"/>
              <a:buNone/>
              <a:defRPr>
                <a:solidFill>
                  <a:srgbClr val="1976D2"/>
                </a:solidFill>
              </a:defRPr>
            </a:lvl8pPr>
            <a:lvl9pPr lvl="8" algn="l">
              <a:lnSpc>
                <a:spcPct val="100000"/>
              </a:lnSpc>
              <a:spcBef>
                <a:spcPts val="0"/>
              </a:spcBef>
              <a:spcAft>
                <a:spcPts val="0"/>
              </a:spcAft>
              <a:buSzPts val="1400"/>
              <a:buNone/>
              <a:defRPr>
                <a:solidFill>
                  <a:srgbClr val="1976D2"/>
                </a:solidFill>
              </a:defRPr>
            </a:lvl9pPr>
          </a:lstStyle>
          <a:p/>
        </p:txBody>
      </p:sp>
      <p:sp>
        <p:nvSpPr>
          <p:cNvPr id="48" name="Google Shape;48;p27"/>
          <p:cNvSpPr/>
          <p:nvPr/>
        </p:nvSpPr>
        <p:spPr>
          <a:xfrm>
            <a:off x="5578350" y="864731"/>
            <a:ext cx="3603000" cy="3111300"/>
          </a:xfrm>
          <a:prstGeom prst="rect">
            <a:avLst/>
          </a:prstGeom>
          <a:solidFill>
            <a:srgbClr val="EEEEEE"/>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7"/>
          <p:cNvSpPr txBox="1"/>
          <p:nvPr>
            <p:ph idx="1" type="body"/>
          </p:nvPr>
        </p:nvSpPr>
        <p:spPr>
          <a:xfrm>
            <a:off x="283125" y="1220596"/>
            <a:ext cx="4781400" cy="3369000"/>
          </a:xfrm>
          <a:prstGeom prst="rect">
            <a:avLst/>
          </a:prstGeom>
          <a:noFill/>
          <a:ln>
            <a:noFill/>
          </a:ln>
        </p:spPr>
        <p:txBody>
          <a:bodyPr anchorCtr="0" anchor="t" bIns="91425" lIns="91425" spcFirstLastPara="1" rIns="91425" wrap="square" tIns="91425">
            <a:noAutofit/>
          </a:bodyPr>
          <a:lstStyle>
            <a:lvl1pPr indent="-323850" lvl="0" marL="457200" algn="l">
              <a:lnSpc>
                <a:spcPct val="120000"/>
              </a:lnSpc>
              <a:spcBef>
                <a:spcPts val="0"/>
              </a:spcBef>
              <a:spcAft>
                <a:spcPts val="0"/>
              </a:spcAft>
              <a:buClr>
                <a:srgbClr val="1976D2"/>
              </a:buClr>
              <a:buSzPts val="1500"/>
              <a:buFont typeface="Roboto"/>
              <a:buChar char="●"/>
              <a:defRPr sz="1500">
                <a:solidFill>
                  <a:srgbClr val="1976D2"/>
                </a:solidFill>
                <a:latin typeface="Roboto"/>
                <a:ea typeface="Roboto"/>
                <a:cs typeface="Roboto"/>
                <a:sym typeface="Roboto"/>
              </a:defRPr>
            </a:lvl1pPr>
            <a:lvl2pPr indent="-323850" lvl="1" marL="914400" algn="l">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2pPr>
            <a:lvl3pPr indent="-323850" lvl="2" marL="1371600" algn="l">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3pPr>
            <a:lvl4pPr indent="-323850" lvl="3" marL="1828800" algn="l">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4pPr>
            <a:lvl5pPr indent="-323850" lvl="4" marL="2286000" algn="l">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5pPr>
            <a:lvl6pPr indent="-323850" lvl="5" marL="2743200" algn="l">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6pPr>
            <a:lvl7pPr indent="-323850" lvl="6" marL="3200400" algn="l">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7pPr>
            <a:lvl8pPr indent="-323850" lvl="7" marL="3657600" algn="l">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8pPr>
            <a:lvl9pPr indent="-323850" lvl="8" marL="4114800" algn="l">
              <a:lnSpc>
                <a:spcPct val="120000"/>
              </a:lnSpc>
              <a:spcBef>
                <a:spcPts val="800"/>
              </a:spcBef>
              <a:spcAft>
                <a:spcPts val="800"/>
              </a:spcAft>
              <a:buClr>
                <a:srgbClr val="1976D2"/>
              </a:buClr>
              <a:buSzPts val="1500"/>
              <a:buFont typeface="Roboto"/>
              <a:buChar char="■"/>
              <a:defRPr sz="1500">
                <a:solidFill>
                  <a:srgbClr val="1976D2"/>
                </a:solidFill>
                <a:latin typeface="Roboto"/>
                <a:ea typeface="Roboto"/>
                <a:cs typeface="Roboto"/>
                <a:sym typeface="Roboto"/>
              </a:defRPr>
            </a:lvl9pPr>
          </a:lstStyle>
          <a:p/>
        </p:txBody>
      </p:sp>
      <p:sp>
        <p:nvSpPr>
          <p:cNvPr id="50" name="Google Shape;50;p27"/>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marR="0" rtl="0" algn="r">
              <a:lnSpc>
                <a:spcPct val="95000"/>
              </a:lnSpc>
              <a:spcBef>
                <a:spcPts val="0"/>
              </a:spcBef>
              <a:spcAft>
                <a:spcPts val="0"/>
              </a:spcAft>
              <a:buClr>
                <a:srgbClr val="000000"/>
              </a:buClr>
              <a:buSzPts val="600"/>
              <a:buFont typeface="Arial"/>
              <a:buNone/>
            </a:pPr>
            <a:r>
              <a:rPr b="0" i="0" lang="en-GB" sz="600" u="none" cap="none" strike="noStrike">
                <a:solidFill>
                  <a:srgbClr val="424242"/>
                </a:solidFill>
                <a:latin typeface="Roboto Mono"/>
                <a:ea typeface="Roboto Mono"/>
                <a:cs typeface="Roboto Mono"/>
                <a:sym typeface="Roboto Mono"/>
              </a:rPr>
              <a:t>@Amit Bendor</a:t>
            </a:r>
            <a:endParaRPr b="0" i="0" sz="600" u="none" cap="none" strike="noStrike">
              <a:solidFill>
                <a:srgbClr val="FFFFFF"/>
              </a:solidFill>
              <a:latin typeface="Roboto Mono"/>
              <a:ea typeface="Roboto Mono"/>
              <a:cs typeface="Roboto Mono"/>
              <a:sym typeface="Roboto Mon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play - Blue/White">
  <p:cSld name="CUSTOM_18">
    <p:spTree>
      <p:nvGrpSpPr>
        <p:cNvPr id="51" name="Shape 51"/>
        <p:cNvGrpSpPr/>
        <p:nvPr/>
      </p:nvGrpSpPr>
      <p:grpSpPr>
        <a:xfrm>
          <a:off x="0" y="0"/>
          <a:ext cx="0" cy="0"/>
          <a:chOff x="0" y="0"/>
          <a:chExt cx="0" cy="0"/>
        </a:xfrm>
      </p:grpSpPr>
      <p:sp>
        <p:nvSpPr>
          <p:cNvPr id="52" name="Google Shape;52;p28"/>
          <p:cNvSpPr/>
          <p:nvPr/>
        </p:nvSpPr>
        <p:spPr>
          <a:xfrm>
            <a:off x="0" y="0"/>
            <a:ext cx="3042000" cy="5143500"/>
          </a:xfrm>
          <a:prstGeom prst="rect">
            <a:avLst/>
          </a:prstGeom>
          <a:solidFill>
            <a:srgbClr val="197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8"/>
          <p:cNvSpPr txBox="1"/>
          <p:nvPr>
            <p:ph type="title"/>
          </p:nvPr>
        </p:nvSpPr>
        <p:spPr>
          <a:xfrm>
            <a:off x="269375" y="446175"/>
            <a:ext cx="2357100" cy="715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solidFill>
                  <a:srgbClr val="FFFFFF"/>
                </a:solidFill>
                <a:latin typeface="Roboto Medium"/>
                <a:ea typeface="Roboto Medium"/>
                <a:cs typeface="Roboto Medium"/>
                <a:sym typeface="Roboto Medium"/>
              </a:defRPr>
            </a:lvl1pPr>
            <a:lvl2pPr lvl="1" algn="l">
              <a:lnSpc>
                <a:spcPct val="100000"/>
              </a:lnSpc>
              <a:spcBef>
                <a:spcPts val="0"/>
              </a:spcBef>
              <a:spcAft>
                <a:spcPts val="0"/>
              </a:spcAft>
              <a:buSzPts val="1800"/>
              <a:buNone/>
              <a:defRPr sz="1800">
                <a:latin typeface="Roboto Medium"/>
                <a:ea typeface="Roboto Medium"/>
                <a:cs typeface="Roboto Medium"/>
                <a:sym typeface="Roboto Medium"/>
              </a:defRPr>
            </a:lvl2pPr>
            <a:lvl3pPr lvl="2" algn="l">
              <a:lnSpc>
                <a:spcPct val="100000"/>
              </a:lnSpc>
              <a:spcBef>
                <a:spcPts val="0"/>
              </a:spcBef>
              <a:spcAft>
                <a:spcPts val="0"/>
              </a:spcAft>
              <a:buSzPts val="1800"/>
              <a:buNone/>
              <a:defRPr sz="1800">
                <a:latin typeface="Roboto Medium"/>
                <a:ea typeface="Roboto Medium"/>
                <a:cs typeface="Roboto Medium"/>
                <a:sym typeface="Roboto Medium"/>
              </a:defRPr>
            </a:lvl3pPr>
            <a:lvl4pPr lvl="3" algn="l">
              <a:lnSpc>
                <a:spcPct val="100000"/>
              </a:lnSpc>
              <a:spcBef>
                <a:spcPts val="0"/>
              </a:spcBef>
              <a:spcAft>
                <a:spcPts val="0"/>
              </a:spcAft>
              <a:buSzPts val="1800"/>
              <a:buNone/>
              <a:defRPr sz="1800">
                <a:latin typeface="Roboto Medium"/>
                <a:ea typeface="Roboto Medium"/>
                <a:cs typeface="Roboto Medium"/>
                <a:sym typeface="Roboto Medium"/>
              </a:defRPr>
            </a:lvl4pPr>
            <a:lvl5pPr lvl="4" algn="l">
              <a:lnSpc>
                <a:spcPct val="100000"/>
              </a:lnSpc>
              <a:spcBef>
                <a:spcPts val="0"/>
              </a:spcBef>
              <a:spcAft>
                <a:spcPts val="0"/>
              </a:spcAft>
              <a:buSzPts val="1800"/>
              <a:buNone/>
              <a:defRPr sz="1800">
                <a:latin typeface="Roboto Medium"/>
                <a:ea typeface="Roboto Medium"/>
                <a:cs typeface="Roboto Medium"/>
                <a:sym typeface="Roboto Medium"/>
              </a:defRPr>
            </a:lvl5pPr>
            <a:lvl6pPr lvl="5" algn="l">
              <a:lnSpc>
                <a:spcPct val="100000"/>
              </a:lnSpc>
              <a:spcBef>
                <a:spcPts val="0"/>
              </a:spcBef>
              <a:spcAft>
                <a:spcPts val="0"/>
              </a:spcAft>
              <a:buSzPts val="1800"/>
              <a:buNone/>
              <a:defRPr sz="1800">
                <a:latin typeface="Roboto Medium"/>
                <a:ea typeface="Roboto Medium"/>
                <a:cs typeface="Roboto Medium"/>
                <a:sym typeface="Roboto Medium"/>
              </a:defRPr>
            </a:lvl6pPr>
            <a:lvl7pPr lvl="6" algn="l">
              <a:lnSpc>
                <a:spcPct val="100000"/>
              </a:lnSpc>
              <a:spcBef>
                <a:spcPts val="0"/>
              </a:spcBef>
              <a:spcAft>
                <a:spcPts val="0"/>
              </a:spcAft>
              <a:buSzPts val="1800"/>
              <a:buNone/>
              <a:defRPr sz="1800">
                <a:latin typeface="Roboto Medium"/>
                <a:ea typeface="Roboto Medium"/>
                <a:cs typeface="Roboto Medium"/>
                <a:sym typeface="Roboto Medium"/>
              </a:defRPr>
            </a:lvl7pPr>
            <a:lvl8pPr lvl="7" algn="l">
              <a:lnSpc>
                <a:spcPct val="100000"/>
              </a:lnSpc>
              <a:spcBef>
                <a:spcPts val="0"/>
              </a:spcBef>
              <a:spcAft>
                <a:spcPts val="0"/>
              </a:spcAft>
              <a:buSzPts val="1800"/>
              <a:buNone/>
              <a:defRPr sz="1800">
                <a:latin typeface="Roboto Medium"/>
                <a:ea typeface="Roboto Medium"/>
                <a:cs typeface="Roboto Medium"/>
                <a:sym typeface="Roboto Medium"/>
              </a:defRPr>
            </a:lvl8pPr>
            <a:lvl9pPr lvl="8" algn="l">
              <a:lnSpc>
                <a:spcPct val="100000"/>
              </a:lnSpc>
              <a:spcBef>
                <a:spcPts val="0"/>
              </a:spcBef>
              <a:spcAft>
                <a:spcPts val="0"/>
              </a:spcAft>
              <a:buSzPts val="1800"/>
              <a:buNone/>
              <a:defRPr sz="1800">
                <a:latin typeface="Roboto Medium"/>
                <a:ea typeface="Roboto Medium"/>
                <a:cs typeface="Roboto Medium"/>
                <a:sym typeface="Roboto Medium"/>
              </a:defRPr>
            </a:lvl9pPr>
          </a:lstStyle>
          <a:p/>
        </p:txBody>
      </p:sp>
      <p:sp>
        <p:nvSpPr>
          <p:cNvPr id="54" name="Google Shape;54;p28"/>
          <p:cNvSpPr txBox="1"/>
          <p:nvPr>
            <p:ph idx="1" type="subTitle"/>
          </p:nvPr>
        </p:nvSpPr>
        <p:spPr>
          <a:xfrm>
            <a:off x="269375" y="1271150"/>
            <a:ext cx="1995000" cy="2887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a:solidFill>
                  <a:srgbClr val="FFFFFF"/>
                </a:solidFill>
              </a:defRPr>
            </a:lvl1pPr>
            <a:lvl2pPr lvl="1" algn="l">
              <a:lnSpc>
                <a:spcPct val="115000"/>
              </a:lnSpc>
              <a:spcBef>
                <a:spcPts val="1200"/>
              </a:spcBef>
              <a:spcAft>
                <a:spcPts val="0"/>
              </a:spcAft>
              <a:buSzPts val="1400"/>
              <a:buNone/>
              <a:defRPr/>
            </a:lvl2pPr>
            <a:lvl3pPr lvl="2" algn="l">
              <a:lnSpc>
                <a:spcPct val="115000"/>
              </a:lnSpc>
              <a:spcBef>
                <a:spcPts val="1200"/>
              </a:spcBef>
              <a:spcAft>
                <a:spcPts val="0"/>
              </a:spcAft>
              <a:buSzPts val="1400"/>
              <a:buNone/>
              <a:defRPr/>
            </a:lvl3pPr>
            <a:lvl4pPr lvl="3" algn="l">
              <a:lnSpc>
                <a:spcPct val="115000"/>
              </a:lnSpc>
              <a:spcBef>
                <a:spcPts val="1200"/>
              </a:spcBef>
              <a:spcAft>
                <a:spcPts val="0"/>
              </a:spcAft>
              <a:buSzPts val="1400"/>
              <a:buNone/>
              <a:defRPr/>
            </a:lvl4pPr>
            <a:lvl5pPr lvl="4" algn="l">
              <a:lnSpc>
                <a:spcPct val="115000"/>
              </a:lnSpc>
              <a:spcBef>
                <a:spcPts val="1200"/>
              </a:spcBef>
              <a:spcAft>
                <a:spcPts val="0"/>
              </a:spcAft>
              <a:buSzPts val="1400"/>
              <a:buNone/>
              <a:defRPr/>
            </a:lvl5pPr>
            <a:lvl6pPr lvl="5" algn="l">
              <a:lnSpc>
                <a:spcPct val="115000"/>
              </a:lnSpc>
              <a:spcBef>
                <a:spcPts val="1200"/>
              </a:spcBef>
              <a:spcAft>
                <a:spcPts val="0"/>
              </a:spcAft>
              <a:buSzPts val="1400"/>
              <a:buNone/>
              <a:defRPr/>
            </a:lvl6pPr>
            <a:lvl7pPr lvl="6" algn="l">
              <a:lnSpc>
                <a:spcPct val="115000"/>
              </a:lnSpc>
              <a:spcBef>
                <a:spcPts val="1200"/>
              </a:spcBef>
              <a:spcAft>
                <a:spcPts val="0"/>
              </a:spcAft>
              <a:buSzPts val="1400"/>
              <a:buNone/>
              <a:defRPr/>
            </a:lvl7pPr>
            <a:lvl8pPr lvl="7" algn="l">
              <a:lnSpc>
                <a:spcPct val="115000"/>
              </a:lnSpc>
              <a:spcBef>
                <a:spcPts val="1200"/>
              </a:spcBef>
              <a:spcAft>
                <a:spcPts val="0"/>
              </a:spcAft>
              <a:buSzPts val="1400"/>
              <a:buNone/>
              <a:defRPr/>
            </a:lvl8pPr>
            <a:lvl9pPr lvl="8" algn="l">
              <a:lnSpc>
                <a:spcPct val="115000"/>
              </a:lnSpc>
              <a:spcBef>
                <a:spcPts val="1200"/>
              </a:spcBef>
              <a:spcAft>
                <a:spcPts val="1200"/>
              </a:spcAft>
              <a:buSzPts val="1400"/>
              <a:buNone/>
              <a:defRPr/>
            </a:lvl9pPr>
          </a:lstStyle>
          <a:p/>
        </p:txBody>
      </p:sp>
      <p:sp>
        <p:nvSpPr>
          <p:cNvPr id="55" name="Google Shape;55;p28"/>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marR="0" rtl="0" algn="r">
              <a:lnSpc>
                <a:spcPct val="95000"/>
              </a:lnSpc>
              <a:spcBef>
                <a:spcPts val="0"/>
              </a:spcBef>
              <a:spcAft>
                <a:spcPts val="0"/>
              </a:spcAft>
              <a:buClr>
                <a:srgbClr val="000000"/>
              </a:buClr>
              <a:buSzPts val="600"/>
              <a:buFont typeface="Arial"/>
              <a:buNone/>
            </a:pPr>
            <a:r>
              <a:rPr b="0" i="0" lang="en-GB" sz="600" u="none" cap="none" strike="noStrike">
                <a:solidFill>
                  <a:srgbClr val="424242"/>
                </a:solidFill>
                <a:latin typeface="Roboto Mono"/>
                <a:ea typeface="Roboto Mono"/>
                <a:cs typeface="Roboto Mono"/>
                <a:sym typeface="Roboto Mono"/>
              </a:rPr>
              <a:t>Confidential + Proprietary</a:t>
            </a:r>
            <a:endParaRPr b="0" i="0" sz="600" u="none" cap="none" strike="noStrike">
              <a:solidFill>
                <a:srgbClr val="424242"/>
              </a:solidFill>
              <a:latin typeface="Roboto Mono"/>
              <a:ea typeface="Roboto Mono"/>
              <a:cs typeface="Roboto Mono"/>
              <a:sym typeface="Roboto Mon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play - White/Gray">
  <p:cSld name="CUSTOM_19">
    <p:spTree>
      <p:nvGrpSpPr>
        <p:cNvPr id="56" name="Shape 56"/>
        <p:cNvGrpSpPr/>
        <p:nvPr/>
      </p:nvGrpSpPr>
      <p:grpSpPr>
        <a:xfrm>
          <a:off x="0" y="0"/>
          <a:ext cx="0" cy="0"/>
          <a:chOff x="0" y="0"/>
          <a:chExt cx="0" cy="0"/>
        </a:xfrm>
      </p:grpSpPr>
      <p:sp>
        <p:nvSpPr>
          <p:cNvPr id="57" name="Google Shape;57;p29"/>
          <p:cNvSpPr/>
          <p:nvPr/>
        </p:nvSpPr>
        <p:spPr>
          <a:xfrm>
            <a:off x="3438750" y="-3125"/>
            <a:ext cx="5705400" cy="5143500"/>
          </a:xfrm>
          <a:prstGeom prst="rect">
            <a:avLst/>
          </a:prstGeom>
          <a:solidFill>
            <a:srgbClr val="ECEF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9"/>
          <p:cNvSpPr txBox="1"/>
          <p:nvPr>
            <p:ph type="title"/>
          </p:nvPr>
        </p:nvSpPr>
        <p:spPr>
          <a:xfrm>
            <a:off x="311475" y="1649100"/>
            <a:ext cx="2870700" cy="1245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9"/>
          <p:cNvSpPr txBox="1"/>
          <p:nvPr>
            <p:ph idx="1" type="subTitle"/>
          </p:nvPr>
        </p:nvSpPr>
        <p:spPr>
          <a:xfrm>
            <a:off x="311475" y="2870125"/>
            <a:ext cx="2744400" cy="1363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a:lvl1pPr>
            <a:lvl2pPr lvl="1" algn="l">
              <a:lnSpc>
                <a:spcPct val="115000"/>
              </a:lnSpc>
              <a:spcBef>
                <a:spcPts val="1200"/>
              </a:spcBef>
              <a:spcAft>
                <a:spcPts val="0"/>
              </a:spcAft>
              <a:buSzPts val="1400"/>
              <a:buNone/>
              <a:defRPr/>
            </a:lvl2pPr>
            <a:lvl3pPr lvl="2" algn="l">
              <a:lnSpc>
                <a:spcPct val="115000"/>
              </a:lnSpc>
              <a:spcBef>
                <a:spcPts val="1200"/>
              </a:spcBef>
              <a:spcAft>
                <a:spcPts val="0"/>
              </a:spcAft>
              <a:buSzPts val="1400"/>
              <a:buNone/>
              <a:defRPr/>
            </a:lvl3pPr>
            <a:lvl4pPr lvl="3" algn="l">
              <a:lnSpc>
                <a:spcPct val="115000"/>
              </a:lnSpc>
              <a:spcBef>
                <a:spcPts val="1200"/>
              </a:spcBef>
              <a:spcAft>
                <a:spcPts val="0"/>
              </a:spcAft>
              <a:buSzPts val="1400"/>
              <a:buNone/>
              <a:defRPr/>
            </a:lvl4pPr>
            <a:lvl5pPr lvl="4" algn="l">
              <a:lnSpc>
                <a:spcPct val="115000"/>
              </a:lnSpc>
              <a:spcBef>
                <a:spcPts val="1200"/>
              </a:spcBef>
              <a:spcAft>
                <a:spcPts val="0"/>
              </a:spcAft>
              <a:buSzPts val="1400"/>
              <a:buNone/>
              <a:defRPr/>
            </a:lvl5pPr>
            <a:lvl6pPr lvl="5" algn="l">
              <a:lnSpc>
                <a:spcPct val="115000"/>
              </a:lnSpc>
              <a:spcBef>
                <a:spcPts val="1200"/>
              </a:spcBef>
              <a:spcAft>
                <a:spcPts val="0"/>
              </a:spcAft>
              <a:buSzPts val="1400"/>
              <a:buNone/>
              <a:defRPr/>
            </a:lvl6pPr>
            <a:lvl7pPr lvl="6" algn="l">
              <a:lnSpc>
                <a:spcPct val="115000"/>
              </a:lnSpc>
              <a:spcBef>
                <a:spcPts val="1200"/>
              </a:spcBef>
              <a:spcAft>
                <a:spcPts val="0"/>
              </a:spcAft>
              <a:buSzPts val="1400"/>
              <a:buNone/>
              <a:defRPr/>
            </a:lvl7pPr>
            <a:lvl8pPr lvl="7" algn="l">
              <a:lnSpc>
                <a:spcPct val="115000"/>
              </a:lnSpc>
              <a:spcBef>
                <a:spcPts val="1200"/>
              </a:spcBef>
              <a:spcAft>
                <a:spcPts val="0"/>
              </a:spcAft>
              <a:buSzPts val="1400"/>
              <a:buNone/>
              <a:defRPr/>
            </a:lvl8pPr>
            <a:lvl9pPr lvl="8" algn="l">
              <a:lnSpc>
                <a:spcPct val="115000"/>
              </a:lnSpc>
              <a:spcBef>
                <a:spcPts val="1200"/>
              </a:spcBef>
              <a:spcAft>
                <a:spcPts val="120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tally Blank">
  <p:cSld name="CUSTOM_9">
    <p:bg>
      <p:bgPr>
        <a:solidFill>
          <a:srgbClr val="FFFFFF"/>
        </a:solidFill>
      </p:bgPr>
    </p:bg>
    <p:spTree>
      <p:nvGrpSpPr>
        <p:cNvPr id="60" name="Shape 60"/>
        <p:cNvGrpSpPr/>
        <p:nvPr/>
      </p:nvGrpSpPr>
      <p:grpSpPr>
        <a:xfrm>
          <a:off x="0" y="0"/>
          <a:ext cx="0" cy="0"/>
          <a:chOff x="0" y="0"/>
          <a:chExt cx="0" cy="0"/>
        </a:xfrm>
      </p:grpSpPr>
      <p:sp>
        <p:nvSpPr>
          <p:cNvPr id="61" name="Google Shape;61;p30"/>
          <p:cNvSpPr txBox="1"/>
          <p:nvPr/>
        </p:nvSpPr>
        <p:spPr>
          <a:xfrm>
            <a:off x="62725" y="3742198"/>
            <a:ext cx="7332000" cy="6558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2500"/>
              <a:buFont typeface="Arial"/>
              <a:buNone/>
            </a:pPr>
            <a:r>
              <a:rPr b="0" i="0" lang="en-GB" sz="2500" u="none" cap="none" strike="noStrike">
                <a:solidFill>
                  <a:srgbClr val="FFFFFF"/>
                </a:solidFill>
                <a:latin typeface="Roboto"/>
                <a:ea typeface="Roboto"/>
                <a:cs typeface="Roboto"/>
                <a:sym typeface="Roboto"/>
              </a:rPr>
              <a:t>Full frame is great, use a scrim for text.</a:t>
            </a:r>
            <a:endParaRPr b="0" i="0" sz="23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FFFFFF"/>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1 - Dark Gray">
  <p:cSld name="CUSTOM_16">
    <p:bg>
      <p:bgPr>
        <a:solidFill>
          <a:srgbClr val="424242"/>
        </a:solidFill>
      </p:bgPr>
    </p:bg>
    <p:spTree>
      <p:nvGrpSpPr>
        <p:cNvPr id="62" name="Shape 62"/>
        <p:cNvGrpSpPr/>
        <p:nvPr/>
      </p:nvGrpSpPr>
      <p:grpSpPr>
        <a:xfrm>
          <a:off x="0" y="0"/>
          <a:ext cx="0" cy="0"/>
          <a:chOff x="0" y="0"/>
          <a:chExt cx="0" cy="0"/>
        </a:xfrm>
      </p:grpSpPr>
      <p:sp>
        <p:nvSpPr>
          <p:cNvPr id="63" name="Google Shape;63;p31"/>
          <p:cNvSpPr txBox="1"/>
          <p:nvPr>
            <p:ph type="title"/>
          </p:nvPr>
        </p:nvSpPr>
        <p:spPr>
          <a:xfrm>
            <a:off x="555575" y="1742550"/>
            <a:ext cx="7046100" cy="94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solidFill>
                  <a:srgbClr val="FFFFFF"/>
                </a:solidFill>
                <a:latin typeface="Roboto"/>
                <a:ea typeface="Roboto"/>
                <a:cs typeface="Roboto"/>
                <a:sym typeface="Roboto"/>
              </a:defRPr>
            </a:lvl1pPr>
            <a:lvl2pPr lvl="1" algn="l">
              <a:lnSpc>
                <a:spcPct val="100000"/>
              </a:lnSpc>
              <a:spcBef>
                <a:spcPts val="0"/>
              </a:spcBef>
              <a:spcAft>
                <a:spcPts val="0"/>
              </a:spcAft>
              <a:buSzPts val="3600"/>
              <a:buNone/>
              <a:defRPr sz="3600">
                <a:solidFill>
                  <a:srgbClr val="FFFFFF"/>
                </a:solidFill>
                <a:latin typeface="Roboto"/>
                <a:ea typeface="Roboto"/>
                <a:cs typeface="Roboto"/>
                <a:sym typeface="Roboto"/>
              </a:defRPr>
            </a:lvl2pPr>
            <a:lvl3pPr lvl="2" algn="l">
              <a:lnSpc>
                <a:spcPct val="100000"/>
              </a:lnSpc>
              <a:spcBef>
                <a:spcPts val="0"/>
              </a:spcBef>
              <a:spcAft>
                <a:spcPts val="0"/>
              </a:spcAft>
              <a:buSzPts val="3600"/>
              <a:buNone/>
              <a:defRPr sz="3600">
                <a:solidFill>
                  <a:srgbClr val="FFFFFF"/>
                </a:solidFill>
                <a:latin typeface="Roboto"/>
                <a:ea typeface="Roboto"/>
                <a:cs typeface="Roboto"/>
                <a:sym typeface="Roboto"/>
              </a:defRPr>
            </a:lvl3pPr>
            <a:lvl4pPr lvl="3" algn="l">
              <a:lnSpc>
                <a:spcPct val="100000"/>
              </a:lnSpc>
              <a:spcBef>
                <a:spcPts val="0"/>
              </a:spcBef>
              <a:spcAft>
                <a:spcPts val="0"/>
              </a:spcAft>
              <a:buSzPts val="3600"/>
              <a:buNone/>
              <a:defRPr sz="3600">
                <a:solidFill>
                  <a:srgbClr val="FFFFFF"/>
                </a:solidFill>
                <a:latin typeface="Roboto"/>
                <a:ea typeface="Roboto"/>
                <a:cs typeface="Roboto"/>
                <a:sym typeface="Roboto"/>
              </a:defRPr>
            </a:lvl4pPr>
            <a:lvl5pPr lvl="4" algn="l">
              <a:lnSpc>
                <a:spcPct val="100000"/>
              </a:lnSpc>
              <a:spcBef>
                <a:spcPts val="0"/>
              </a:spcBef>
              <a:spcAft>
                <a:spcPts val="0"/>
              </a:spcAft>
              <a:buSzPts val="3600"/>
              <a:buNone/>
              <a:defRPr sz="3600">
                <a:solidFill>
                  <a:srgbClr val="FFFFFF"/>
                </a:solidFill>
                <a:latin typeface="Roboto"/>
                <a:ea typeface="Roboto"/>
                <a:cs typeface="Roboto"/>
                <a:sym typeface="Roboto"/>
              </a:defRPr>
            </a:lvl5pPr>
            <a:lvl6pPr lvl="5" algn="l">
              <a:lnSpc>
                <a:spcPct val="100000"/>
              </a:lnSpc>
              <a:spcBef>
                <a:spcPts val="0"/>
              </a:spcBef>
              <a:spcAft>
                <a:spcPts val="0"/>
              </a:spcAft>
              <a:buSzPts val="3600"/>
              <a:buNone/>
              <a:defRPr sz="3600">
                <a:solidFill>
                  <a:srgbClr val="FFFFFF"/>
                </a:solidFill>
                <a:latin typeface="Roboto"/>
                <a:ea typeface="Roboto"/>
                <a:cs typeface="Roboto"/>
                <a:sym typeface="Roboto"/>
              </a:defRPr>
            </a:lvl6pPr>
            <a:lvl7pPr lvl="6" algn="l">
              <a:lnSpc>
                <a:spcPct val="100000"/>
              </a:lnSpc>
              <a:spcBef>
                <a:spcPts val="0"/>
              </a:spcBef>
              <a:spcAft>
                <a:spcPts val="0"/>
              </a:spcAft>
              <a:buSzPts val="3600"/>
              <a:buNone/>
              <a:defRPr sz="3600">
                <a:solidFill>
                  <a:srgbClr val="FFFFFF"/>
                </a:solidFill>
                <a:latin typeface="Roboto"/>
                <a:ea typeface="Roboto"/>
                <a:cs typeface="Roboto"/>
                <a:sym typeface="Roboto"/>
              </a:defRPr>
            </a:lvl7pPr>
            <a:lvl8pPr lvl="7" algn="l">
              <a:lnSpc>
                <a:spcPct val="100000"/>
              </a:lnSpc>
              <a:spcBef>
                <a:spcPts val="0"/>
              </a:spcBef>
              <a:spcAft>
                <a:spcPts val="0"/>
              </a:spcAft>
              <a:buSzPts val="3600"/>
              <a:buNone/>
              <a:defRPr sz="3600">
                <a:solidFill>
                  <a:srgbClr val="FFFFFF"/>
                </a:solidFill>
                <a:latin typeface="Roboto"/>
                <a:ea typeface="Roboto"/>
                <a:cs typeface="Roboto"/>
                <a:sym typeface="Roboto"/>
              </a:defRPr>
            </a:lvl8pPr>
            <a:lvl9pPr lvl="8" algn="l">
              <a:lnSpc>
                <a:spcPct val="100000"/>
              </a:lnSpc>
              <a:spcBef>
                <a:spcPts val="0"/>
              </a:spcBef>
              <a:spcAft>
                <a:spcPts val="0"/>
              </a:spcAft>
              <a:buSzPts val="3600"/>
              <a:buNone/>
              <a:defRPr sz="3600">
                <a:solidFill>
                  <a:srgbClr val="FFFFFF"/>
                </a:solidFill>
                <a:latin typeface="Roboto"/>
                <a:ea typeface="Roboto"/>
                <a:cs typeface="Roboto"/>
                <a:sym typeface="Roboto"/>
              </a:defRPr>
            </a:lvl9pPr>
          </a:lstStyle>
          <a:p/>
        </p:txBody>
      </p:sp>
      <p:sp>
        <p:nvSpPr>
          <p:cNvPr id="64" name="Google Shape;64;p31"/>
          <p:cNvSpPr txBox="1"/>
          <p:nvPr>
            <p:ph idx="1" type="subTitle"/>
          </p:nvPr>
        </p:nvSpPr>
        <p:spPr>
          <a:xfrm>
            <a:off x="630950" y="2491775"/>
            <a:ext cx="3990300" cy="1515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a:solidFill>
                  <a:srgbClr val="FFFFFF"/>
                </a:solidFill>
                <a:latin typeface="Roboto"/>
                <a:ea typeface="Roboto"/>
                <a:cs typeface="Roboto"/>
                <a:sym typeface="Roboto"/>
              </a:defRPr>
            </a:lvl1pPr>
            <a:lvl2pPr lvl="1" algn="l">
              <a:lnSpc>
                <a:spcPct val="115000"/>
              </a:lnSpc>
              <a:spcBef>
                <a:spcPts val="1200"/>
              </a:spcBef>
              <a:spcAft>
                <a:spcPts val="0"/>
              </a:spcAft>
              <a:buSzPts val="1400"/>
              <a:buNone/>
              <a:defRPr>
                <a:solidFill>
                  <a:srgbClr val="FFFFFF"/>
                </a:solidFill>
              </a:defRPr>
            </a:lvl2pPr>
            <a:lvl3pPr lvl="2" algn="l">
              <a:lnSpc>
                <a:spcPct val="115000"/>
              </a:lnSpc>
              <a:spcBef>
                <a:spcPts val="1200"/>
              </a:spcBef>
              <a:spcAft>
                <a:spcPts val="0"/>
              </a:spcAft>
              <a:buSzPts val="1400"/>
              <a:buNone/>
              <a:defRPr>
                <a:solidFill>
                  <a:srgbClr val="FFFFFF"/>
                </a:solidFill>
              </a:defRPr>
            </a:lvl3pPr>
            <a:lvl4pPr lvl="3" algn="l">
              <a:lnSpc>
                <a:spcPct val="115000"/>
              </a:lnSpc>
              <a:spcBef>
                <a:spcPts val="1200"/>
              </a:spcBef>
              <a:spcAft>
                <a:spcPts val="0"/>
              </a:spcAft>
              <a:buSzPts val="1400"/>
              <a:buNone/>
              <a:defRPr>
                <a:solidFill>
                  <a:srgbClr val="FFFFFF"/>
                </a:solidFill>
              </a:defRPr>
            </a:lvl4pPr>
            <a:lvl5pPr lvl="4" algn="l">
              <a:lnSpc>
                <a:spcPct val="115000"/>
              </a:lnSpc>
              <a:spcBef>
                <a:spcPts val="1200"/>
              </a:spcBef>
              <a:spcAft>
                <a:spcPts val="0"/>
              </a:spcAft>
              <a:buSzPts val="1400"/>
              <a:buNone/>
              <a:defRPr>
                <a:solidFill>
                  <a:srgbClr val="FFFFFF"/>
                </a:solidFill>
              </a:defRPr>
            </a:lvl5pPr>
            <a:lvl6pPr lvl="5" algn="l">
              <a:lnSpc>
                <a:spcPct val="115000"/>
              </a:lnSpc>
              <a:spcBef>
                <a:spcPts val="1200"/>
              </a:spcBef>
              <a:spcAft>
                <a:spcPts val="0"/>
              </a:spcAft>
              <a:buSzPts val="1400"/>
              <a:buNone/>
              <a:defRPr>
                <a:solidFill>
                  <a:srgbClr val="FFFFFF"/>
                </a:solidFill>
              </a:defRPr>
            </a:lvl6pPr>
            <a:lvl7pPr lvl="6" algn="l">
              <a:lnSpc>
                <a:spcPct val="115000"/>
              </a:lnSpc>
              <a:spcBef>
                <a:spcPts val="1200"/>
              </a:spcBef>
              <a:spcAft>
                <a:spcPts val="0"/>
              </a:spcAft>
              <a:buSzPts val="1400"/>
              <a:buNone/>
              <a:defRPr>
                <a:solidFill>
                  <a:srgbClr val="FFFFFF"/>
                </a:solidFill>
              </a:defRPr>
            </a:lvl7pPr>
            <a:lvl8pPr lvl="7" algn="l">
              <a:lnSpc>
                <a:spcPct val="115000"/>
              </a:lnSpc>
              <a:spcBef>
                <a:spcPts val="1200"/>
              </a:spcBef>
              <a:spcAft>
                <a:spcPts val="0"/>
              </a:spcAft>
              <a:buSzPts val="1400"/>
              <a:buNone/>
              <a:defRPr>
                <a:solidFill>
                  <a:srgbClr val="FFFFFF"/>
                </a:solidFill>
              </a:defRPr>
            </a:lvl8pPr>
            <a:lvl9pPr lvl="8" algn="l">
              <a:lnSpc>
                <a:spcPct val="115000"/>
              </a:lnSpc>
              <a:spcBef>
                <a:spcPts val="1200"/>
              </a:spcBef>
              <a:spcAft>
                <a:spcPts val="1200"/>
              </a:spcAft>
              <a:buSzPts val="1400"/>
              <a:buNone/>
              <a:defRPr>
                <a:solidFill>
                  <a:srgbClr val="FFFFF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2 - Blue">
  <p:cSld name="CUSTOM_17">
    <p:bg>
      <p:bgPr>
        <a:solidFill>
          <a:srgbClr val="1E88E5"/>
        </a:solidFill>
      </p:bgPr>
    </p:bg>
    <p:spTree>
      <p:nvGrpSpPr>
        <p:cNvPr id="65" name="Shape 65"/>
        <p:cNvGrpSpPr/>
        <p:nvPr/>
      </p:nvGrpSpPr>
      <p:grpSpPr>
        <a:xfrm>
          <a:off x="0" y="0"/>
          <a:ext cx="0" cy="0"/>
          <a:chOff x="0" y="0"/>
          <a:chExt cx="0" cy="0"/>
        </a:xfrm>
      </p:grpSpPr>
      <p:sp>
        <p:nvSpPr>
          <p:cNvPr id="66" name="Google Shape;66;p32"/>
          <p:cNvSpPr txBox="1"/>
          <p:nvPr/>
        </p:nvSpPr>
        <p:spPr>
          <a:xfrm>
            <a:off x="887225" y="1680143"/>
            <a:ext cx="4291200" cy="86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Roboto"/>
              <a:ea typeface="Roboto"/>
              <a:cs typeface="Roboto"/>
              <a:sym typeface="Roboto"/>
            </a:endParaRPr>
          </a:p>
        </p:txBody>
      </p:sp>
      <p:sp>
        <p:nvSpPr>
          <p:cNvPr id="67" name="Google Shape;67;p32"/>
          <p:cNvSpPr txBox="1"/>
          <p:nvPr>
            <p:ph type="title"/>
          </p:nvPr>
        </p:nvSpPr>
        <p:spPr>
          <a:xfrm>
            <a:off x="555575" y="1742550"/>
            <a:ext cx="7046100" cy="94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solidFill>
                  <a:srgbClr val="FFFFFF"/>
                </a:solidFill>
                <a:latin typeface="Roboto"/>
                <a:ea typeface="Roboto"/>
                <a:cs typeface="Roboto"/>
                <a:sym typeface="Roboto"/>
              </a:defRPr>
            </a:lvl1pPr>
            <a:lvl2pPr lvl="1" algn="l">
              <a:lnSpc>
                <a:spcPct val="100000"/>
              </a:lnSpc>
              <a:spcBef>
                <a:spcPts val="0"/>
              </a:spcBef>
              <a:spcAft>
                <a:spcPts val="0"/>
              </a:spcAft>
              <a:buSzPts val="3600"/>
              <a:buNone/>
              <a:defRPr sz="3600">
                <a:solidFill>
                  <a:srgbClr val="FFFFFF"/>
                </a:solidFill>
                <a:latin typeface="Roboto"/>
                <a:ea typeface="Roboto"/>
                <a:cs typeface="Roboto"/>
                <a:sym typeface="Roboto"/>
              </a:defRPr>
            </a:lvl2pPr>
            <a:lvl3pPr lvl="2" algn="l">
              <a:lnSpc>
                <a:spcPct val="100000"/>
              </a:lnSpc>
              <a:spcBef>
                <a:spcPts val="0"/>
              </a:spcBef>
              <a:spcAft>
                <a:spcPts val="0"/>
              </a:spcAft>
              <a:buSzPts val="3600"/>
              <a:buNone/>
              <a:defRPr sz="3600">
                <a:solidFill>
                  <a:srgbClr val="FFFFFF"/>
                </a:solidFill>
                <a:latin typeface="Roboto"/>
                <a:ea typeface="Roboto"/>
                <a:cs typeface="Roboto"/>
                <a:sym typeface="Roboto"/>
              </a:defRPr>
            </a:lvl3pPr>
            <a:lvl4pPr lvl="3" algn="l">
              <a:lnSpc>
                <a:spcPct val="100000"/>
              </a:lnSpc>
              <a:spcBef>
                <a:spcPts val="0"/>
              </a:spcBef>
              <a:spcAft>
                <a:spcPts val="0"/>
              </a:spcAft>
              <a:buSzPts val="3600"/>
              <a:buNone/>
              <a:defRPr sz="3600">
                <a:solidFill>
                  <a:srgbClr val="FFFFFF"/>
                </a:solidFill>
                <a:latin typeface="Roboto"/>
                <a:ea typeface="Roboto"/>
                <a:cs typeface="Roboto"/>
                <a:sym typeface="Roboto"/>
              </a:defRPr>
            </a:lvl4pPr>
            <a:lvl5pPr lvl="4" algn="l">
              <a:lnSpc>
                <a:spcPct val="100000"/>
              </a:lnSpc>
              <a:spcBef>
                <a:spcPts val="0"/>
              </a:spcBef>
              <a:spcAft>
                <a:spcPts val="0"/>
              </a:spcAft>
              <a:buSzPts val="3600"/>
              <a:buNone/>
              <a:defRPr sz="3600">
                <a:solidFill>
                  <a:srgbClr val="FFFFFF"/>
                </a:solidFill>
                <a:latin typeface="Roboto"/>
                <a:ea typeface="Roboto"/>
                <a:cs typeface="Roboto"/>
                <a:sym typeface="Roboto"/>
              </a:defRPr>
            </a:lvl5pPr>
            <a:lvl6pPr lvl="5" algn="l">
              <a:lnSpc>
                <a:spcPct val="100000"/>
              </a:lnSpc>
              <a:spcBef>
                <a:spcPts val="0"/>
              </a:spcBef>
              <a:spcAft>
                <a:spcPts val="0"/>
              </a:spcAft>
              <a:buSzPts val="3600"/>
              <a:buNone/>
              <a:defRPr sz="3600">
                <a:solidFill>
                  <a:srgbClr val="FFFFFF"/>
                </a:solidFill>
                <a:latin typeface="Roboto"/>
                <a:ea typeface="Roboto"/>
                <a:cs typeface="Roboto"/>
                <a:sym typeface="Roboto"/>
              </a:defRPr>
            </a:lvl6pPr>
            <a:lvl7pPr lvl="6" algn="l">
              <a:lnSpc>
                <a:spcPct val="100000"/>
              </a:lnSpc>
              <a:spcBef>
                <a:spcPts val="0"/>
              </a:spcBef>
              <a:spcAft>
                <a:spcPts val="0"/>
              </a:spcAft>
              <a:buSzPts val="3600"/>
              <a:buNone/>
              <a:defRPr sz="3600">
                <a:solidFill>
                  <a:srgbClr val="FFFFFF"/>
                </a:solidFill>
                <a:latin typeface="Roboto"/>
                <a:ea typeface="Roboto"/>
                <a:cs typeface="Roboto"/>
                <a:sym typeface="Roboto"/>
              </a:defRPr>
            </a:lvl7pPr>
            <a:lvl8pPr lvl="7" algn="l">
              <a:lnSpc>
                <a:spcPct val="100000"/>
              </a:lnSpc>
              <a:spcBef>
                <a:spcPts val="0"/>
              </a:spcBef>
              <a:spcAft>
                <a:spcPts val="0"/>
              </a:spcAft>
              <a:buSzPts val="3600"/>
              <a:buNone/>
              <a:defRPr sz="3600">
                <a:solidFill>
                  <a:srgbClr val="FFFFFF"/>
                </a:solidFill>
                <a:latin typeface="Roboto"/>
                <a:ea typeface="Roboto"/>
                <a:cs typeface="Roboto"/>
                <a:sym typeface="Roboto"/>
              </a:defRPr>
            </a:lvl8pPr>
            <a:lvl9pPr lvl="8" algn="l">
              <a:lnSpc>
                <a:spcPct val="100000"/>
              </a:lnSpc>
              <a:spcBef>
                <a:spcPts val="0"/>
              </a:spcBef>
              <a:spcAft>
                <a:spcPts val="0"/>
              </a:spcAft>
              <a:buSzPts val="3600"/>
              <a:buNone/>
              <a:defRPr sz="3600">
                <a:solidFill>
                  <a:srgbClr val="FFFFFF"/>
                </a:solidFill>
                <a:latin typeface="Roboto"/>
                <a:ea typeface="Roboto"/>
                <a:cs typeface="Roboto"/>
                <a:sym typeface="Roboto"/>
              </a:defRPr>
            </a:lvl9pPr>
          </a:lstStyle>
          <a:p/>
        </p:txBody>
      </p:sp>
      <p:sp>
        <p:nvSpPr>
          <p:cNvPr id="68" name="Google Shape;68;p32"/>
          <p:cNvSpPr txBox="1"/>
          <p:nvPr>
            <p:ph idx="1" type="subTitle"/>
          </p:nvPr>
        </p:nvSpPr>
        <p:spPr>
          <a:xfrm>
            <a:off x="630950" y="2491775"/>
            <a:ext cx="3990300" cy="1515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a:solidFill>
                  <a:srgbClr val="FFFFFF"/>
                </a:solidFill>
                <a:latin typeface="Roboto"/>
                <a:ea typeface="Roboto"/>
                <a:cs typeface="Roboto"/>
                <a:sym typeface="Roboto"/>
              </a:defRPr>
            </a:lvl1pPr>
            <a:lvl2pPr lvl="1" algn="l">
              <a:lnSpc>
                <a:spcPct val="115000"/>
              </a:lnSpc>
              <a:spcBef>
                <a:spcPts val="1200"/>
              </a:spcBef>
              <a:spcAft>
                <a:spcPts val="0"/>
              </a:spcAft>
              <a:buSzPts val="1400"/>
              <a:buNone/>
              <a:defRPr>
                <a:solidFill>
                  <a:srgbClr val="FFFFFF"/>
                </a:solidFill>
              </a:defRPr>
            </a:lvl2pPr>
            <a:lvl3pPr lvl="2" algn="l">
              <a:lnSpc>
                <a:spcPct val="115000"/>
              </a:lnSpc>
              <a:spcBef>
                <a:spcPts val="1200"/>
              </a:spcBef>
              <a:spcAft>
                <a:spcPts val="0"/>
              </a:spcAft>
              <a:buSzPts val="1400"/>
              <a:buNone/>
              <a:defRPr>
                <a:solidFill>
                  <a:srgbClr val="FFFFFF"/>
                </a:solidFill>
              </a:defRPr>
            </a:lvl3pPr>
            <a:lvl4pPr lvl="3" algn="l">
              <a:lnSpc>
                <a:spcPct val="115000"/>
              </a:lnSpc>
              <a:spcBef>
                <a:spcPts val="1200"/>
              </a:spcBef>
              <a:spcAft>
                <a:spcPts val="0"/>
              </a:spcAft>
              <a:buSzPts val="1400"/>
              <a:buNone/>
              <a:defRPr>
                <a:solidFill>
                  <a:srgbClr val="FFFFFF"/>
                </a:solidFill>
              </a:defRPr>
            </a:lvl4pPr>
            <a:lvl5pPr lvl="4" algn="l">
              <a:lnSpc>
                <a:spcPct val="115000"/>
              </a:lnSpc>
              <a:spcBef>
                <a:spcPts val="1200"/>
              </a:spcBef>
              <a:spcAft>
                <a:spcPts val="0"/>
              </a:spcAft>
              <a:buSzPts val="1400"/>
              <a:buNone/>
              <a:defRPr>
                <a:solidFill>
                  <a:srgbClr val="FFFFFF"/>
                </a:solidFill>
              </a:defRPr>
            </a:lvl5pPr>
            <a:lvl6pPr lvl="5" algn="l">
              <a:lnSpc>
                <a:spcPct val="115000"/>
              </a:lnSpc>
              <a:spcBef>
                <a:spcPts val="1200"/>
              </a:spcBef>
              <a:spcAft>
                <a:spcPts val="0"/>
              </a:spcAft>
              <a:buSzPts val="1400"/>
              <a:buNone/>
              <a:defRPr>
                <a:solidFill>
                  <a:srgbClr val="FFFFFF"/>
                </a:solidFill>
              </a:defRPr>
            </a:lvl6pPr>
            <a:lvl7pPr lvl="6" algn="l">
              <a:lnSpc>
                <a:spcPct val="115000"/>
              </a:lnSpc>
              <a:spcBef>
                <a:spcPts val="1200"/>
              </a:spcBef>
              <a:spcAft>
                <a:spcPts val="0"/>
              </a:spcAft>
              <a:buSzPts val="1400"/>
              <a:buNone/>
              <a:defRPr>
                <a:solidFill>
                  <a:srgbClr val="FFFFFF"/>
                </a:solidFill>
              </a:defRPr>
            </a:lvl7pPr>
            <a:lvl8pPr lvl="7" algn="l">
              <a:lnSpc>
                <a:spcPct val="115000"/>
              </a:lnSpc>
              <a:spcBef>
                <a:spcPts val="1200"/>
              </a:spcBef>
              <a:spcAft>
                <a:spcPts val="0"/>
              </a:spcAft>
              <a:buSzPts val="1400"/>
              <a:buNone/>
              <a:defRPr>
                <a:solidFill>
                  <a:srgbClr val="FFFFFF"/>
                </a:solidFill>
              </a:defRPr>
            </a:lvl8pPr>
            <a:lvl9pPr lvl="8" algn="l">
              <a:lnSpc>
                <a:spcPct val="115000"/>
              </a:lnSpc>
              <a:spcBef>
                <a:spcPts val="1200"/>
              </a:spcBef>
              <a:spcAft>
                <a:spcPts val="1200"/>
              </a:spcAft>
              <a:buSzPts val="1400"/>
              <a:buNone/>
              <a:defRPr>
                <a:solidFill>
                  <a:srgbClr val="FFFFFF"/>
                </a:solidFill>
              </a:defRPr>
            </a:lvl9pPr>
          </a:lstStyle>
          <a:p/>
        </p:txBody>
      </p:sp>
      <p:sp>
        <p:nvSpPr>
          <p:cNvPr id="69" name="Google Shape;69;p32"/>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marR="0" rtl="0" algn="r">
              <a:lnSpc>
                <a:spcPct val="95000"/>
              </a:lnSpc>
              <a:spcBef>
                <a:spcPts val="0"/>
              </a:spcBef>
              <a:spcAft>
                <a:spcPts val="0"/>
              </a:spcAft>
              <a:buClr>
                <a:srgbClr val="000000"/>
              </a:buClr>
              <a:buSzPts val="600"/>
              <a:buFont typeface="Arial"/>
              <a:buNone/>
            </a:pPr>
            <a:r>
              <a:rPr b="0" i="0" lang="en-GB" sz="600" u="none" cap="none" strike="noStrike">
                <a:solidFill>
                  <a:srgbClr val="424242"/>
                </a:solidFill>
                <a:latin typeface="Roboto Mono"/>
                <a:ea typeface="Roboto Mono"/>
                <a:cs typeface="Roboto Mono"/>
                <a:sym typeface="Roboto Mono"/>
              </a:rPr>
              <a:t>@Amit Bendor</a:t>
            </a:r>
            <a:endParaRPr b="0" i="0" sz="600" u="none" cap="none" strike="noStrike">
              <a:solidFill>
                <a:srgbClr val="FFFFFF"/>
              </a:solidFill>
              <a:latin typeface="Roboto Mono"/>
              <a:ea typeface="Roboto Mono"/>
              <a:cs typeface="Roboto Mono"/>
              <a:sym typeface="Roboto Mon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3 - Light Gray">
  <p:cSld name="CUSTOM_16_1_1">
    <p:bg>
      <p:bgPr>
        <a:solidFill>
          <a:srgbClr val="EEEEEE"/>
        </a:solidFill>
      </p:bgPr>
    </p:bg>
    <p:spTree>
      <p:nvGrpSpPr>
        <p:cNvPr id="70" name="Shape 70"/>
        <p:cNvGrpSpPr/>
        <p:nvPr/>
      </p:nvGrpSpPr>
      <p:grpSpPr>
        <a:xfrm>
          <a:off x="0" y="0"/>
          <a:ext cx="0" cy="0"/>
          <a:chOff x="0" y="0"/>
          <a:chExt cx="0" cy="0"/>
        </a:xfrm>
      </p:grpSpPr>
      <p:sp>
        <p:nvSpPr>
          <p:cNvPr id="71" name="Google Shape;71;p33"/>
          <p:cNvSpPr txBox="1"/>
          <p:nvPr/>
        </p:nvSpPr>
        <p:spPr>
          <a:xfrm>
            <a:off x="609600" y="1659900"/>
            <a:ext cx="8330700" cy="14061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4800"/>
              <a:buFont typeface="Arial"/>
              <a:buNone/>
            </a:pPr>
            <a:r>
              <a:t/>
            </a:r>
            <a:endParaRPr b="0" i="0" sz="4800" u="none" cap="none" strike="noStrike">
              <a:solidFill>
                <a:srgbClr val="595959"/>
              </a:solidFill>
              <a:latin typeface="Roboto Light"/>
              <a:ea typeface="Roboto Light"/>
              <a:cs typeface="Roboto Light"/>
              <a:sym typeface="Roboto Light"/>
            </a:endParaRPr>
          </a:p>
        </p:txBody>
      </p:sp>
      <p:sp>
        <p:nvSpPr>
          <p:cNvPr id="72" name="Google Shape;72;p33"/>
          <p:cNvSpPr txBox="1"/>
          <p:nvPr>
            <p:ph type="title"/>
          </p:nvPr>
        </p:nvSpPr>
        <p:spPr>
          <a:xfrm>
            <a:off x="552025" y="1738250"/>
            <a:ext cx="7494900" cy="156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solidFill>
                  <a:srgbClr val="1976D2"/>
                </a:solidFill>
                <a:latin typeface="Roboto"/>
                <a:ea typeface="Roboto"/>
                <a:cs typeface="Roboto"/>
                <a:sym typeface="Roboto"/>
              </a:defRPr>
            </a:lvl1pPr>
            <a:lvl2pPr lvl="1" algn="l">
              <a:lnSpc>
                <a:spcPct val="100000"/>
              </a:lnSpc>
              <a:spcBef>
                <a:spcPts val="0"/>
              </a:spcBef>
              <a:spcAft>
                <a:spcPts val="0"/>
              </a:spcAft>
              <a:buSzPts val="1400"/>
              <a:buNone/>
              <a:defRPr>
                <a:solidFill>
                  <a:srgbClr val="1976D2"/>
                </a:solidFill>
                <a:latin typeface="Roboto"/>
                <a:ea typeface="Roboto"/>
                <a:cs typeface="Roboto"/>
                <a:sym typeface="Roboto"/>
              </a:defRPr>
            </a:lvl2pPr>
            <a:lvl3pPr lvl="2" algn="l">
              <a:lnSpc>
                <a:spcPct val="100000"/>
              </a:lnSpc>
              <a:spcBef>
                <a:spcPts val="0"/>
              </a:spcBef>
              <a:spcAft>
                <a:spcPts val="0"/>
              </a:spcAft>
              <a:buSzPts val="1400"/>
              <a:buNone/>
              <a:defRPr>
                <a:solidFill>
                  <a:srgbClr val="1976D2"/>
                </a:solidFill>
                <a:latin typeface="Roboto"/>
                <a:ea typeface="Roboto"/>
                <a:cs typeface="Roboto"/>
                <a:sym typeface="Roboto"/>
              </a:defRPr>
            </a:lvl3pPr>
            <a:lvl4pPr lvl="3" algn="l">
              <a:lnSpc>
                <a:spcPct val="100000"/>
              </a:lnSpc>
              <a:spcBef>
                <a:spcPts val="0"/>
              </a:spcBef>
              <a:spcAft>
                <a:spcPts val="0"/>
              </a:spcAft>
              <a:buSzPts val="1400"/>
              <a:buNone/>
              <a:defRPr>
                <a:solidFill>
                  <a:srgbClr val="1976D2"/>
                </a:solidFill>
                <a:latin typeface="Roboto"/>
                <a:ea typeface="Roboto"/>
                <a:cs typeface="Roboto"/>
                <a:sym typeface="Roboto"/>
              </a:defRPr>
            </a:lvl4pPr>
            <a:lvl5pPr lvl="4" algn="l">
              <a:lnSpc>
                <a:spcPct val="100000"/>
              </a:lnSpc>
              <a:spcBef>
                <a:spcPts val="0"/>
              </a:spcBef>
              <a:spcAft>
                <a:spcPts val="0"/>
              </a:spcAft>
              <a:buSzPts val="1400"/>
              <a:buNone/>
              <a:defRPr>
                <a:solidFill>
                  <a:srgbClr val="1976D2"/>
                </a:solidFill>
                <a:latin typeface="Roboto"/>
                <a:ea typeface="Roboto"/>
                <a:cs typeface="Roboto"/>
                <a:sym typeface="Roboto"/>
              </a:defRPr>
            </a:lvl5pPr>
            <a:lvl6pPr lvl="5" algn="l">
              <a:lnSpc>
                <a:spcPct val="100000"/>
              </a:lnSpc>
              <a:spcBef>
                <a:spcPts val="0"/>
              </a:spcBef>
              <a:spcAft>
                <a:spcPts val="0"/>
              </a:spcAft>
              <a:buSzPts val="1400"/>
              <a:buNone/>
              <a:defRPr>
                <a:solidFill>
                  <a:srgbClr val="1976D2"/>
                </a:solidFill>
                <a:latin typeface="Roboto"/>
                <a:ea typeface="Roboto"/>
                <a:cs typeface="Roboto"/>
                <a:sym typeface="Roboto"/>
              </a:defRPr>
            </a:lvl6pPr>
            <a:lvl7pPr lvl="6" algn="l">
              <a:lnSpc>
                <a:spcPct val="100000"/>
              </a:lnSpc>
              <a:spcBef>
                <a:spcPts val="0"/>
              </a:spcBef>
              <a:spcAft>
                <a:spcPts val="0"/>
              </a:spcAft>
              <a:buSzPts val="1400"/>
              <a:buNone/>
              <a:defRPr>
                <a:solidFill>
                  <a:srgbClr val="1976D2"/>
                </a:solidFill>
                <a:latin typeface="Roboto"/>
                <a:ea typeface="Roboto"/>
                <a:cs typeface="Roboto"/>
                <a:sym typeface="Roboto"/>
              </a:defRPr>
            </a:lvl7pPr>
            <a:lvl8pPr lvl="7" algn="l">
              <a:lnSpc>
                <a:spcPct val="100000"/>
              </a:lnSpc>
              <a:spcBef>
                <a:spcPts val="0"/>
              </a:spcBef>
              <a:spcAft>
                <a:spcPts val="0"/>
              </a:spcAft>
              <a:buSzPts val="1400"/>
              <a:buNone/>
              <a:defRPr>
                <a:solidFill>
                  <a:srgbClr val="1976D2"/>
                </a:solidFill>
                <a:latin typeface="Roboto"/>
                <a:ea typeface="Roboto"/>
                <a:cs typeface="Roboto"/>
                <a:sym typeface="Roboto"/>
              </a:defRPr>
            </a:lvl8pPr>
            <a:lvl9pPr lvl="8" algn="l">
              <a:lnSpc>
                <a:spcPct val="100000"/>
              </a:lnSpc>
              <a:spcBef>
                <a:spcPts val="0"/>
              </a:spcBef>
              <a:spcAft>
                <a:spcPts val="0"/>
              </a:spcAft>
              <a:buSzPts val="1400"/>
              <a:buNone/>
              <a:defRPr>
                <a:solidFill>
                  <a:srgbClr val="1976D2"/>
                </a:solidFill>
                <a:latin typeface="Roboto"/>
                <a:ea typeface="Roboto"/>
                <a:cs typeface="Roboto"/>
                <a:sym typeface="Roboto"/>
              </a:defRPr>
            </a:lvl9pPr>
          </a:lstStyle>
          <a:p/>
        </p:txBody>
      </p:sp>
      <p:sp>
        <p:nvSpPr>
          <p:cNvPr id="73" name="Google Shape;73;p33"/>
          <p:cNvSpPr txBox="1"/>
          <p:nvPr>
            <p:ph idx="1" type="subTitle"/>
          </p:nvPr>
        </p:nvSpPr>
        <p:spPr>
          <a:xfrm>
            <a:off x="630950" y="2491775"/>
            <a:ext cx="3990300" cy="1515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a:solidFill>
                  <a:srgbClr val="595959"/>
                </a:solidFill>
                <a:latin typeface="Roboto"/>
                <a:ea typeface="Roboto"/>
                <a:cs typeface="Roboto"/>
                <a:sym typeface="Roboto"/>
              </a:defRPr>
            </a:lvl1pPr>
            <a:lvl2pPr lvl="1" algn="l">
              <a:lnSpc>
                <a:spcPct val="115000"/>
              </a:lnSpc>
              <a:spcBef>
                <a:spcPts val="1200"/>
              </a:spcBef>
              <a:spcAft>
                <a:spcPts val="0"/>
              </a:spcAft>
              <a:buSzPts val="1400"/>
              <a:buNone/>
              <a:defRPr>
                <a:solidFill>
                  <a:srgbClr val="595959"/>
                </a:solidFill>
              </a:defRPr>
            </a:lvl2pPr>
            <a:lvl3pPr lvl="2" algn="l">
              <a:lnSpc>
                <a:spcPct val="115000"/>
              </a:lnSpc>
              <a:spcBef>
                <a:spcPts val="1200"/>
              </a:spcBef>
              <a:spcAft>
                <a:spcPts val="0"/>
              </a:spcAft>
              <a:buSzPts val="1400"/>
              <a:buNone/>
              <a:defRPr>
                <a:solidFill>
                  <a:srgbClr val="595959"/>
                </a:solidFill>
              </a:defRPr>
            </a:lvl3pPr>
            <a:lvl4pPr lvl="3" algn="l">
              <a:lnSpc>
                <a:spcPct val="115000"/>
              </a:lnSpc>
              <a:spcBef>
                <a:spcPts val="1200"/>
              </a:spcBef>
              <a:spcAft>
                <a:spcPts val="0"/>
              </a:spcAft>
              <a:buSzPts val="1400"/>
              <a:buNone/>
              <a:defRPr>
                <a:solidFill>
                  <a:srgbClr val="595959"/>
                </a:solidFill>
              </a:defRPr>
            </a:lvl4pPr>
            <a:lvl5pPr lvl="4" algn="l">
              <a:lnSpc>
                <a:spcPct val="115000"/>
              </a:lnSpc>
              <a:spcBef>
                <a:spcPts val="1200"/>
              </a:spcBef>
              <a:spcAft>
                <a:spcPts val="0"/>
              </a:spcAft>
              <a:buSzPts val="1400"/>
              <a:buNone/>
              <a:defRPr>
                <a:solidFill>
                  <a:srgbClr val="595959"/>
                </a:solidFill>
              </a:defRPr>
            </a:lvl5pPr>
            <a:lvl6pPr lvl="5" algn="l">
              <a:lnSpc>
                <a:spcPct val="115000"/>
              </a:lnSpc>
              <a:spcBef>
                <a:spcPts val="1200"/>
              </a:spcBef>
              <a:spcAft>
                <a:spcPts val="0"/>
              </a:spcAft>
              <a:buSzPts val="1400"/>
              <a:buNone/>
              <a:defRPr>
                <a:solidFill>
                  <a:srgbClr val="595959"/>
                </a:solidFill>
              </a:defRPr>
            </a:lvl6pPr>
            <a:lvl7pPr lvl="6" algn="l">
              <a:lnSpc>
                <a:spcPct val="115000"/>
              </a:lnSpc>
              <a:spcBef>
                <a:spcPts val="1200"/>
              </a:spcBef>
              <a:spcAft>
                <a:spcPts val="0"/>
              </a:spcAft>
              <a:buSzPts val="1400"/>
              <a:buNone/>
              <a:defRPr>
                <a:solidFill>
                  <a:srgbClr val="595959"/>
                </a:solidFill>
              </a:defRPr>
            </a:lvl7pPr>
            <a:lvl8pPr lvl="7" algn="l">
              <a:lnSpc>
                <a:spcPct val="115000"/>
              </a:lnSpc>
              <a:spcBef>
                <a:spcPts val="1200"/>
              </a:spcBef>
              <a:spcAft>
                <a:spcPts val="0"/>
              </a:spcAft>
              <a:buSzPts val="1400"/>
              <a:buNone/>
              <a:defRPr>
                <a:solidFill>
                  <a:srgbClr val="595959"/>
                </a:solidFill>
              </a:defRPr>
            </a:lvl8pPr>
            <a:lvl9pPr lvl="8" algn="l">
              <a:lnSpc>
                <a:spcPct val="115000"/>
              </a:lnSpc>
              <a:spcBef>
                <a:spcPts val="1200"/>
              </a:spcBef>
              <a:spcAft>
                <a:spcPts val="1200"/>
              </a:spcAft>
              <a:buSzPts val="1400"/>
              <a:buNone/>
              <a:defRPr>
                <a:solidFill>
                  <a:srgbClr val="595959"/>
                </a:solidFill>
              </a:defRPr>
            </a:lvl9pPr>
          </a:lstStyle>
          <a:p/>
        </p:txBody>
      </p:sp>
      <p:sp>
        <p:nvSpPr>
          <p:cNvPr id="74" name="Google Shape;74;p33"/>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marR="0" rtl="0" algn="r">
              <a:lnSpc>
                <a:spcPct val="95000"/>
              </a:lnSpc>
              <a:spcBef>
                <a:spcPts val="0"/>
              </a:spcBef>
              <a:spcAft>
                <a:spcPts val="0"/>
              </a:spcAft>
              <a:buClr>
                <a:srgbClr val="000000"/>
              </a:buClr>
              <a:buSzPts val="600"/>
              <a:buFont typeface="Arial"/>
              <a:buNone/>
            </a:pPr>
            <a:r>
              <a:rPr b="0" i="0" lang="en-GB" sz="600" u="none" cap="none" strike="noStrike">
                <a:solidFill>
                  <a:srgbClr val="424242"/>
                </a:solidFill>
                <a:latin typeface="Roboto Mono"/>
                <a:ea typeface="Roboto Mono"/>
                <a:cs typeface="Roboto Mono"/>
                <a:sym typeface="Roboto Mono"/>
              </a:rPr>
              <a:t>@Amit Bendor</a:t>
            </a:r>
            <a:endParaRPr b="0" i="0" sz="600" u="none" cap="none" strike="noStrike">
              <a:solidFill>
                <a:srgbClr val="424242"/>
              </a:solidFill>
              <a:latin typeface="Roboto Mono"/>
              <a:ea typeface="Roboto Mono"/>
              <a:cs typeface="Roboto Mono"/>
              <a:sym typeface="Roboto Mon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
  <p:cSld name="CUSTOM_11">
    <p:bg>
      <p:bgPr>
        <a:solidFill>
          <a:srgbClr val="1E88E5"/>
        </a:solidFill>
      </p:bgPr>
    </p:bg>
    <p:spTree>
      <p:nvGrpSpPr>
        <p:cNvPr id="75" name="Shape 75"/>
        <p:cNvGrpSpPr/>
        <p:nvPr/>
      </p:nvGrpSpPr>
      <p:grpSpPr>
        <a:xfrm>
          <a:off x="0" y="0"/>
          <a:ext cx="0" cy="0"/>
          <a:chOff x="0" y="0"/>
          <a:chExt cx="0" cy="0"/>
        </a:xfrm>
      </p:grpSpPr>
      <p:sp>
        <p:nvSpPr>
          <p:cNvPr id="76" name="Google Shape;76;p34"/>
          <p:cNvSpPr/>
          <p:nvPr/>
        </p:nvSpPr>
        <p:spPr>
          <a:xfrm>
            <a:off x="0" y="0"/>
            <a:ext cx="4572000" cy="5143500"/>
          </a:xfrm>
          <a:prstGeom prst="rect">
            <a:avLst/>
          </a:prstGeom>
          <a:solidFill>
            <a:srgbClr val="197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34"/>
          <p:cNvSpPr txBox="1"/>
          <p:nvPr>
            <p:ph type="title"/>
          </p:nvPr>
        </p:nvSpPr>
        <p:spPr>
          <a:xfrm>
            <a:off x="176350" y="248700"/>
            <a:ext cx="4182600" cy="67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solidFill>
                  <a:srgbClr val="FFFFFF"/>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4"/>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marR="0" rtl="0" algn="r">
              <a:lnSpc>
                <a:spcPct val="95000"/>
              </a:lnSpc>
              <a:spcBef>
                <a:spcPts val="0"/>
              </a:spcBef>
              <a:spcAft>
                <a:spcPts val="0"/>
              </a:spcAft>
              <a:buClr>
                <a:srgbClr val="000000"/>
              </a:buClr>
              <a:buSzPts val="600"/>
              <a:buFont typeface="Arial"/>
              <a:buNone/>
            </a:pPr>
            <a:r>
              <a:rPr b="0" i="0" lang="en-GB" sz="600" u="none" cap="none" strike="noStrike">
                <a:solidFill>
                  <a:srgbClr val="424242"/>
                </a:solidFill>
                <a:latin typeface="Roboto Mono"/>
                <a:ea typeface="Roboto Mono"/>
                <a:cs typeface="Roboto Mono"/>
                <a:sym typeface="Roboto Mono"/>
              </a:rPr>
              <a:t>@Amit Bendor</a:t>
            </a:r>
            <a:endParaRPr b="0" i="0" sz="600" u="none" cap="none" strike="noStrike">
              <a:solidFill>
                <a:srgbClr val="FFFFFF"/>
              </a:solidFill>
              <a:latin typeface="Roboto Mono"/>
              <a:ea typeface="Roboto Mono"/>
              <a:cs typeface="Roboto Mono"/>
              <a:sym typeface="Roboto Mon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
  <p:cSld name="CUSTOM_12">
    <p:bg>
      <p:bgPr>
        <a:solidFill>
          <a:srgbClr val="1E88E5"/>
        </a:solidFill>
      </p:bgPr>
    </p:bg>
    <p:spTree>
      <p:nvGrpSpPr>
        <p:cNvPr id="79" name="Shape 79"/>
        <p:cNvGrpSpPr/>
        <p:nvPr/>
      </p:nvGrpSpPr>
      <p:grpSpPr>
        <a:xfrm>
          <a:off x="0" y="0"/>
          <a:ext cx="0" cy="0"/>
          <a:chOff x="0" y="0"/>
          <a:chExt cx="0" cy="0"/>
        </a:xfrm>
      </p:grpSpPr>
      <p:sp>
        <p:nvSpPr>
          <p:cNvPr id="80" name="Google Shape;80;p35"/>
          <p:cNvSpPr/>
          <p:nvPr/>
        </p:nvSpPr>
        <p:spPr>
          <a:xfrm>
            <a:off x="0" y="0"/>
            <a:ext cx="3042000" cy="5143500"/>
          </a:xfrm>
          <a:prstGeom prst="rect">
            <a:avLst/>
          </a:prstGeom>
          <a:solidFill>
            <a:srgbClr val="197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5"/>
          <p:cNvSpPr/>
          <p:nvPr/>
        </p:nvSpPr>
        <p:spPr>
          <a:xfrm>
            <a:off x="6102000" y="0"/>
            <a:ext cx="3042000" cy="5143500"/>
          </a:xfrm>
          <a:prstGeom prst="rect">
            <a:avLst/>
          </a:prstGeom>
          <a:solidFill>
            <a:srgbClr val="197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5"/>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marR="0" rtl="0" algn="r">
              <a:lnSpc>
                <a:spcPct val="95000"/>
              </a:lnSpc>
              <a:spcBef>
                <a:spcPts val="0"/>
              </a:spcBef>
              <a:spcAft>
                <a:spcPts val="0"/>
              </a:spcAft>
              <a:buClr>
                <a:srgbClr val="000000"/>
              </a:buClr>
              <a:buSzPts val="600"/>
              <a:buFont typeface="Arial"/>
              <a:buNone/>
            </a:pPr>
            <a:r>
              <a:rPr b="0" i="0" lang="en-GB" sz="600" u="none" cap="none" strike="noStrike">
                <a:solidFill>
                  <a:srgbClr val="424242"/>
                </a:solidFill>
                <a:latin typeface="Roboto Mono"/>
                <a:ea typeface="Roboto Mono"/>
                <a:cs typeface="Roboto Mono"/>
                <a:sym typeface="Roboto Mono"/>
              </a:rPr>
              <a:t>@Amit Bendor</a:t>
            </a:r>
            <a:endParaRPr b="0" i="0" sz="600" u="none" cap="none" strike="noStrike">
              <a:solidFill>
                <a:srgbClr val="FFFFFF"/>
              </a:solidFill>
              <a:latin typeface="Roboto Mono"/>
              <a:ea typeface="Roboto Mono"/>
              <a:cs typeface="Roboto Mono"/>
              <a:sym typeface="Roboto Mono"/>
            </a:endParaRPr>
          </a:p>
        </p:txBody>
      </p:sp>
      <p:sp>
        <p:nvSpPr>
          <p:cNvPr id="83" name="Google Shape;83;p35"/>
          <p:cNvSpPr txBox="1"/>
          <p:nvPr>
            <p:ph type="title"/>
          </p:nvPr>
        </p:nvSpPr>
        <p:spPr>
          <a:xfrm>
            <a:off x="176350" y="248700"/>
            <a:ext cx="2702700" cy="98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solidFill>
                  <a:srgbClr val="FFFFFF"/>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5"/>
          <p:cNvSpPr txBox="1"/>
          <p:nvPr>
            <p:ph idx="1" type="subTitle"/>
          </p:nvPr>
        </p:nvSpPr>
        <p:spPr>
          <a:xfrm>
            <a:off x="244150" y="1300600"/>
            <a:ext cx="2315100" cy="2643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a:solidFill>
                  <a:srgbClr val="FFFFFF"/>
                </a:solidFill>
              </a:defRPr>
            </a:lvl1pPr>
            <a:lvl2pPr lvl="1" algn="l">
              <a:lnSpc>
                <a:spcPct val="115000"/>
              </a:lnSpc>
              <a:spcBef>
                <a:spcPts val="1200"/>
              </a:spcBef>
              <a:spcAft>
                <a:spcPts val="0"/>
              </a:spcAft>
              <a:buSzPts val="1400"/>
              <a:buNone/>
              <a:defRPr>
                <a:solidFill>
                  <a:srgbClr val="FFFFFF"/>
                </a:solidFill>
              </a:defRPr>
            </a:lvl2pPr>
            <a:lvl3pPr lvl="2" algn="l">
              <a:lnSpc>
                <a:spcPct val="115000"/>
              </a:lnSpc>
              <a:spcBef>
                <a:spcPts val="1200"/>
              </a:spcBef>
              <a:spcAft>
                <a:spcPts val="0"/>
              </a:spcAft>
              <a:buSzPts val="1400"/>
              <a:buNone/>
              <a:defRPr>
                <a:solidFill>
                  <a:srgbClr val="FFFFFF"/>
                </a:solidFill>
              </a:defRPr>
            </a:lvl3pPr>
            <a:lvl4pPr lvl="3" algn="l">
              <a:lnSpc>
                <a:spcPct val="115000"/>
              </a:lnSpc>
              <a:spcBef>
                <a:spcPts val="1200"/>
              </a:spcBef>
              <a:spcAft>
                <a:spcPts val="0"/>
              </a:spcAft>
              <a:buSzPts val="1400"/>
              <a:buNone/>
              <a:defRPr>
                <a:solidFill>
                  <a:srgbClr val="FFFFFF"/>
                </a:solidFill>
              </a:defRPr>
            </a:lvl4pPr>
            <a:lvl5pPr lvl="4" algn="l">
              <a:lnSpc>
                <a:spcPct val="115000"/>
              </a:lnSpc>
              <a:spcBef>
                <a:spcPts val="1200"/>
              </a:spcBef>
              <a:spcAft>
                <a:spcPts val="0"/>
              </a:spcAft>
              <a:buSzPts val="1400"/>
              <a:buNone/>
              <a:defRPr>
                <a:solidFill>
                  <a:srgbClr val="FFFFFF"/>
                </a:solidFill>
              </a:defRPr>
            </a:lvl5pPr>
            <a:lvl6pPr lvl="5" algn="l">
              <a:lnSpc>
                <a:spcPct val="115000"/>
              </a:lnSpc>
              <a:spcBef>
                <a:spcPts val="1200"/>
              </a:spcBef>
              <a:spcAft>
                <a:spcPts val="0"/>
              </a:spcAft>
              <a:buSzPts val="1400"/>
              <a:buNone/>
              <a:defRPr>
                <a:solidFill>
                  <a:srgbClr val="FFFFFF"/>
                </a:solidFill>
              </a:defRPr>
            </a:lvl6pPr>
            <a:lvl7pPr lvl="6" algn="l">
              <a:lnSpc>
                <a:spcPct val="115000"/>
              </a:lnSpc>
              <a:spcBef>
                <a:spcPts val="1200"/>
              </a:spcBef>
              <a:spcAft>
                <a:spcPts val="0"/>
              </a:spcAft>
              <a:buSzPts val="1400"/>
              <a:buNone/>
              <a:defRPr>
                <a:solidFill>
                  <a:srgbClr val="FFFFFF"/>
                </a:solidFill>
              </a:defRPr>
            </a:lvl7pPr>
            <a:lvl8pPr lvl="7" algn="l">
              <a:lnSpc>
                <a:spcPct val="115000"/>
              </a:lnSpc>
              <a:spcBef>
                <a:spcPts val="1200"/>
              </a:spcBef>
              <a:spcAft>
                <a:spcPts val="0"/>
              </a:spcAft>
              <a:buSzPts val="1400"/>
              <a:buNone/>
              <a:defRPr>
                <a:solidFill>
                  <a:srgbClr val="FFFFFF"/>
                </a:solidFill>
              </a:defRPr>
            </a:lvl8pPr>
            <a:lvl9pPr lvl="8" algn="l">
              <a:lnSpc>
                <a:spcPct val="115000"/>
              </a:lnSpc>
              <a:spcBef>
                <a:spcPts val="1200"/>
              </a:spcBef>
              <a:spcAft>
                <a:spcPts val="1200"/>
              </a:spcAft>
              <a:buSzPts val="1400"/>
              <a:buNone/>
              <a:defRPr>
                <a:solidFill>
                  <a:srgbClr val="FFFFFF"/>
                </a:solidFill>
              </a:defRPr>
            </a:lvl9pPr>
          </a:lstStyle>
          <a:p/>
        </p:txBody>
      </p:sp>
      <p:sp>
        <p:nvSpPr>
          <p:cNvPr id="85" name="Google Shape;85;p35"/>
          <p:cNvSpPr txBox="1"/>
          <p:nvPr>
            <p:ph idx="2" type="subTitle"/>
          </p:nvPr>
        </p:nvSpPr>
        <p:spPr>
          <a:xfrm>
            <a:off x="3332975" y="316550"/>
            <a:ext cx="2315100" cy="4566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a:solidFill>
                  <a:srgbClr val="FFFFFF"/>
                </a:solidFill>
              </a:defRPr>
            </a:lvl1pPr>
            <a:lvl2pPr lvl="1" algn="l">
              <a:lnSpc>
                <a:spcPct val="115000"/>
              </a:lnSpc>
              <a:spcBef>
                <a:spcPts val="1200"/>
              </a:spcBef>
              <a:spcAft>
                <a:spcPts val="0"/>
              </a:spcAft>
              <a:buSzPts val="1400"/>
              <a:buNone/>
              <a:defRPr>
                <a:solidFill>
                  <a:srgbClr val="FFFFFF"/>
                </a:solidFill>
              </a:defRPr>
            </a:lvl2pPr>
            <a:lvl3pPr lvl="2" algn="l">
              <a:lnSpc>
                <a:spcPct val="115000"/>
              </a:lnSpc>
              <a:spcBef>
                <a:spcPts val="1200"/>
              </a:spcBef>
              <a:spcAft>
                <a:spcPts val="0"/>
              </a:spcAft>
              <a:buSzPts val="1400"/>
              <a:buNone/>
              <a:defRPr>
                <a:solidFill>
                  <a:srgbClr val="FFFFFF"/>
                </a:solidFill>
              </a:defRPr>
            </a:lvl3pPr>
            <a:lvl4pPr lvl="3" algn="l">
              <a:lnSpc>
                <a:spcPct val="115000"/>
              </a:lnSpc>
              <a:spcBef>
                <a:spcPts val="1200"/>
              </a:spcBef>
              <a:spcAft>
                <a:spcPts val="0"/>
              </a:spcAft>
              <a:buSzPts val="1400"/>
              <a:buNone/>
              <a:defRPr>
                <a:solidFill>
                  <a:srgbClr val="FFFFFF"/>
                </a:solidFill>
              </a:defRPr>
            </a:lvl4pPr>
            <a:lvl5pPr lvl="4" algn="l">
              <a:lnSpc>
                <a:spcPct val="115000"/>
              </a:lnSpc>
              <a:spcBef>
                <a:spcPts val="1200"/>
              </a:spcBef>
              <a:spcAft>
                <a:spcPts val="0"/>
              </a:spcAft>
              <a:buSzPts val="1400"/>
              <a:buNone/>
              <a:defRPr>
                <a:solidFill>
                  <a:srgbClr val="FFFFFF"/>
                </a:solidFill>
              </a:defRPr>
            </a:lvl5pPr>
            <a:lvl6pPr lvl="5" algn="l">
              <a:lnSpc>
                <a:spcPct val="115000"/>
              </a:lnSpc>
              <a:spcBef>
                <a:spcPts val="1200"/>
              </a:spcBef>
              <a:spcAft>
                <a:spcPts val="0"/>
              </a:spcAft>
              <a:buSzPts val="1400"/>
              <a:buNone/>
              <a:defRPr>
                <a:solidFill>
                  <a:srgbClr val="FFFFFF"/>
                </a:solidFill>
              </a:defRPr>
            </a:lvl6pPr>
            <a:lvl7pPr lvl="6" algn="l">
              <a:lnSpc>
                <a:spcPct val="115000"/>
              </a:lnSpc>
              <a:spcBef>
                <a:spcPts val="1200"/>
              </a:spcBef>
              <a:spcAft>
                <a:spcPts val="0"/>
              </a:spcAft>
              <a:buSzPts val="1400"/>
              <a:buNone/>
              <a:defRPr>
                <a:solidFill>
                  <a:srgbClr val="FFFFFF"/>
                </a:solidFill>
              </a:defRPr>
            </a:lvl7pPr>
            <a:lvl8pPr lvl="7" algn="l">
              <a:lnSpc>
                <a:spcPct val="115000"/>
              </a:lnSpc>
              <a:spcBef>
                <a:spcPts val="1200"/>
              </a:spcBef>
              <a:spcAft>
                <a:spcPts val="0"/>
              </a:spcAft>
              <a:buSzPts val="1400"/>
              <a:buNone/>
              <a:defRPr>
                <a:solidFill>
                  <a:srgbClr val="FFFFFF"/>
                </a:solidFill>
              </a:defRPr>
            </a:lvl8pPr>
            <a:lvl9pPr lvl="8" algn="l">
              <a:lnSpc>
                <a:spcPct val="115000"/>
              </a:lnSpc>
              <a:spcBef>
                <a:spcPts val="1200"/>
              </a:spcBef>
              <a:spcAft>
                <a:spcPts val="1200"/>
              </a:spcAft>
              <a:buSzPts val="1400"/>
              <a:buNone/>
              <a:defRPr>
                <a:solidFill>
                  <a:srgbClr val="FFFFFF"/>
                </a:solidFill>
              </a:defRPr>
            </a:lvl9pPr>
          </a:lstStyle>
          <a:p/>
        </p:txBody>
      </p:sp>
      <p:sp>
        <p:nvSpPr>
          <p:cNvPr id="86" name="Google Shape;86;p35"/>
          <p:cNvSpPr txBox="1"/>
          <p:nvPr>
            <p:ph idx="3" type="subTitle"/>
          </p:nvPr>
        </p:nvSpPr>
        <p:spPr>
          <a:xfrm>
            <a:off x="6465450" y="342250"/>
            <a:ext cx="2315100" cy="4566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a:solidFill>
                  <a:srgbClr val="FFFFFF"/>
                </a:solidFill>
              </a:defRPr>
            </a:lvl1pPr>
            <a:lvl2pPr lvl="1" algn="l">
              <a:lnSpc>
                <a:spcPct val="115000"/>
              </a:lnSpc>
              <a:spcBef>
                <a:spcPts val="1200"/>
              </a:spcBef>
              <a:spcAft>
                <a:spcPts val="0"/>
              </a:spcAft>
              <a:buSzPts val="1400"/>
              <a:buNone/>
              <a:defRPr>
                <a:solidFill>
                  <a:srgbClr val="FFFFFF"/>
                </a:solidFill>
              </a:defRPr>
            </a:lvl2pPr>
            <a:lvl3pPr lvl="2" algn="l">
              <a:lnSpc>
                <a:spcPct val="115000"/>
              </a:lnSpc>
              <a:spcBef>
                <a:spcPts val="1200"/>
              </a:spcBef>
              <a:spcAft>
                <a:spcPts val="0"/>
              </a:spcAft>
              <a:buSzPts val="1400"/>
              <a:buNone/>
              <a:defRPr>
                <a:solidFill>
                  <a:srgbClr val="FFFFFF"/>
                </a:solidFill>
              </a:defRPr>
            </a:lvl3pPr>
            <a:lvl4pPr lvl="3" algn="l">
              <a:lnSpc>
                <a:spcPct val="115000"/>
              </a:lnSpc>
              <a:spcBef>
                <a:spcPts val="1200"/>
              </a:spcBef>
              <a:spcAft>
                <a:spcPts val="0"/>
              </a:spcAft>
              <a:buSzPts val="1400"/>
              <a:buNone/>
              <a:defRPr>
                <a:solidFill>
                  <a:srgbClr val="FFFFFF"/>
                </a:solidFill>
              </a:defRPr>
            </a:lvl4pPr>
            <a:lvl5pPr lvl="4" algn="l">
              <a:lnSpc>
                <a:spcPct val="115000"/>
              </a:lnSpc>
              <a:spcBef>
                <a:spcPts val="1200"/>
              </a:spcBef>
              <a:spcAft>
                <a:spcPts val="0"/>
              </a:spcAft>
              <a:buSzPts val="1400"/>
              <a:buNone/>
              <a:defRPr>
                <a:solidFill>
                  <a:srgbClr val="FFFFFF"/>
                </a:solidFill>
              </a:defRPr>
            </a:lvl5pPr>
            <a:lvl6pPr lvl="5" algn="l">
              <a:lnSpc>
                <a:spcPct val="115000"/>
              </a:lnSpc>
              <a:spcBef>
                <a:spcPts val="1200"/>
              </a:spcBef>
              <a:spcAft>
                <a:spcPts val="0"/>
              </a:spcAft>
              <a:buSzPts val="1400"/>
              <a:buNone/>
              <a:defRPr>
                <a:solidFill>
                  <a:srgbClr val="FFFFFF"/>
                </a:solidFill>
              </a:defRPr>
            </a:lvl6pPr>
            <a:lvl7pPr lvl="6" algn="l">
              <a:lnSpc>
                <a:spcPct val="115000"/>
              </a:lnSpc>
              <a:spcBef>
                <a:spcPts val="1200"/>
              </a:spcBef>
              <a:spcAft>
                <a:spcPts val="0"/>
              </a:spcAft>
              <a:buSzPts val="1400"/>
              <a:buNone/>
              <a:defRPr>
                <a:solidFill>
                  <a:srgbClr val="FFFFFF"/>
                </a:solidFill>
              </a:defRPr>
            </a:lvl7pPr>
            <a:lvl8pPr lvl="7" algn="l">
              <a:lnSpc>
                <a:spcPct val="115000"/>
              </a:lnSpc>
              <a:spcBef>
                <a:spcPts val="1200"/>
              </a:spcBef>
              <a:spcAft>
                <a:spcPts val="0"/>
              </a:spcAft>
              <a:buSzPts val="1400"/>
              <a:buNone/>
              <a:defRPr>
                <a:solidFill>
                  <a:srgbClr val="FFFFFF"/>
                </a:solidFill>
              </a:defRPr>
            </a:lvl8pPr>
            <a:lvl9pPr lvl="8" algn="l">
              <a:lnSpc>
                <a:spcPct val="115000"/>
              </a:lnSpc>
              <a:spcBef>
                <a:spcPts val="1200"/>
              </a:spcBef>
              <a:spcAft>
                <a:spcPts val="1200"/>
              </a:spcAft>
              <a:buSzPts val="1400"/>
              <a:buNone/>
              <a:defRPr>
                <a:solidFill>
                  <a:srgbClr val="FFFFFF"/>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 White">
  <p:cSld name="BIG_NUMBER_1_1_1_1_1_1_1">
    <p:bg>
      <p:bgPr>
        <a:solidFill>
          <a:srgbClr val="FFFFFF"/>
        </a:solidFill>
      </p:bgPr>
    </p:bg>
    <p:spTree>
      <p:nvGrpSpPr>
        <p:cNvPr id="87" name="Shape 87"/>
        <p:cNvGrpSpPr/>
        <p:nvPr/>
      </p:nvGrpSpPr>
      <p:grpSpPr>
        <a:xfrm>
          <a:off x="0" y="0"/>
          <a:ext cx="0" cy="0"/>
          <a:chOff x="0" y="0"/>
          <a:chExt cx="0" cy="0"/>
        </a:xfrm>
      </p:grpSpPr>
      <p:sp>
        <p:nvSpPr>
          <p:cNvPr id="88" name="Google Shape;88;p36"/>
          <p:cNvSpPr txBox="1"/>
          <p:nvPr/>
        </p:nvSpPr>
        <p:spPr>
          <a:xfrm>
            <a:off x="1590150" y="1755443"/>
            <a:ext cx="5963700" cy="886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en-GB" sz="3600" u="none" cap="none" strike="noStrike">
                <a:solidFill>
                  <a:srgbClr val="424242"/>
                </a:solidFill>
                <a:latin typeface="Roboto Light"/>
                <a:ea typeface="Roboto Light"/>
                <a:cs typeface="Roboto Light"/>
                <a:sym typeface="Roboto Light"/>
              </a:rPr>
              <a:t>Thank you!</a:t>
            </a:r>
            <a:endParaRPr b="0" i="0" sz="3600" u="none" cap="none" strike="noStrike">
              <a:solidFill>
                <a:srgbClr val="424242"/>
              </a:solidFill>
              <a:latin typeface="Roboto Light"/>
              <a:ea typeface="Roboto Light"/>
              <a:cs typeface="Roboto Light"/>
              <a:sym typeface="Roboto Light"/>
            </a:endParaRPr>
          </a:p>
        </p:txBody>
      </p:sp>
      <p:cxnSp>
        <p:nvCxnSpPr>
          <p:cNvPr id="89" name="Google Shape;89;p36"/>
          <p:cNvCxnSpPr/>
          <p:nvPr/>
        </p:nvCxnSpPr>
        <p:spPr>
          <a:xfrm rot="10800000">
            <a:off x="2178600" y="1109800"/>
            <a:ext cx="2062800" cy="0"/>
          </a:xfrm>
          <a:prstGeom prst="straightConnector1">
            <a:avLst/>
          </a:prstGeom>
          <a:noFill/>
          <a:ln cap="flat" cmpd="sng" w="9525">
            <a:solidFill>
              <a:srgbClr val="1E88E5"/>
            </a:solidFill>
            <a:prstDash val="dot"/>
            <a:round/>
            <a:headEnd len="sm" w="sm" type="none"/>
            <a:tailEnd len="sm" w="sm" type="none"/>
          </a:ln>
        </p:spPr>
      </p:cxnSp>
      <p:cxnSp>
        <p:nvCxnSpPr>
          <p:cNvPr id="90" name="Google Shape;90;p36"/>
          <p:cNvCxnSpPr/>
          <p:nvPr/>
        </p:nvCxnSpPr>
        <p:spPr>
          <a:xfrm rot="10800000">
            <a:off x="4902600" y="1116500"/>
            <a:ext cx="2062800" cy="0"/>
          </a:xfrm>
          <a:prstGeom prst="straightConnector1">
            <a:avLst/>
          </a:prstGeom>
          <a:noFill/>
          <a:ln cap="flat" cmpd="sng" w="9525">
            <a:solidFill>
              <a:srgbClr val="1E88E5"/>
            </a:solidFill>
            <a:prstDash val="dot"/>
            <a:round/>
            <a:headEnd len="sm" w="sm" type="none"/>
            <a:tailEnd len="sm" w="sm" type="none"/>
          </a:ln>
        </p:spPr>
      </p:cxnSp>
      <p:cxnSp>
        <p:nvCxnSpPr>
          <p:cNvPr id="91" name="Google Shape;91;p36"/>
          <p:cNvCxnSpPr/>
          <p:nvPr/>
        </p:nvCxnSpPr>
        <p:spPr>
          <a:xfrm rot="10800000">
            <a:off x="2178525" y="3047475"/>
            <a:ext cx="4806600" cy="0"/>
          </a:xfrm>
          <a:prstGeom prst="straightConnector1">
            <a:avLst/>
          </a:prstGeom>
          <a:noFill/>
          <a:ln cap="flat" cmpd="sng" w="9525">
            <a:solidFill>
              <a:srgbClr val="1E88E5"/>
            </a:solidFill>
            <a:prstDash val="dot"/>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19"/>
          <p:cNvSpPr txBox="1"/>
          <p:nvPr>
            <p:ph idx="1" type="subTitle"/>
          </p:nvPr>
        </p:nvSpPr>
        <p:spPr>
          <a:xfrm>
            <a:off x="685800" y="2840054"/>
            <a:ext cx="7772400" cy="784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rgbClr val="9E9E9E"/>
              </a:buClr>
              <a:buSzPts val="2400"/>
              <a:buNone/>
              <a:defRPr sz="2400">
                <a:solidFill>
                  <a:srgbClr val="9E9E9E"/>
                </a:solidFill>
              </a:defRPr>
            </a:lvl1pPr>
            <a:lvl2pPr lvl="1" algn="ctr">
              <a:lnSpc>
                <a:spcPct val="115000"/>
              </a:lnSpc>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2pPr>
            <a:lvl3pPr lvl="2" algn="ctr">
              <a:lnSpc>
                <a:spcPct val="115000"/>
              </a:lnSpc>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3pPr>
            <a:lvl4pPr lvl="3" algn="ctr">
              <a:lnSpc>
                <a:spcPct val="115000"/>
              </a:lnSpc>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4pPr>
            <a:lvl5pPr lvl="4" algn="ctr">
              <a:lnSpc>
                <a:spcPct val="115000"/>
              </a:lnSpc>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5pPr>
            <a:lvl6pPr lvl="5" algn="ctr">
              <a:lnSpc>
                <a:spcPct val="115000"/>
              </a:lnSpc>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6pPr>
            <a:lvl7pPr lvl="6" algn="ctr">
              <a:lnSpc>
                <a:spcPct val="115000"/>
              </a:lnSpc>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7pPr>
            <a:lvl8pPr lvl="7" algn="ctr">
              <a:lnSpc>
                <a:spcPct val="115000"/>
              </a:lnSpc>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8pPr>
            <a:lvl9pPr lvl="8" algn="ctr">
              <a:lnSpc>
                <a:spcPct val="115000"/>
              </a:lnSpc>
              <a:spcBef>
                <a:spcPts val="1200"/>
              </a:spcBef>
              <a:spcAft>
                <a:spcPts val="1200"/>
              </a:spcAft>
              <a:buClr>
                <a:schemeClr val="dk2"/>
              </a:buClr>
              <a:buSzPts val="3000"/>
              <a:buFont typeface="Roboto"/>
              <a:buNone/>
              <a:defRPr sz="3000">
                <a:solidFill>
                  <a:schemeClr val="dk2"/>
                </a:solidFill>
                <a:latin typeface="Roboto"/>
                <a:ea typeface="Roboto"/>
                <a:cs typeface="Roboto"/>
                <a:sym typeface="Roboto"/>
              </a:defRPr>
            </a:lvl9pPr>
          </a:lstStyle>
          <a:p/>
        </p:txBody>
      </p:sp>
      <p:sp>
        <p:nvSpPr>
          <p:cNvPr id="14" name="Google Shape;14;p19"/>
          <p:cNvSpPr txBox="1"/>
          <p:nvPr>
            <p:ph type="title"/>
          </p:nvPr>
        </p:nvSpPr>
        <p:spPr>
          <a:xfrm>
            <a:off x="407875" y="599125"/>
            <a:ext cx="8340000" cy="2241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9"/>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marR="0" rtl="0" algn="r">
              <a:lnSpc>
                <a:spcPct val="95000"/>
              </a:lnSpc>
              <a:spcBef>
                <a:spcPts val="0"/>
              </a:spcBef>
              <a:spcAft>
                <a:spcPts val="0"/>
              </a:spcAft>
              <a:buClr>
                <a:srgbClr val="000000"/>
              </a:buClr>
              <a:buSzPts val="600"/>
              <a:buFont typeface="Arial"/>
              <a:buNone/>
            </a:pPr>
            <a:r>
              <a:rPr b="0" i="0" lang="en-GB" sz="600" u="none" cap="none" strike="noStrike">
                <a:solidFill>
                  <a:srgbClr val="424242"/>
                </a:solidFill>
                <a:latin typeface="Roboto Mono"/>
                <a:ea typeface="Roboto Mono"/>
                <a:cs typeface="Roboto Mono"/>
                <a:sym typeface="Roboto Mono"/>
              </a:rPr>
              <a:t>@Amit Bendor</a:t>
            </a:r>
            <a:endParaRPr b="0" i="0" sz="600" u="none" cap="none" strike="noStrike">
              <a:solidFill>
                <a:srgbClr val="424242"/>
              </a:solidFill>
              <a:latin typeface="Roboto Mono"/>
              <a:ea typeface="Roboto Mono"/>
              <a:cs typeface="Roboto Mono"/>
              <a:sym typeface="Roboto Mono"/>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p:cSld name="TITLE_1">
    <p:spTree>
      <p:nvGrpSpPr>
        <p:cNvPr id="92" name="Shape 92"/>
        <p:cNvGrpSpPr/>
        <p:nvPr/>
      </p:nvGrpSpPr>
      <p:grpSpPr>
        <a:xfrm>
          <a:off x="0" y="0"/>
          <a:ext cx="0" cy="0"/>
          <a:chOff x="0" y="0"/>
          <a:chExt cx="0" cy="0"/>
        </a:xfrm>
      </p:grpSpPr>
      <p:sp>
        <p:nvSpPr>
          <p:cNvPr id="93" name="Google Shape;93;p3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Char char="●"/>
              <a:defRPr sz="5200"/>
            </a:lvl1pPr>
            <a:lvl2pPr lvl="1" algn="ctr">
              <a:lnSpc>
                <a:spcPct val="100000"/>
              </a:lnSpc>
              <a:spcBef>
                <a:spcPts val="0"/>
              </a:spcBef>
              <a:spcAft>
                <a:spcPts val="0"/>
              </a:spcAft>
              <a:buSzPts val="5200"/>
              <a:buChar char="○"/>
              <a:defRPr sz="5200"/>
            </a:lvl2pPr>
            <a:lvl3pPr lvl="2" algn="ctr">
              <a:lnSpc>
                <a:spcPct val="100000"/>
              </a:lnSpc>
              <a:spcBef>
                <a:spcPts val="0"/>
              </a:spcBef>
              <a:spcAft>
                <a:spcPts val="0"/>
              </a:spcAft>
              <a:buSzPts val="5200"/>
              <a:buChar char="■"/>
              <a:defRPr sz="5200"/>
            </a:lvl3pPr>
            <a:lvl4pPr lvl="3" algn="ctr">
              <a:lnSpc>
                <a:spcPct val="100000"/>
              </a:lnSpc>
              <a:spcBef>
                <a:spcPts val="0"/>
              </a:spcBef>
              <a:spcAft>
                <a:spcPts val="0"/>
              </a:spcAft>
              <a:buSzPts val="5200"/>
              <a:buChar char="●"/>
              <a:defRPr sz="5200"/>
            </a:lvl4pPr>
            <a:lvl5pPr lvl="4" algn="ctr">
              <a:lnSpc>
                <a:spcPct val="100000"/>
              </a:lnSpc>
              <a:spcBef>
                <a:spcPts val="0"/>
              </a:spcBef>
              <a:spcAft>
                <a:spcPts val="0"/>
              </a:spcAft>
              <a:buSzPts val="5200"/>
              <a:buChar char="○"/>
              <a:defRPr sz="5200"/>
            </a:lvl5pPr>
            <a:lvl6pPr lvl="5" algn="ctr">
              <a:lnSpc>
                <a:spcPct val="100000"/>
              </a:lnSpc>
              <a:spcBef>
                <a:spcPts val="0"/>
              </a:spcBef>
              <a:spcAft>
                <a:spcPts val="0"/>
              </a:spcAft>
              <a:buSzPts val="5200"/>
              <a:buChar char="■"/>
              <a:defRPr sz="5200"/>
            </a:lvl6pPr>
            <a:lvl7pPr lvl="6" algn="ctr">
              <a:lnSpc>
                <a:spcPct val="100000"/>
              </a:lnSpc>
              <a:spcBef>
                <a:spcPts val="0"/>
              </a:spcBef>
              <a:spcAft>
                <a:spcPts val="0"/>
              </a:spcAft>
              <a:buSzPts val="5200"/>
              <a:buChar char="●"/>
              <a:defRPr sz="5200"/>
            </a:lvl7pPr>
            <a:lvl8pPr lvl="7" algn="ctr">
              <a:lnSpc>
                <a:spcPct val="100000"/>
              </a:lnSpc>
              <a:spcBef>
                <a:spcPts val="0"/>
              </a:spcBef>
              <a:spcAft>
                <a:spcPts val="0"/>
              </a:spcAft>
              <a:buSzPts val="5200"/>
              <a:buChar char="○"/>
              <a:defRPr sz="5200"/>
            </a:lvl8pPr>
            <a:lvl9pPr lvl="8" algn="ctr">
              <a:lnSpc>
                <a:spcPct val="100000"/>
              </a:lnSpc>
              <a:spcBef>
                <a:spcPts val="0"/>
              </a:spcBef>
              <a:spcAft>
                <a:spcPts val="0"/>
              </a:spcAft>
              <a:buSzPts val="5200"/>
              <a:buChar char="■"/>
              <a:defRPr sz="5200"/>
            </a:lvl9pPr>
          </a:lstStyle>
          <a:p/>
        </p:txBody>
      </p:sp>
      <p:sp>
        <p:nvSpPr>
          <p:cNvPr id="94" name="Google Shape;94;p3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3C78D8"/>
        </a:solidFill>
      </p:bgPr>
    </p:bg>
    <p:spTree>
      <p:nvGrpSpPr>
        <p:cNvPr id="95" name="Shape 95"/>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96" name="Shape 96"/>
        <p:cNvGrpSpPr/>
        <p:nvPr/>
      </p:nvGrpSpPr>
      <p:grpSpPr>
        <a:xfrm>
          <a:off x="0" y="0"/>
          <a:ext cx="0" cy="0"/>
          <a:chOff x="0" y="0"/>
          <a:chExt cx="0" cy="0"/>
        </a:xfrm>
      </p:grpSpPr>
      <p:sp>
        <p:nvSpPr>
          <p:cNvPr id="97" name="Google Shape;97;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p:txBody>
      </p:sp>
      <p:sp>
        <p:nvSpPr>
          <p:cNvPr id="98" name="Google Shape;98;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200"/>
              </a:spcBef>
              <a:spcAft>
                <a:spcPts val="0"/>
              </a:spcAft>
              <a:buSzPts val="1400"/>
              <a:buChar char="○"/>
              <a:defRPr/>
            </a:lvl2pPr>
            <a:lvl3pPr indent="-317500" lvl="2" marL="1371600" algn="l">
              <a:lnSpc>
                <a:spcPct val="115000"/>
              </a:lnSpc>
              <a:spcBef>
                <a:spcPts val="1200"/>
              </a:spcBef>
              <a:spcAft>
                <a:spcPts val="0"/>
              </a:spcAft>
              <a:buSzPts val="1400"/>
              <a:buChar char="■"/>
              <a:defRPr/>
            </a:lvl3pPr>
            <a:lvl4pPr indent="-317500" lvl="3" marL="1828800" algn="l">
              <a:lnSpc>
                <a:spcPct val="115000"/>
              </a:lnSpc>
              <a:spcBef>
                <a:spcPts val="1200"/>
              </a:spcBef>
              <a:spcAft>
                <a:spcPts val="0"/>
              </a:spcAft>
              <a:buSzPts val="1400"/>
              <a:buChar char="●"/>
              <a:defRPr/>
            </a:lvl4pPr>
            <a:lvl5pPr indent="-317500" lvl="4" marL="2286000" algn="l">
              <a:lnSpc>
                <a:spcPct val="115000"/>
              </a:lnSpc>
              <a:spcBef>
                <a:spcPts val="1200"/>
              </a:spcBef>
              <a:spcAft>
                <a:spcPts val="0"/>
              </a:spcAft>
              <a:buSzPts val="1400"/>
              <a:buChar char="○"/>
              <a:defRPr/>
            </a:lvl5pPr>
            <a:lvl6pPr indent="-317500" lvl="5" marL="2743200" algn="l">
              <a:lnSpc>
                <a:spcPct val="115000"/>
              </a:lnSpc>
              <a:spcBef>
                <a:spcPts val="1200"/>
              </a:spcBef>
              <a:spcAft>
                <a:spcPts val="0"/>
              </a:spcAft>
              <a:buSzPts val="1400"/>
              <a:buChar char="■"/>
              <a:defRPr/>
            </a:lvl6pPr>
            <a:lvl7pPr indent="-317500" lvl="6" marL="3200400" algn="l">
              <a:lnSpc>
                <a:spcPct val="115000"/>
              </a:lnSpc>
              <a:spcBef>
                <a:spcPts val="1200"/>
              </a:spcBef>
              <a:spcAft>
                <a:spcPts val="0"/>
              </a:spcAft>
              <a:buSzPts val="1400"/>
              <a:buChar char="●"/>
              <a:defRPr/>
            </a:lvl7pPr>
            <a:lvl8pPr indent="-317500" lvl="7" marL="3657600" algn="l">
              <a:lnSpc>
                <a:spcPct val="115000"/>
              </a:lnSpc>
              <a:spcBef>
                <a:spcPts val="1200"/>
              </a:spcBef>
              <a:spcAft>
                <a:spcPts val="0"/>
              </a:spcAft>
              <a:buSzPts val="1400"/>
              <a:buChar char="○"/>
              <a:defRPr/>
            </a:lvl8pPr>
            <a:lvl9pPr indent="-317500" lvl="8" marL="4114800" algn="l">
              <a:lnSpc>
                <a:spcPct val="115000"/>
              </a:lnSpc>
              <a:spcBef>
                <a:spcPts val="1200"/>
              </a:spcBef>
              <a:spcAft>
                <a:spcPts val="1200"/>
              </a:spcAft>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_1">
  <p:cSld name="TITLE_ONLY_1">
    <p:spTree>
      <p:nvGrpSpPr>
        <p:cNvPr id="99" name="Shape 99"/>
        <p:cNvGrpSpPr/>
        <p:nvPr/>
      </p:nvGrpSpPr>
      <p:grpSpPr>
        <a:xfrm>
          <a:off x="0" y="0"/>
          <a:ext cx="0" cy="0"/>
          <a:chOff x="0" y="0"/>
          <a:chExt cx="0" cy="0"/>
        </a:xfrm>
      </p:grpSpPr>
      <p:sp>
        <p:nvSpPr>
          <p:cNvPr id="100" name="Google Shape;100;p4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p:txBody>
      </p:sp>
      <p:sp>
        <p:nvSpPr>
          <p:cNvPr id="101" name="Google Shape;101;p4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102" name="Shape 102"/>
        <p:cNvGrpSpPr/>
        <p:nvPr/>
      </p:nvGrpSpPr>
      <p:grpSpPr>
        <a:xfrm>
          <a:off x="0" y="0"/>
          <a:ext cx="0" cy="0"/>
          <a:chOff x="0" y="0"/>
          <a:chExt cx="0" cy="0"/>
        </a:xfrm>
      </p:grpSpPr>
      <p:sp>
        <p:nvSpPr>
          <p:cNvPr id="103" name="Google Shape;103;p4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Char char="●"/>
              <a:defRPr sz="5200"/>
            </a:lvl1pPr>
            <a:lvl2pPr lvl="1" algn="ctr">
              <a:lnSpc>
                <a:spcPct val="100000"/>
              </a:lnSpc>
              <a:spcBef>
                <a:spcPts val="0"/>
              </a:spcBef>
              <a:spcAft>
                <a:spcPts val="0"/>
              </a:spcAft>
              <a:buSzPts val="5200"/>
              <a:buChar char="○"/>
              <a:defRPr sz="5200"/>
            </a:lvl2pPr>
            <a:lvl3pPr lvl="2" algn="ctr">
              <a:lnSpc>
                <a:spcPct val="100000"/>
              </a:lnSpc>
              <a:spcBef>
                <a:spcPts val="0"/>
              </a:spcBef>
              <a:spcAft>
                <a:spcPts val="0"/>
              </a:spcAft>
              <a:buSzPts val="5200"/>
              <a:buChar char="■"/>
              <a:defRPr sz="5200"/>
            </a:lvl3pPr>
            <a:lvl4pPr lvl="3" algn="ctr">
              <a:lnSpc>
                <a:spcPct val="100000"/>
              </a:lnSpc>
              <a:spcBef>
                <a:spcPts val="0"/>
              </a:spcBef>
              <a:spcAft>
                <a:spcPts val="0"/>
              </a:spcAft>
              <a:buSzPts val="5200"/>
              <a:buChar char="●"/>
              <a:defRPr sz="5200"/>
            </a:lvl4pPr>
            <a:lvl5pPr lvl="4" algn="ctr">
              <a:lnSpc>
                <a:spcPct val="100000"/>
              </a:lnSpc>
              <a:spcBef>
                <a:spcPts val="0"/>
              </a:spcBef>
              <a:spcAft>
                <a:spcPts val="0"/>
              </a:spcAft>
              <a:buSzPts val="5200"/>
              <a:buChar char="○"/>
              <a:defRPr sz="5200"/>
            </a:lvl5pPr>
            <a:lvl6pPr lvl="5" algn="ctr">
              <a:lnSpc>
                <a:spcPct val="100000"/>
              </a:lnSpc>
              <a:spcBef>
                <a:spcPts val="0"/>
              </a:spcBef>
              <a:spcAft>
                <a:spcPts val="0"/>
              </a:spcAft>
              <a:buSzPts val="5200"/>
              <a:buChar char="■"/>
              <a:defRPr sz="5200"/>
            </a:lvl6pPr>
            <a:lvl7pPr lvl="6" algn="ctr">
              <a:lnSpc>
                <a:spcPct val="100000"/>
              </a:lnSpc>
              <a:spcBef>
                <a:spcPts val="0"/>
              </a:spcBef>
              <a:spcAft>
                <a:spcPts val="0"/>
              </a:spcAft>
              <a:buSzPts val="5200"/>
              <a:buChar char="●"/>
              <a:defRPr sz="5200"/>
            </a:lvl7pPr>
            <a:lvl8pPr lvl="7" algn="ctr">
              <a:lnSpc>
                <a:spcPct val="100000"/>
              </a:lnSpc>
              <a:spcBef>
                <a:spcPts val="0"/>
              </a:spcBef>
              <a:spcAft>
                <a:spcPts val="0"/>
              </a:spcAft>
              <a:buSzPts val="5200"/>
              <a:buChar char="○"/>
              <a:defRPr sz="5200"/>
            </a:lvl8pPr>
            <a:lvl9pPr lvl="8" algn="ctr">
              <a:lnSpc>
                <a:spcPct val="100000"/>
              </a:lnSpc>
              <a:spcBef>
                <a:spcPts val="0"/>
              </a:spcBef>
              <a:spcAft>
                <a:spcPts val="0"/>
              </a:spcAft>
              <a:buSzPts val="5200"/>
              <a:buChar char="■"/>
              <a:defRPr sz="5200"/>
            </a:lvl9pPr>
          </a:lstStyle>
          <a:p/>
        </p:txBody>
      </p:sp>
      <p:sp>
        <p:nvSpPr>
          <p:cNvPr id="104" name="Google Shape;104;p4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05" name="Google Shape;105;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4">
  <p:cSld name="TITLE_AND_BODY_4">
    <p:spTree>
      <p:nvGrpSpPr>
        <p:cNvPr id="106" name="Shape 106"/>
        <p:cNvGrpSpPr/>
        <p:nvPr/>
      </p:nvGrpSpPr>
      <p:grpSpPr>
        <a:xfrm>
          <a:off x="0" y="0"/>
          <a:ext cx="0" cy="0"/>
          <a:chOff x="0" y="0"/>
          <a:chExt cx="0" cy="0"/>
        </a:xfrm>
      </p:grpSpPr>
      <p:sp>
        <p:nvSpPr>
          <p:cNvPr id="107" name="Google Shape;107;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p:txBody>
      </p:sp>
      <p:sp>
        <p:nvSpPr>
          <p:cNvPr id="108" name="Google Shape;108;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200"/>
              </a:spcBef>
              <a:spcAft>
                <a:spcPts val="0"/>
              </a:spcAft>
              <a:buSzPts val="1400"/>
              <a:buChar char="○"/>
              <a:defRPr/>
            </a:lvl2pPr>
            <a:lvl3pPr indent="-317500" lvl="2" marL="1371600" algn="l">
              <a:lnSpc>
                <a:spcPct val="115000"/>
              </a:lnSpc>
              <a:spcBef>
                <a:spcPts val="1200"/>
              </a:spcBef>
              <a:spcAft>
                <a:spcPts val="0"/>
              </a:spcAft>
              <a:buSzPts val="1400"/>
              <a:buChar char="■"/>
              <a:defRPr/>
            </a:lvl3pPr>
            <a:lvl4pPr indent="-317500" lvl="3" marL="1828800" algn="l">
              <a:lnSpc>
                <a:spcPct val="115000"/>
              </a:lnSpc>
              <a:spcBef>
                <a:spcPts val="1200"/>
              </a:spcBef>
              <a:spcAft>
                <a:spcPts val="0"/>
              </a:spcAft>
              <a:buSzPts val="1400"/>
              <a:buChar char="●"/>
              <a:defRPr/>
            </a:lvl4pPr>
            <a:lvl5pPr indent="-317500" lvl="4" marL="2286000" algn="l">
              <a:lnSpc>
                <a:spcPct val="115000"/>
              </a:lnSpc>
              <a:spcBef>
                <a:spcPts val="1200"/>
              </a:spcBef>
              <a:spcAft>
                <a:spcPts val="0"/>
              </a:spcAft>
              <a:buSzPts val="1400"/>
              <a:buChar char="○"/>
              <a:defRPr/>
            </a:lvl5pPr>
            <a:lvl6pPr indent="-317500" lvl="5" marL="2743200" algn="l">
              <a:lnSpc>
                <a:spcPct val="115000"/>
              </a:lnSpc>
              <a:spcBef>
                <a:spcPts val="1200"/>
              </a:spcBef>
              <a:spcAft>
                <a:spcPts val="0"/>
              </a:spcAft>
              <a:buSzPts val="1400"/>
              <a:buChar char="■"/>
              <a:defRPr/>
            </a:lvl6pPr>
            <a:lvl7pPr indent="-317500" lvl="6" marL="3200400" algn="l">
              <a:lnSpc>
                <a:spcPct val="115000"/>
              </a:lnSpc>
              <a:spcBef>
                <a:spcPts val="1200"/>
              </a:spcBef>
              <a:spcAft>
                <a:spcPts val="0"/>
              </a:spcAft>
              <a:buSzPts val="1400"/>
              <a:buChar char="●"/>
              <a:defRPr/>
            </a:lvl7pPr>
            <a:lvl8pPr indent="-317500" lvl="7" marL="3657600" algn="l">
              <a:lnSpc>
                <a:spcPct val="115000"/>
              </a:lnSpc>
              <a:spcBef>
                <a:spcPts val="1200"/>
              </a:spcBef>
              <a:spcAft>
                <a:spcPts val="0"/>
              </a:spcAft>
              <a:buSzPts val="1400"/>
              <a:buChar char="○"/>
              <a:defRPr/>
            </a:lvl8pPr>
            <a:lvl9pPr indent="-317500" lvl="8" marL="4114800" algn="l">
              <a:lnSpc>
                <a:spcPct val="115000"/>
              </a:lnSpc>
              <a:spcBef>
                <a:spcPts val="1200"/>
              </a:spcBef>
              <a:spcAft>
                <a:spcPts val="120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2">
    <p:spTree>
      <p:nvGrpSpPr>
        <p:cNvPr id="109" name="Shape 109"/>
        <p:cNvGrpSpPr/>
        <p:nvPr/>
      </p:nvGrpSpPr>
      <p:grpSpPr>
        <a:xfrm>
          <a:off x="0" y="0"/>
          <a:ext cx="0" cy="0"/>
          <a:chOff x="0" y="0"/>
          <a:chExt cx="0" cy="0"/>
        </a:xfrm>
      </p:grpSpPr>
      <p:sp>
        <p:nvSpPr>
          <p:cNvPr id="110" name="Google Shape;110;p43"/>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11" name="Google Shape;111;p43"/>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12" name="Google Shape;112;p43"/>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3">
    <p:spTree>
      <p:nvGrpSpPr>
        <p:cNvPr id="113" name="Shape 113"/>
        <p:cNvGrpSpPr/>
        <p:nvPr/>
      </p:nvGrpSpPr>
      <p:grpSpPr>
        <a:xfrm>
          <a:off x="0" y="0"/>
          <a:ext cx="0" cy="0"/>
          <a:chOff x="0" y="0"/>
          <a:chExt cx="0" cy="0"/>
        </a:xfrm>
      </p:grpSpPr>
      <p:sp>
        <p:nvSpPr>
          <p:cNvPr id="114" name="Google Shape;114;p44"/>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15" name="Google Shape;115;p44"/>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16" name="Google Shape;116;p44"/>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TC presentation templates">
  <p:cSld name="TITLE_3">
    <p:spTree>
      <p:nvGrpSpPr>
        <p:cNvPr id="117" name="Shape 117"/>
        <p:cNvGrpSpPr/>
        <p:nvPr/>
      </p:nvGrpSpPr>
      <p:grpSpPr>
        <a:xfrm>
          <a:off x="0" y="0"/>
          <a:ext cx="0" cy="0"/>
          <a:chOff x="0" y="0"/>
          <a:chExt cx="0" cy="0"/>
        </a:xfrm>
      </p:grpSpPr>
      <p:sp>
        <p:nvSpPr>
          <p:cNvPr id="118" name="Google Shape;118;p4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9" name="Google Shape;119;p4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0" name="Google Shape;120;p45"/>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121" name="Shape 121"/>
        <p:cNvGrpSpPr/>
        <p:nvPr/>
      </p:nvGrpSpPr>
      <p:grpSpPr>
        <a:xfrm>
          <a:off x="0" y="0"/>
          <a:ext cx="0" cy="0"/>
          <a:chOff x="0" y="0"/>
          <a:chExt cx="0" cy="0"/>
        </a:xfrm>
      </p:grpSpPr>
      <p:sp>
        <p:nvSpPr>
          <p:cNvPr id="122" name="Google Shape;122;p46"/>
          <p:cNvSpPr txBox="1"/>
          <p:nvPr>
            <p:ph type="ctrTitle"/>
          </p:nvPr>
        </p:nvSpPr>
        <p:spPr>
          <a:xfrm>
            <a:off x="311708" y="744575"/>
            <a:ext cx="8520600" cy="2052600"/>
          </a:xfrm>
          <a:prstGeom prst="rect">
            <a:avLst/>
          </a:prstGeom>
          <a:noFill/>
          <a:ln>
            <a:noFill/>
          </a:ln>
        </p:spPr>
        <p:txBody>
          <a:bodyPr anchorCtr="0" anchor="b" bIns="68575" lIns="68575" spcFirstLastPara="1" rIns="68575" wrap="square" tIns="68575">
            <a:noAutofit/>
          </a:bodyPr>
          <a:lstStyle>
            <a:lvl1pPr lvl="0" algn="ctr">
              <a:lnSpc>
                <a:spcPct val="100000"/>
              </a:lnSpc>
              <a:spcBef>
                <a:spcPts val="0"/>
              </a:spcBef>
              <a:spcAft>
                <a:spcPts val="0"/>
              </a:spcAft>
              <a:buClr>
                <a:srgbClr val="231F20"/>
              </a:buClr>
              <a:buSzPts val="3900"/>
              <a:buFont typeface="Verdana"/>
              <a:buNone/>
              <a:defRPr sz="5200"/>
            </a:lvl1pPr>
            <a:lvl2pPr lvl="1" algn="ctr">
              <a:lnSpc>
                <a:spcPct val="100000"/>
              </a:lnSpc>
              <a:spcBef>
                <a:spcPts val="0"/>
              </a:spcBef>
              <a:spcAft>
                <a:spcPts val="0"/>
              </a:spcAft>
              <a:buSzPts val="3900"/>
              <a:buNone/>
              <a:defRPr sz="5200"/>
            </a:lvl2pPr>
            <a:lvl3pPr lvl="2" algn="ctr">
              <a:lnSpc>
                <a:spcPct val="100000"/>
              </a:lnSpc>
              <a:spcBef>
                <a:spcPts val="0"/>
              </a:spcBef>
              <a:spcAft>
                <a:spcPts val="0"/>
              </a:spcAft>
              <a:buSzPts val="3900"/>
              <a:buNone/>
              <a:defRPr sz="5200"/>
            </a:lvl3pPr>
            <a:lvl4pPr lvl="3" algn="ctr">
              <a:lnSpc>
                <a:spcPct val="100000"/>
              </a:lnSpc>
              <a:spcBef>
                <a:spcPts val="0"/>
              </a:spcBef>
              <a:spcAft>
                <a:spcPts val="0"/>
              </a:spcAft>
              <a:buSzPts val="3900"/>
              <a:buNone/>
              <a:defRPr sz="5200"/>
            </a:lvl4pPr>
            <a:lvl5pPr lvl="4" algn="ctr">
              <a:lnSpc>
                <a:spcPct val="100000"/>
              </a:lnSpc>
              <a:spcBef>
                <a:spcPts val="0"/>
              </a:spcBef>
              <a:spcAft>
                <a:spcPts val="0"/>
              </a:spcAft>
              <a:buSzPts val="3900"/>
              <a:buNone/>
              <a:defRPr sz="5200"/>
            </a:lvl5pPr>
            <a:lvl6pPr lvl="5" algn="ctr">
              <a:lnSpc>
                <a:spcPct val="100000"/>
              </a:lnSpc>
              <a:spcBef>
                <a:spcPts val="0"/>
              </a:spcBef>
              <a:spcAft>
                <a:spcPts val="0"/>
              </a:spcAft>
              <a:buSzPts val="3900"/>
              <a:buNone/>
              <a:defRPr sz="5200"/>
            </a:lvl6pPr>
            <a:lvl7pPr lvl="6" algn="ctr">
              <a:lnSpc>
                <a:spcPct val="100000"/>
              </a:lnSpc>
              <a:spcBef>
                <a:spcPts val="0"/>
              </a:spcBef>
              <a:spcAft>
                <a:spcPts val="0"/>
              </a:spcAft>
              <a:buSzPts val="3900"/>
              <a:buNone/>
              <a:defRPr sz="5200"/>
            </a:lvl7pPr>
            <a:lvl8pPr lvl="7" algn="ctr">
              <a:lnSpc>
                <a:spcPct val="100000"/>
              </a:lnSpc>
              <a:spcBef>
                <a:spcPts val="0"/>
              </a:spcBef>
              <a:spcAft>
                <a:spcPts val="0"/>
              </a:spcAft>
              <a:buSzPts val="3900"/>
              <a:buNone/>
              <a:defRPr sz="5200"/>
            </a:lvl8pPr>
            <a:lvl9pPr lvl="8" algn="ctr">
              <a:lnSpc>
                <a:spcPct val="100000"/>
              </a:lnSpc>
              <a:spcBef>
                <a:spcPts val="0"/>
              </a:spcBef>
              <a:spcAft>
                <a:spcPts val="0"/>
              </a:spcAft>
              <a:buSzPts val="3900"/>
              <a:buNone/>
              <a:defRPr sz="5200"/>
            </a:lvl9pPr>
          </a:lstStyle>
          <a:p/>
        </p:txBody>
      </p:sp>
      <p:sp>
        <p:nvSpPr>
          <p:cNvPr id="123" name="Google Shape;123;p46"/>
          <p:cNvSpPr txBox="1"/>
          <p:nvPr>
            <p:ph idx="1" type="subTitle"/>
          </p:nvPr>
        </p:nvSpPr>
        <p:spPr>
          <a:xfrm>
            <a:off x="311700" y="2834125"/>
            <a:ext cx="8520600" cy="792600"/>
          </a:xfrm>
          <a:prstGeom prst="rect">
            <a:avLst/>
          </a:prstGeom>
          <a:noFill/>
          <a:ln>
            <a:noFill/>
          </a:ln>
        </p:spPr>
        <p:txBody>
          <a:bodyPr anchorCtr="0" anchor="t" bIns="68575" lIns="68575" spcFirstLastPara="1" rIns="68575" wrap="square" tIns="68575">
            <a:noAutofit/>
          </a:bodyPr>
          <a:lstStyle>
            <a:lvl1pPr lvl="0" algn="ctr">
              <a:lnSpc>
                <a:spcPct val="100000"/>
              </a:lnSpc>
              <a:spcBef>
                <a:spcPts val="0"/>
              </a:spcBef>
              <a:spcAft>
                <a:spcPts val="0"/>
              </a:spcAft>
              <a:buSzPts val="2100"/>
              <a:buFont typeface="Calibri"/>
              <a:buNone/>
              <a:defRPr sz="2800"/>
            </a:lvl1pPr>
            <a:lvl2pPr lvl="1" algn="ctr">
              <a:lnSpc>
                <a:spcPct val="100000"/>
              </a:lnSpc>
              <a:spcBef>
                <a:spcPts val="0"/>
              </a:spcBef>
              <a:spcAft>
                <a:spcPts val="0"/>
              </a:spcAft>
              <a:buSzPts val="2100"/>
              <a:buFont typeface="Calibri"/>
              <a:buNone/>
              <a:defRPr sz="2800"/>
            </a:lvl2pPr>
            <a:lvl3pPr lvl="2" algn="ctr">
              <a:lnSpc>
                <a:spcPct val="100000"/>
              </a:lnSpc>
              <a:spcBef>
                <a:spcPts val="0"/>
              </a:spcBef>
              <a:spcAft>
                <a:spcPts val="0"/>
              </a:spcAft>
              <a:buSzPts val="2100"/>
              <a:buFont typeface="Calibri"/>
              <a:buNone/>
              <a:defRPr sz="2800"/>
            </a:lvl3pPr>
            <a:lvl4pPr lvl="3" algn="ctr">
              <a:lnSpc>
                <a:spcPct val="100000"/>
              </a:lnSpc>
              <a:spcBef>
                <a:spcPts val="0"/>
              </a:spcBef>
              <a:spcAft>
                <a:spcPts val="0"/>
              </a:spcAft>
              <a:buSzPts val="2100"/>
              <a:buFont typeface="Calibri"/>
              <a:buNone/>
              <a:defRPr sz="2800"/>
            </a:lvl4pPr>
            <a:lvl5pPr lvl="4" algn="ctr">
              <a:lnSpc>
                <a:spcPct val="100000"/>
              </a:lnSpc>
              <a:spcBef>
                <a:spcPts val="0"/>
              </a:spcBef>
              <a:spcAft>
                <a:spcPts val="0"/>
              </a:spcAft>
              <a:buSzPts val="2100"/>
              <a:buFont typeface="Calibri"/>
              <a:buNone/>
              <a:defRPr sz="2800"/>
            </a:lvl5pPr>
            <a:lvl6pPr lvl="5" algn="ctr">
              <a:lnSpc>
                <a:spcPct val="100000"/>
              </a:lnSpc>
              <a:spcBef>
                <a:spcPts val="0"/>
              </a:spcBef>
              <a:spcAft>
                <a:spcPts val="0"/>
              </a:spcAft>
              <a:buSzPts val="2100"/>
              <a:buFont typeface="Calibri"/>
              <a:buNone/>
              <a:defRPr sz="2800"/>
            </a:lvl6pPr>
            <a:lvl7pPr lvl="6" algn="ctr">
              <a:lnSpc>
                <a:spcPct val="100000"/>
              </a:lnSpc>
              <a:spcBef>
                <a:spcPts val="0"/>
              </a:spcBef>
              <a:spcAft>
                <a:spcPts val="0"/>
              </a:spcAft>
              <a:buSzPts val="2100"/>
              <a:buFont typeface="Calibri"/>
              <a:buNone/>
              <a:defRPr sz="2800"/>
            </a:lvl7pPr>
            <a:lvl8pPr lvl="7" algn="ctr">
              <a:lnSpc>
                <a:spcPct val="100000"/>
              </a:lnSpc>
              <a:spcBef>
                <a:spcPts val="0"/>
              </a:spcBef>
              <a:spcAft>
                <a:spcPts val="0"/>
              </a:spcAft>
              <a:buSzPts val="2100"/>
              <a:buFont typeface="Calibri"/>
              <a:buNone/>
              <a:defRPr sz="2800"/>
            </a:lvl8pPr>
            <a:lvl9pPr lvl="8" algn="ctr">
              <a:lnSpc>
                <a:spcPct val="100000"/>
              </a:lnSpc>
              <a:spcBef>
                <a:spcPts val="0"/>
              </a:spcBef>
              <a:spcAft>
                <a:spcPts val="0"/>
              </a:spcAft>
              <a:buSzPts val="2100"/>
              <a:buFont typeface="Calibri"/>
              <a:buNone/>
              <a:defRPr sz="2800"/>
            </a:lvl9pPr>
          </a:lstStyle>
          <a:p/>
        </p:txBody>
      </p:sp>
      <p:sp>
        <p:nvSpPr>
          <p:cNvPr id="124" name="Google Shape;124;p46"/>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Logo">
  <p:cSld name="TITLE_1_1">
    <p:bg>
      <p:bgPr>
        <a:solidFill>
          <a:srgbClr val="FFFFFF"/>
        </a:solidFill>
      </p:bgPr>
    </p:bg>
    <p:spTree>
      <p:nvGrpSpPr>
        <p:cNvPr id="16" name="Shape 16"/>
        <p:cNvGrpSpPr/>
        <p:nvPr/>
      </p:nvGrpSpPr>
      <p:grpSpPr>
        <a:xfrm>
          <a:off x="0" y="0"/>
          <a:ext cx="0" cy="0"/>
          <a:chOff x="0" y="0"/>
          <a:chExt cx="0" cy="0"/>
        </a:xfrm>
      </p:grpSpPr>
      <p:sp>
        <p:nvSpPr>
          <p:cNvPr id="17" name="Google Shape;17;p20"/>
          <p:cNvSpPr txBox="1"/>
          <p:nvPr>
            <p:ph idx="1" type="subTitle"/>
          </p:nvPr>
        </p:nvSpPr>
        <p:spPr>
          <a:xfrm>
            <a:off x="3431225" y="2350500"/>
            <a:ext cx="58536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9E9E9E"/>
              </a:buClr>
              <a:buSzPts val="1800"/>
              <a:buNone/>
              <a:defRPr>
                <a:solidFill>
                  <a:srgbClr val="9E9E9E"/>
                </a:solidFill>
              </a:defRPr>
            </a:lvl1pPr>
            <a:lvl2pPr lvl="1" algn="l">
              <a:lnSpc>
                <a:spcPct val="100000"/>
              </a:lnSpc>
              <a:spcBef>
                <a:spcPts val="0"/>
              </a:spcBef>
              <a:spcAft>
                <a:spcPts val="0"/>
              </a:spcAft>
              <a:buClr>
                <a:srgbClr val="434343"/>
              </a:buClr>
              <a:buSzPts val="1800"/>
              <a:buNone/>
              <a:defRPr sz="1800">
                <a:solidFill>
                  <a:srgbClr val="434343"/>
                </a:solidFill>
              </a:defRPr>
            </a:lvl2pPr>
            <a:lvl3pPr lvl="2" algn="l">
              <a:lnSpc>
                <a:spcPct val="100000"/>
              </a:lnSpc>
              <a:spcBef>
                <a:spcPts val="0"/>
              </a:spcBef>
              <a:spcAft>
                <a:spcPts val="0"/>
              </a:spcAft>
              <a:buClr>
                <a:srgbClr val="434343"/>
              </a:buClr>
              <a:buSzPts val="1800"/>
              <a:buNone/>
              <a:defRPr sz="1800">
                <a:solidFill>
                  <a:srgbClr val="434343"/>
                </a:solidFill>
              </a:defRPr>
            </a:lvl3pPr>
            <a:lvl4pPr lvl="3" algn="l">
              <a:lnSpc>
                <a:spcPct val="100000"/>
              </a:lnSpc>
              <a:spcBef>
                <a:spcPts val="0"/>
              </a:spcBef>
              <a:spcAft>
                <a:spcPts val="0"/>
              </a:spcAft>
              <a:buClr>
                <a:srgbClr val="434343"/>
              </a:buClr>
              <a:buSzPts val="1800"/>
              <a:buNone/>
              <a:defRPr sz="1800">
                <a:solidFill>
                  <a:srgbClr val="434343"/>
                </a:solidFill>
              </a:defRPr>
            </a:lvl4pPr>
            <a:lvl5pPr lvl="4" algn="l">
              <a:lnSpc>
                <a:spcPct val="100000"/>
              </a:lnSpc>
              <a:spcBef>
                <a:spcPts val="0"/>
              </a:spcBef>
              <a:spcAft>
                <a:spcPts val="0"/>
              </a:spcAft>
              <a:buClr>
                <a:srgbClr val="434343"/>
              </a:buClr>
              <a:buSzPts val="1800"/>
              <a:buNone/>
              <a:defRPr sz="1800">
                <a:solidFill>
                  <a:srgbClr val="434343"/>
                </a:solidFill>
              </a:defRPr>
            </a:lvl5pPr>
            <a:lvl6pPr lvl="5" algn="l">
              <a:lnSpc>
                <a:spcPct val="100000"/>
              </a:lnSpc>
              <a:spcBef>
                <a:spcPts val="0"/>
              </a:spcBef>
              <a:spcAft>
                <a:spcPts val="0"/>
              </a:spcAft>
              <a:buClr>
                <a:srgbClr val="434343"/>
              </a:buClr>
              <a:buSzPts val="1800"/>
              <a:buNone/>
              <a:defRPr sz="1800">
                <a:solidFill>
                  <a:srgbClr val="434343"/>
                </a:solidFill>
              </a:defRPr>
            </a:lvl6pPr>
            <a:lvl7pPr lvl="6" algn="l">
              <a:lnSpc>
                <a:spcPct val="100000"/>
              </a:lnSpc>
              <a:spcBef>
                <a:spcPts val="0"/>
              </a:spcBef>
              <a:spcAft>
                <a:spcPts val="0"/>
              </a:spcAft>
              <a:buClr>
                <a:srgbClr val="434343"/>
              </a:buClr>
              <a:buSzPts val="1800"/>
              <a:buNone/>
              <a:defRPr sz="1800">
                <a:solidFill>
                  <a:srgbClr val="434343"/>
                </a:solidFill>
              </a:defRPr>
            </a:lvl7pPr>
            <a:lvl8pPr lvl="7" algn="l">
              <a:lnSpc>
                <a:spcPct val="100000"/>
              </a:lnSpc>
              <a:spcBef>
                <a:spcPts val="0"/>
              </a:spcBef>
              <a:spcAft>
                <a:spcPts val="0"/>
              </a:spcAft>
              <a:buClr>
                <a:srgbClr val="434343"/>
              </a:buClr>
              <a:buSzPts val="1800"/>
              <a:buNone/>
              <a:defRPr sz="1800">
                <a:solidFill>
                  <a:srgbClr val="434343"/>
                </a:solidFill>
              </a:defRPr>
            </a:lvl8pPr>
            <a:lvl9pPr lvl="8" algn="l">
              <a:lnSpc>
                <a:spcPct val="100000"/>
              </a:lnSpc>
              <a:spcBef>
                <a:spcPts val="0"/>
              </a:spcBef>
              <a:spcAft>
                <a:spcPts val="0"/>
              </a:spcAft>
              <a:buClr>
                <a:srgbClr val="434343"/>
              </a:buClr>
              <a:buSzPts val="1800"/>
              <a:buNone/>
              <a:defRPr sz="1800">
                <a:solidFill>
                  <a:srgbClr val="434343"/>
                </a:solidFill>
              </a:defRPr>
            </a:lvl9pPr>
          </a:lstStyle>
          <a:p/>
        </p:txBody>
      </p:sp>
      <p:sp>
        <p:nvSpPr>
          <p:cNvPr id="18" name="Google Shape;18;p20"/>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marR="0" rtl="0" algn="r">
              <a:lnSpc>
                <a:spcPct val="95000"/>
              </a:lnSpc>
              <a:spcBef>
                <a:spcPts val="0"/>
              </a:spcBef>
              <a:spcAft>
                <a:spcPts val="0"/>
              </a:spcAft>
              <a:buClr>
                <a:srgbClr val="000000"/>
              </a:buClr>
              <a:buSzPts val="600"/>
              <a:buFont typeface="Arial"/>
              <a:buNone/>
            </a:pPr>
            <a:r>
              <a:rPr b="0" i="0" lang="en-GB" sz="600" u="none" cap="none" strike="noStrike">
                <a:solidFill>
                  <a:srgbClr val="FFFFFF"/>
                </a:solidFill>
                <a:latin typeface="Roboto Mono"/>
                <a:ea typeface="Roboto Mono"/>
                <a:cs typeface="Roboto Mono"/>
                <a:sym typeface="Roboto Mono"/>
              </a:rPr>
              <a:t>Confidential + Proprietary</a:t>
            </a:r>
            <a:endParaRPr b="0" i="0" sz="600" u="none" cap="none" strike="noStrike">
              <a:solidFill>
                <a:srgbClr val="FFFFFF"/>
              </a:solidFill>
              <a:latin typeface="Roboto Mono"/>
              <a:ea typeface="Roboto Mono"/>
              <a:cs typeface="Roboto Mono"/>
              <a:sym typeface="Roboto Mono"/>
            </a:endParaRPr>
          </a:p>
        </p:txBody>
      </p:sp>
      <p:pic>
        <p:nvPicPr>
          <p:cNvPr id="19" name="Google Shape;19;p20"/>
          <p:cNvPicPr preferRelativeResize="0"/>
          <p:nvPr/>
        </p:nvPicPr>
        <p:blipFill rotWithShape="1">
          <a:blip r:embed="rId2">
            <a:alphaModFix/>
          </a:blip>
          <a:srcRect b="0" l="0" r="0" t="0"/>
          <a:stretch/>
        </p:blipFill>
        <p:spPr>
          <a:xfrm>
            <a:off x="731075" y="978006"/>
            <a:ext cx="2655700" cy="2655700"/>
          </a:xfrm>
          <a:prstGeom prst="rect">
            <a:avLst/>
          </a:prstGeom>
          <a:noFill/>
          <a:ln>
            <a:noFill/>
          </a:ln>
        </p:spPr>
      </p:pic>
      <p:sp>
        <p:nvSpPr>
          <p:cNvPr id="20" name="Google Shape;20;p20"/>
          <p:cNvSpPr txBox="1"/>
          <p:nvPr>
            <p:ph type="title"/>
          </p:nvPr>
        </p:nvSpPr>
        <p:spPr>
          <a:xfrm>
            <a:off x="3379325" y="365100"/>
            <a:ext cx="5957400" cy="1985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1" name="Google Shape;21;p20"/>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marR="0" rtl="0" algn="r">
              <a:lnSpc>
                <a:spcPct val="95000"/>
              </a:lnSpc>
              <a:spcBef>
                <a:spcPts val="0"/>
              </a:spcBef>
              <a:spcAft>
                <a:spcPts val="0"/>
              </a:spcAft>
              <a:buClr>
                <a:srgbClr val="000000"/>
              </a:buClr>
              <a:buSzPts val="600"/>
              <a:buFont typeface="Arial"/>
              <a:buNone/>
            </a:pPr>
            <a:r>
              <a:rPr b="0" i="0" lang="en-GB" sz="600" u="none" cap="none" strike="noStrike">
                <a:solidFill>
                  <a:srgbClr val="424242"/>
                </a:solidFill>
                <a:latin typeface="Roboto Mono"/>
                <a:ea typeface="Roboto Mono"/>
                <a:cs typeface="Roboto Mono"/>
                <a:sym typeface="Roboto Mono"/>
              </a:rPr>
              <a:t>@Amit Bendor</a:t>
            </a:r>
            <a:endParaRPr b="0" i="0" sz="600" u="none" cap="none" strike="noStrike">
              <a:solidFill>
                <a:srgbClr val="424242"/>
              </a:solidFill>
              <a:latin typeface="Roboto Mono"/>
              <a:ea typeface="Roboto Mono"/>
              <a:cs typeface="Roboto Mono"/>
              <a:sym typeface="Roboto Mon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CUSTOM_20">
    <p:spTree>
      <p:nvGrpSpPr>
        <p:cNvPr id="22" name="Shape 22"/>
        <p:cNvGrpSpPr/>
        <p:nvPr/>
      </p:nvGrpSpPr>
      <p:grpSpPr>
        <a:xfrm>
          <a:off x="0" y="0"/>
          <a:ext cx="0" cy="0"/>
          <a:chOff x="0" y="0"/>
          <a:chExt cx="0" cy="0"/>
        </a:xfrm>
      </p:grpSpPr>
      <p:sp>
        <p:nvSpPr>
          <p:cNvPr id="23" name="Google Shape;23;p21"/>
          <p:cNvSpPr txBox="1"/>
          <p:nvPr>
            <p:ph type="title"/>
          </p:nvPr>
        </p:nvSpPr>
        <p:spPr>
          <a:xfrm>
            <a:off x="353575" y="2939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1"/>
          <p:cNvSpPr txBox="1"/>
          <p:nvPr>
            <p:ph idx="1" type="body"/>
          </p:nvPr>
        </p:nvSpPr>
        <p:spPr>
          <a:xfrm>
            <a:off x="353575" y="1060700"/>
            <a:ext cx="8443500" cy="36786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200"/>
              </a:spcBef>
              <a:spcAft>
                <a:spcPts val="0"/>
              </a:spcAft>
              <a:buSzPts val="1400"/>
              <a:buChar char="○"/>
              <a:defRPr/>
            </a:lvl2pPr>
            <a:lvl3pPr indent="-317500" lvl="2" marL="1371600" algn="l">
              <a:lnSpc>
                <a:spcPct val="115000"/>
              </a:lnSpc>
              <a:spcBef>
                <a:spcPts val="1200"/>
              </a:spcBef>
              <a:spcAft>
                <a:spcPts val="0"/>
              </a:spcAft>
              <a:buSzPts val="1400"/>
              <a:buChar char="■"/>
              <a:defRPr/>
            </a:lvl3pPr>
            <a:lvl4pPr indent="-317500" lvl="3" marL="1828800" algn="l">
              <a:lnSpc>
                <a:spcPct val="115000"/>
              </a:lnSpc>
              <a:spcBef>
                <a:spcPts val="1200"/>
              </a:spcBef>
              <a:spcAft>
                <a:spcPts val="0"/>
              </a:spcAft>
              <a:buSzPts val="1400"/>
              <a:buChar char="●"/>
              <a:defRPr/>
            </a:lvl4pPr>
            <a:lvl5pPr indent="-317500" lvl="4" marL="2286000" algn="l">
              <a:lnSpc>
                <a:spcPct val="115000"/>
              </a:lnSpc>
              <a:spcBef>
                <a:spcPts val="1200"/>
              </a:spcBef>
              <a:spcAft>
                <a:spcPts val="0"/>
              </a:spcAft>
              <a:buSzPts val="1400"/>
              <a:buChar char="○"/>
              <a:defRPr/>
            </a:lvl5pPr>
            <a:lvl6pPr indent="-317500" lvl="5" marL="2743200" algn="l">
              <a:lnSpc>
                <a:spcPct val="115000"/>
              </a:lnSpc>
              <a:spcBef>
                <a:spcPts val="1200"/>
              </a:spcBef>
              <a:spcAft>
                <a:spcPts val="0"/>
              </a:spcAft>
              <a:buSzPts val="1400"/>
              <a:buChar char="■"/>
              <a:defRPr/>
            </a:lvl6pPr>
            <a:lvl7pPr indent="-317500" lvl="6" marL="3200400" algn="l">
              <a:lnSpc>
                <a:spcPct val="115000"/>
              </a:lnSpc>
              <a:spcBef>
                <a:spcPts val="1200"/>
              </a:spcBef>
              <a:spcAft>
                <a:spcPts val="0"/>
              </a:spcAft>
              <a:buSzPts val="1400"/>
              <a:buChar char="●"/>
              <a:defRPr/>
            </a:lvl7pPr>
            <a:lvl8pPr indent="-317500" lvl="7" marL="3657600" algn="l">
              <a:lnSpc>
                <a:spcPct val="115000"/>
              </a:lnSpc>
              <a:spcBef>
                <a:spcPts val="1200"/>
              </a:spcBef>
              <a:spcAft>
                <a:spcPts val="0"/>
              </a:spcAft>
              <a:buSzPts val="1400"/>
              <a:buChar char="○"/>
              <a:defRPr/>
            </a:lvl8pPr>
            <a:lvl9pPr indent="-317500" lvl="8" marL="4114800" algn="l">
              <a:lnSpc>
                <a:spcPct val="115000"/>
              </a:lnSpc>
              <a:spcBef>
                <a:spcPts val="1200"/>
              </a:spcBef>
              <a:spcAft>
                <a:spcPts val="1200"/>
              </a:spcAft>
              <a:buSzPts val="1400"/>
              <a:buChar char="■"/>
              <a:defRPr/>
            </a:lvl9pPr>
          </a:lstStyle>
          <a:p/>
        </p:txBody>
      </p:sp>
      <p:sp>
        <p:nvSpPr>
          <p:cNvPr id="25" name="Google Shape;25;p21"/>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marR="0" rtl="0" algn="r">
              <a:lnSpc>
                <a:spcPct val="95000"/>
              </a:lnSpc>
              <a:spcBef>
                <a:spcPts val="0"/>
              </a:spcBef>
              <a:spcAft>
                <a:spcPts val="0"/>
              </a:spcAft>
              <a:buClr>
                <a:srgbClr val="000000"/>
              </a:buClr>
              <a:buSzPts val="600"/>
              <a:buFont typeface="Arial"/>
              <a:buNone/>
            </a:pPr>
            <a:r>
              <a:rPr b="0" i="0" lang="en-GB" sz="600" u="none" cap="none" strike="noStrike">
                <a:solidFill>
                  <a:srgbClr val="424242"/>
                </a:solidFill>
                <a:latin typeface="Roboto Mono"/>
                <a:ea typeface="Roboto Mono"/>
                <a:cs typeface="Roboto Mono"/>
                <a:sym typeface="Roboto Mono"/>
              </a:rPr>
              <a:t>@Amit Bendor</a:t>
            </a:r>
            <a:endParaRPr b="0" i="0" sz="600" u="none" cap="none" strike="noStrike">
              <a:solidFill>
                <a:srgbClr val="424242"/>
              </a:solidFill>
              <a:latin typeface="Roboto Mono"/>
              <a:ea typeface="Roboto Mono"/>
              <a:cs typeface="Roboto Mono"/>
              <a:sym typeface="Roboto Mon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Blue/White">
  <p:cSld name="CUSTOM_15">
    <p:spTree>
      <p:nvGrpSpPr>
        <p:cNvPr id="26" name="Shape 26"/>
        <p:cNvGrpSpPr/>
        <p:nvPr/>
      </p:nvGrpSpPr>
      <p:grpSpPr>
        <a:xfrm>
          <a:off x="0" y="0"/>
          <a:ext cx="0" cy="0"/>
          <a:chOff x="0" y="0"/>
          <a:chExt cx="0" cy="0"/>
        </a:xfrm>
      </p:grpSpPr>
      <p:sp>
        <p:nvSpPr>
          <p:cNvPr id="27" name="Google Shape;27;p22"/>
          <p:cNvSpPr/>
          <p:nvPr/>
        </p:nvSpPr>
        <p:spPr>
          <a:xfrm>
            <a:off x="0" y="-22400"/>
            <a:ext cx="9144000" cy="961500"/>
          </a:xfrm>
          <a:prstGeom prst="rect">
            <a:avLst/>
          </a:prstGeom>
          <a:solidFill>
            <a:srgbClr val="0091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2"/>
          <p:cNvSpPr txBox="1"/>
          <p:nvPr>
            <p:ph type="title"/>
          </p:nvPr>
        </p:nvSpPr>
        <p:spPr>
          <a:xfrm>
            <a:off x="437600" y="189050"/>
            <a:ext cx="7182300" cy="64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solidFill>
                  <a:srgbClr val="FFFFFF"/>
                </a:solidFill>
                <a:latin typeface="Roboto Light"/>
                <a:ea typeface="Roboto Light"/>
                <a:cs typeface="Roboto Light"/>
                <a:sym typeface="Roboto Light"/>
              </a:defRPr>
            </a:lvl1pPr>
            <a:lvl2pPr lvl="1" algn="l">
              <a:lnSpc>
                <a:spcPct val="100000"/>
              </a:lnSpc>
              <a:spcBef>
                <a:spcPts val="0"/>
              </a:spcBef>
              <a:spcAft>
                <a:spcPts val="0"/>
              </a:spcAft>
              <a:buSzPts val="1400"/>
              <a:buNone/>
              <a:defRPr>
                <a:latin typeface="Roboto Light"/>
                <a:ea typeface="Roboto Light"/>
                <a:cs typeface="Roboto Light"/>
                <a:sym typeface="Roboto Light"/>
              </a:defRPr>
            </a:lvl2pPr>
            <a:lvl3pPr lvl="2" algn="l">
              <a:lnSpc>
                <a:spcPct val="100000"/>
              </a:lnSpc>
              <a:spcBef>
                <a:spcPts val="0"/>
              </a:spcBef>
              <a:spcAft>
                <a:spcPts val="0"/>
              </a:spcAft>
              <a:buSzPts val="1400"/>
              <a:buNone/>
              <a:defRPr>
                <a:latin typeface="Roboto Light"/>
                <a:ea typeface="Roboto Light"/>
                <a:cs typeface="Roboto Light"/>
                <a:sym typeface="Roboto Light"/>
              </a:defRPr>
            </a:lvl3pPr>
            <a:lvl4pPr lvl="3" algn="l">
              <a:lnSpc>
                <a:spcPct val="100000"/>
              </a:lnSpc>
              <a:spcBef>
                <a:spcPts val="0"/>
              </a:spcBef>
              <a:spcAft>
                <a:spcPts val="0"/>
              </a:spcAft>
              <a:buSzPts val="1400"/>
              <a:buNone/>
              <a:defRPr>
                <a:latin typeface="Roboto Light"/>
                <a:ea typeface="Roboto Light"/>
                <a:cs typeface="Roboto Light"/>
                <a:sym typeface="Roboto Light"/>
              </a:defRPr>
            </a:lvl4pPr>
            <a:lvl5pPr lvl="4" algn="l">
              <a:lnSpc>
                <a:spcPct val="100000"/>
              </a:lnSpc>
              <a:spcBef>
                <a:spcPts val="0"/>
              </a:spcBef>
              <a:spcAft>
                <a:spcPts val="0"/>
              </a:spcAft>
              <a:buSzPts val="1400"/>
              <a:buNone/>
              <a:defRPr>
                <a:latin typeface="Roboto Light"/>
                <a:ea typeface="Roboto Light"/>
                <a:cs typeface="Roboto Light"/>
                <a:sym typeface="Roboto Light"/>
              </a:defRPr>
            </a:lvl5pPr>
            <a:lvl6pPr lvl="5" algn="l">
              <a:lnSpc>
                <a:spcPct val="100000"/>
              </a:lnSpc>
              <a:spcBef>
                <a:spcPts val="0"/>
              </a:spcBef>
              <a:spcAft>
                <a:spcPts val="0"/>
              </a:spcAft>
              <a:buSzPts val="1400"/>
              <a:buNone/>
              <a:defRPr>
                <a:latin typeface="Roboto Light"/>
                <a:ea typeface="Roboto Light"/>
                <a:cs typeface="Roboto Light"/>
                <a:sym typeface="Roboto Light"/>
              </a:defRPr>
            </a:lvl6pPr>
            <a:lvl7pPr lvl="6" algn="l">
              <a:lnSpc>
                <a:spcPct val="100000"/>
              </a:lnSpc>
              <a:spcBef>
                <a:spcPts val="0"/>
              </a:spcBef>
              <a:spcAft>
                <a:spcPts val="0"/>
              </a:spcAft>
              <a:buSzPts val="1400"/>
              <a:buNone/>
              <a:defRPr>
                <a:latin typeface="Roboto Light"/>
                <a:ea typeface="Roboto Light"/>
                <a:cs typeface="Roboto Light"/>
                <a:sym typeface="Roboto Light"/>
              </a:defRPr>
            </a:lvl7pPr>
            <a:lvl8pPr lvl="7" algn="l">
              <a:lnSpc>
                <a:spcPct val="100000"/>
              </a:lnSpc>
              <a:spcBef>
                <a:spcPts val="0"/>
              </a:spcBef>
              <a:spcAft>
                <a:spcPts val="0"/>
              </a:spcAft>
              <a:buSzPts val="1400"/>
              <a:buNone/>
              <a:defRPr>
                <a:latin typeface="Roboto Light"/>
                <a:ea typeface="Roboto Light"/>
                <a:cs typeface="Roboto Light"/>
                <a:sym typeface="Roboto Light"/>
              </a:defRPr>
            </a:lvl8pPr>
            <a:lvl9pPr lvl="8" algn="l">
              <a:lnSpc>
                <a:spcPct val="100000"/>
              </a:lnSpc>
              <a:spcBef>
                <a:spcPts val="0"/>
              </a:spcBef>
              <a:spcAft>
                <a:spcPts val="0"/>
              </a:spcAft>
              <a:buSzPts val="1400"/>
              <a:buNone/>
              <a:defRPr>
                <a:latin typeface="Roboto Light"/>
                <a:ea typeface="Roboto Light"/>
                <a:cs typeface="Roboto Light"/>
                <a:sym typeface="Roboto Light"/>
              </a:defRPr>
            </a:lvl9pPr>
          </a:lstStyle>
          <a:p/>
        </p:txBody>
      </p:sp>
      <p:sp>
        <p:nvSpPr>
          <p:cNvPr id="29" name="Google Shape;29;p22"/>
          <p:cNvSpPr txBox="1"/>
          <p:nvPr>
            <p:ph idx="1" type="body"/>
          </p:nvPr>
        </p:nvSpPr>
        <p:spPr>
          <a:xfrm>
            <a:off x="437600" y="1079350"/>
            <a:ext cx="8263500" cy="37038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Font typeface="Roboto Light"/>
              <a:buChar char="●"/>
              <a:defRPr sz="1800">
                <a:latin typeface="Roboto Light"/>
                <a:ea typeface="Roboto Light"/>
                <a:cs typeface="Roboto Light"/>
                <a:sym typeface="Roboto Light"/>
              </a:defRPr>
            </a:lvl1pPr>
            <a:lvl2pPr indent="-317500" lvl="1" marL="914400" algn="l">
              <a:lnSpc>
                <a:spcPct val="115000"/>
              </a:lnSpc>
              <a:spcBef>
                <a:spcPts val="1200"/>
              </a:spcBef>
              <a:spcAft>
                <a:spcPts val="0"/>
              </a:spcAft>
              <a:buSzPts val="1400"/>
              <a:buFont typeface="Roboto Light"/>
              <a:buChar char="○"/>
              <a:defRPr>
                <a:latin typeface="Roboto Light"/>
                <a:ea typeface="Roboto Light"/>
                <a:cs typeface="Roboto Light"/>
                <a:sym typeface="Roboto Light"/>
              </a:defRPr>
            </a:lvl2pPr>
            <a:lvl3pPr indent="-317500" lvl="2" marL="1371600" algn="l">
              <a:lnSpc>
                <a:spcPct val="115000"/>
              </a:lnSpc>
              <a:spcBef>
                <a:spcPts val="1200"/>
              </a:spcBef>
              <a:spcAft>
                <a:spcPts val="0"/>
              </a:spcAft>
              <a:buSzPts val="1400"/>
              <a:buFont typeface="Roboto Light"/>
              <a:buChar char="■"/>
              <a:defRPr>
                <a:latin typeface="Roboto Light"/>
                <a:ea typeface="Roboto Light"/>
                <a:cs typeface="Roboto Light"/>
                <a:sym typeface="Roboto Light"/>
              </a:defRPr>
            </a:lvl3pPr>
            <a:lvl4pPr indent="-317500" lvl="3" marL="1828800" algn="l">
              <a:lnSpc>
                <a:spcPct val="115000"/>
              </a:lnSpc>
              <a:spcBef>
                <a:spcPts val="1200"/>
              </a:spcBef>
              <a:spcAft>
                <a:spcPts val="0"/>
              </a:spcAft>
              <a:buSzPts val="1400"/>
              <a:buFont typeface="Roboto Light"/>
              <a:buChar char="●"/>
              <a:defRPr>
                <a:latin typeface="Roboto Light"/>
                <a:ea typeface="Roboto Light"/>
                <a:cs typeface="Roboto Light"/>
                <a:sym typeface="Roboto Light"/>
              </a:defRPr>
            </a:lvl4pPr>
            <a:lvl5pPr indent="-317500" lvl="4" marL="2286000" algn="l">
              <a:lnSpc>
                <a:spcPct val="115000"/>
              </a:lnSpc>
              <a:spcBef>
                <a:spcPts val="1200"/>
              </a:spcBef>
              <a:spcAft>
                <a:spcPts val="0"/>
              </a:spcAft>
              <a:buSzPts val="1400"/>
              <a:buFont typeface="Roboto Light"/>
              <a:buChar char="○"/>
              <a:defRPr>
                <a:latin typeface="Roboto Light"/>
                <a:ea typeface="Roboto Light"/>
                <a:cs typeface="Roboto Light"/>
                <a:sym typeface="Roboto Light"/>
              </a:defRPr>
            </a:lvl5pPr>
            <a:lvl6pPr indent="-317500" lvl="5" marL="2743200" algn="l">
              <a:lnSpc>
                <a:spcPct val="115000"/>
              </a:lnSpc>
              <a:spcBef>
                <a:spcPts val="1200"/>
              </a:spcBef>
              <a:spcAft>
                <a:spcPts val="0"/>
              </a:spcAft>
              <a:buSzPts val="1400"/>
              <a:buFont typeface="Roboto Light"/>
              <a:buChar char="■"/>
              <a:defRPr>
                <a:latin typeface="Roboto Light"/>
                <a:ea typeface="Roboto Light"/>
                <a:cs typeface="Roboto Light"/>
                <a:sym typeface="Roboto Light"/>
              </a:defRPr>
            </a:lvl6pPr>
            <a:lvl7pPr indent="-317500" lvl="6" marL="3200400" algn="l">
              <a:lnSpc>
                <a:spcPct val="115000"/>
              </a:lnSpc>
              <a:spcBef>
                <a:spcPts val="1200"/>
              </a:spcBef>
              <a:spcAft>
                <a:spcPts val="0"/>
              </a:spcAft>
              <a:buSzPts val="1400"/>
              <a:buFont typeface="Roboto Light"/>
              <a:buChar char="●"/>
              <a:defRPr>
                <a:latin typeface="Roboto Light"/>
                <a:ea typeface="Roboto Light"/>
                <a:cs typeface="Roboto Light"/>
                <a:sym typeface="Roboto Light"/>
              </a:defRPr>
            </a:lvl7pPr>
            <a:lvl8pPr indent="-317500" lvl="7" marL="3657600" algn="l">
              <a:lnSpc>
                <a:spcPct val="115000"/>
              </a:lnSpc>
              <a:spcBef>
                <a:spcPts val="1200"/>
              </a:spcBef>
              <a:spcAft>
                <a:spcPts val="0"/>
              </a:spcAft>
              <a:buSzPts val="1400"/>
              <a:buFont typeface="Roboto Light"/>
              <a:buChar char="○"/>
              <a:defRPr>
                <a:latin typeface="Roboto Light"/>
                <a:ea typeface="Roboto Light"/>
                <a:cs typeface="Roboto Light"/>
                <a:sym typeface="Roboto Light"/>
              </a:defRPr>
            </a:lvl8pPr>
            <a:lvl9pPr indent="-317500" lvl="8" marL="4114800" algn="l">
              <a:lnSpc>
                <a:spcPct val="115000"/>
              </a:lnSpc>
              <a:spcBef>
                <a:spcPts val="1200"/>
              </a:spcBef>
              <a:spcAft>
                <a:spcPts val="1200"/>
              </a:spcAft>
              <a:buSzPts val="14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White/Blue">
  <p:cSld name="TITLE_1_2">
    <p:bg>
      <p:bgPr>
        <a:solidFill>
          <a:srgbClr val="1E88E5"/>
        </a:solidFill>
      </p:bgPr>
    </p:bg>
    <p:spTree>
      <p:nvGrpSpPr>
        <p:cNvPr id="30" name="Shape 30"/>
        <p:cNvGrpSpPr/>
        <p:nvPr/>
      </p:nvGrpSpPr>
      <p:grpSpPr>
        <a:xfrm>
          <a:off x="0" y="0"/>
          <a:ext cx="0" cy="0"/>
          <a:chOff x="0" y="0"/>
          <a:chExt cx="0" cy="0"/>
        </a:xfrm>
      </p:grpSpPr>
      <p:sp>
        <p:nvSpPr>
          <p:cNvPr id="31" name="Google Shape;31;p23"/>
          <p:cNvSpPr/>
          <p:nvPr/>
        </p:nvSpPr>
        <p:spPr>
          <a:xfrm>
            <a:off x="-30575" y="-20400"/>
            <a:ext cx="9174600" cy="978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3"/>
          <p:cNvSpPr/>
          <p:nvPr/>
        </p:nvSpPr>
        <p:spPr>
          <a:xfrm>
            <a:off x="-15825" y="949575"/>
            <a:ext cx="9174600" cy="4194000"/>
          </a:xfrm>
          <a:prstGeom prst="rect">
            <a:avLst/>
          </a:prstGeom>
          <a:solidFill>
            <a:srgbClr val="0091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3"/>
          <p:cNvSpPr txBox="1"/>
          <p:nvPr>
            <p:ph type="title"/>
          </p:nvPr>
        </p:nvSpPr>
        <p:spPr>
          <a:xfrm>
            <a:off x="437600" y="178375"/>
            <a:ext cx="7585200" cy="712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atin typeface="Roboto Light"/>
                <a:ea typeface="Roboto Light"/>
                <a:cs typeface="Roboto Light"/>
                <a:sym typeface="Roboto Light"/>
              </a:defRPr>
            </a:lvl1pPr>
            <a:lvl2pPr lvl="1" algn="l">
              <a:lnSpc>
                <a:spcPct val="100000"/>
              </a:lnSpc>
              <a:spcBef>
                <a:spcPts val="0"/>
              </a:spcBef>
              <a:spcAft>
                <a:spcPts val="0"/>
              </a:spcAft>
              <a:buSzPts val="1400"/>
              <a:buNone/>
              <a:defRPr>
                <a:latin typeface="Roboto Light"/>
                <a:ea typeface="Roboto Light"/>
                <a:cs typeface="Roboto Light"/>
                <a:sym typeface="Roboto Light"/>
              </a:defRPr>
            </a:lvl2pPr>
            <a:lvl3pPr lvl="2" algn="l">
              <a:lnSpc>
                <a:spcPct val="100000"/>
              </a:lnSpc>
              <a:spcBef>
                <a:spcPts val="0"/>
              </a:spcBef>
              <a:spcAft>
                <a:spcPts val="0"/>
              </a:spcAft>
              <a:buSzPts val="1400"/>
              <a:buNone/>
              <a:defRPr>
                <a:latin typeface="Roboto Light"/>
                <a:ea typeface="Roboto Light"/>
                <a:cs typeface="Roboto Light"/>
                <a:sym typeface="Roboto Light"/>
              </a:defRPr>
            </a:lvl3pPr>
            <a:lvl4pPr lvl="3" algn="l">
              <a:lnSpc>
                <a:spcPct val="100000"/>
              </a:lnSpc>
              <a:spcBef>
                <a:spcPts val="0"/>
              </a:spcBef>
              <a:spcAft>
                <a:spcPts val="0"/>
              </a:spcAft>
              <a:buSzPts val="1400"/>
              <a:buNone/>
              <a:defRPr>
                <a:latin typeface="Roboto Light"/>
                <a:ea typeface="Roboto Light"/>
                <a:cs typeface="Roboto Light"/>
                <a:sym typeface="Roboto Light"/>
              </a:defRPr>
            </a:lvl4pPr>
            <a:lvl5pPr lvl="4" algn="l">
              <a:lnSpc>
                <a:spcPct val="100000"/>
              </a:lnSpc>
              <a:spcBef>
                <a:spcPts val="0"/>
              </a:spcBef>
              <a:spcAft>
                <a:spcPts val="0"/>
              </a:spcAft>
              <a:buSzPts val="1400"/>
              <a:buNone/>
              <a:defRPr>
                <a:latin typeface="Roboto Light"/>
                <a:ea typeface="Roboto Light"/>
                <a:cs typeface="Roboto Light"/>
                <a:sym typeface="Roboto Light"/>
              </a:defRPr>
            </a:lvl5pPr>
            <a:lvl6pPr lvl="5" algn="l">
              <a:lnSpc>
                <a:spcPct val="100000"/>
              </a:lnSpc>
              <a:spcBef>
                <a:spcPts val="0"/>
              </a:spcBef>
              <a:spcAft>
                <a:spcPts val="0"/>
              </a:spcAft>
              <a:buSzPts val="1400"/>
              <a:buNone/>
              <a:defRPr>
                <a:latin typeface="Roboto Light"/>
                <a:ea typeface="Roboto Light"/>
                <a:cs typeface="Roboto Light"/>
                <a:sym typeface="Roboto Light"/>
              </a:defRPr>
            </a:lvl6pPr>
            <a:lvl7pPr lvl="6" algn="l">
              <a:lnSpc>
                <a:spcPct val="100000"/>
              </a:lnSpc>
              <a:spcBef>
                <a:spcPts val="0"/>
              </a:spcBef>
              <a:spcAft>
                <a:spcPts val="0"/>
              </a:spcAft>
              <a:buSzPts val="1400"/>
              <a:buNone/>
              <a:defRPr>
                <a:latin typeface="Roboto Light"/>
                <a:ea typeface="Roboto Light"/>
                <a:cs typeface="Roboto Light"/>
                <a:sym typeface="Roboto Light"/>
              </a:defRPr>
            </a:lvl7pPr>
            <a:lvl8pPr lvl="7" algn="l">
              <a:lnSpc>
                <a:spcPct val="100000"/>
              </a:lnSpc>
              <a:spcBef>
                <a:spcPts val="0"/>
              </a:spcBef>
              <a:spcAft>
                <a:spcPts val="0"/>
              </a:spcAft>
              <a:buSzPts val="1400"/>
              <a:buNone/>
              <a:defRPr>
                <a:latin typeface="Roboto Light"/>
                <a:ea typeface="Roboto Light"/>
                <a:cs typeface="Roboto Light"/>
                <a:sym typeface="Roboto Light"/>
              </a:defRPr>
            </a:lvl8pPr>
            <a:lvl9pPr lvl="8" algn="l">
              <a:lnSpc>
                <a:spcPct val="100000"/>
              </a:lnSpc>
              <a:spcBef>
                <a:spcPts val="0"/>
              </a:spcBef>
              <a:spcAft>
                <a:spcPts val="0"/>
              </a:spcAft>
              <a:buSzPts val="1400"/>
              <a:buNone/>
              <a:defRPr>
                <a:latin typeface="Roboto Light"/>
                <a:ea typeface="Roboto Light"/>
                <a:cs typeface="Roboto Light"/>
                <a:sym typeface="Roboto Light"/>
              </a:defRPr>
            </a:lvl9pPr>
          </a:lstStyle>
          <a:p/>
        </p:txBody>
      </p:sp>
      <p:sp>
        <p:nvSpPr>
          <p:cNvPr id="34" name="Google Shape;34;p23"/>
          <p:cNvSpPr txBox="1"/>
          <p:nvPr>
            <p:ph idx="1" type="body"/>
          </p:nvPr>
        </p:nvSpPr>
        <p:spPr>
          <a:xfrm>
            <a:off x="437600" y="1231750"/>
            <a:ext cx="8263500" cy="37038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indent="-317500" lvl="1" marL="914400" algn="l">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indent="-317500" lvl="2" marL="1371600" algn="l">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indent="-317500" lvl="3" marL="1828800" algn="l">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indent="-317500" lvl="4" marL="2286000" algn="l">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indent="-317500" lvl="5" marL="2743200" algn="l">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indent="-317500" lvl="6" marL="3200400" algn="l">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indent="-317500" lvl="7" marL="3657600" algn="l">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indent="-317500" lvl="8" marL="4114800" algn="l">
              <a:lnSpc>
                <a:spcPct val="115000"/>
              </a:lnSpc>
              <a:spcBef>
                <a:spcPts val="1200"/>
              </a:spcBef>
              <a:spcAft>
                <a:spcPts val="12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l Blue Background" type="tx">
  <p:cSld name="TITLE_AND_BODY">
    <p:bg>
      <p:bgPr>
        <a:solidFill>
          <a:srgbClr val="1E88E5"/>
        </a:solidFill>
      </p:bgPr>
    </p:bg>
    <p:spTree>
      <p:nvGrpSpPr>
        <p:cNvPr id="35" name="Shape 3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sp>
        <p:nvSpPr>
          <p:cNvPr id="37" name="Google Shape;37;p25"/>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200"/>
              </a:spcBef>
              <a:spcAft>
                <a:spcPts val="0"/>
              </a:spcAft>
              <a:buSzPts val="1400"/>
              <a:buChar char="○"/>
              <a:defRPr/>
            </a:lvl2pPr>
            <a:lvl3pPr indent="-317500" lvl="2" marL="1371600" algn="l">
              <a:lnSpc>
                <a:spcPct val="115000"/>
              </a:lnSpc>
              <a:spcBef>
                <a:spcPts val="1200"/>
              </a:spcBef>
              <a:spcAft>
                <a:spcPts val="0"/>
              </a:spcAft>
              <a:buSzPts val="1400"/>
              <a:buChar char="■"/>
              <a:defRPr/>
            </a:lvl3pPr>
            <a:lvl4pPr indent="-317500" lvl="3" marL="1828800" algn="l">
              <a:lnSpc>
                <a:spcPct val="115000"/>
              </a:lnSpc>
              <a:spcBef>
                <a:spcPts val="1200"/>
              </a:spcBef>
              <a:spcAft>
                <a:spcPts val="0"/>
              </a:spcAft>
              <a:buSzPts val="1400"/>
              <a:buChar char="●"/>
              <a:defRPr/>
            </a:lvl4pPr>
            <a:lvl5pPr indent="-317500" lvl="4" marL="2286000" algn="l">
              <a:lnSpc>
                <a:spcPct val="115000"/>
              </a:lnSpc>
              <a:spcBef>
                <a:spcPts val="1200"/>
              </a:spcBef>
              <a:spcAft>
                <a:spcPts val="0"/>
              </a:spcAft>
              <a:buSzPts val="1400"/>
              <a:buChar char="○"/>
              <a:defRPr/>
            </a:lvl5pPr>
            <a:lvl6pPr indent="-317500" lvl="5" marL="2743200" algn="l">
              <a:lnSpc>
                <a:spcPct val="115000"/>
              </a:lnSpc>
              <a:spcBef>
                <a:spcPts val="1200"/>
              </a:spcBef>
              <a:spcAft>
                <a:spcPts val="0"/>
              </a:spcAft>
              <a:buSzPts val="1400"/>
              <a:buChar char="■"/>
              <a:defRPr/>
            </a:lvl6pPr>
            <a:lvl7pPr indent="-317500" lvl="6" marL="3200400" algn="l">
              <a:lnSpc>
                <a:spcPct val="115000"/>
              </a:lnSpc>
              <a:spcBef>
                <a:spcPts val="1200"/>
              </a:spcBef>
              <a:spcAft>
                <a:spcPts val="0"/>
              </a:spcAft>
              <a:buSzPts val="1400"/>
              <a:buChar char="●"/>
              <a:defRPr/>
            </a:lvl7pPr>
            <a:lvl8pPr indent="-317500" lvl="7" marL="3657600" algn="l">
              <a:lnSpc>
                <a:spcPct val="115000"/>
              </a:lnSpc>
              <a:spcBef>
                <a:spcPts val="1200"/>
              </a:spcBef>
              <a:spcAft>
                <a:spcPts val="0"/>
              </a:spcAft>
              <a:buSzPts val="1400"/>
              <a:buChar char="○"/>
              <a:defRPr/>
            </a:lvl8pPr>
            <a:lvl9pPr indent="-317500" lvl="8" marL="4114800" algn="l">
              <a:lnSpc>
                <a:spcPct val="115000"/>
              </a:lnSpc>
              <a:spcBef>
                <a:spcPts val="1200"/>
              </a:spcBef>
              <a:spcAft>
                <a:spcPts val="1200"/>
              </a:spcAft>
              <a:buSzPts val="1400"/>
              <a:buChar char="■"/>
              <a:defRPr/>
            </a:lvl9pPr>
          </a:lstStyle>
          <a:p/>
        </p:txBody>
      </p:sp>
      <p:sp>
        <p:nvSpPr>
          <p:cNvPr id="38" name="Google Shape;38;p25"/>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200"/>
              </a:spcBef>
              <a:spcAft>
                <a:spcPts val="0"/>
              </a:spcAft>
              <a:buSzPts val="1400"/>
              <a:buChar char="○"/>
              <a:defRPr/>
            </a:lvl2pPr>
            <a:lvl3pPr indent="-317500" lvl="2" marL="1371600" algn="l">
              <a:lnSpc>
                <a:spcPct val="115000"/>
              </a:lnSpc>
              <a:spcBef>
                <a:spcPts val="1200"/>
              </a:spcBef>
              <a:spcAft>
                <a:spcPts val="0"/>
              </a:spcAft>
              <a:buSzPts val="1400"/>
              <a:buChar char="■"/>
              <a:defRPr/>
            </a:lvl3pPr>
            <a:lvl4pPr indent="-317500" lvl="3" marL="1828800" algn="l">
              <a:lnSpc>
                <a:spcPct val="115000"/>
              </a:lnSpc>
              <a:spcBef>
                <a:spcPts val="1200"/>
              </a:spcBef>
              <a:spcAft>
                <a:spcPts val="0"/>
              </a:spcAft>
              <a:buSzPts val="1400"/>
              <a:buChar char="●"/>
              <a:defRPr/>
            </a:lvl4pPr>
            <a:lvl5pPr indent="-317500" lvl="4" marL="2286000" algn="l">
              <a:lnSpc>
                <a:spcPct val="115000"/>
              </a:lnSpc>
              <a:spcBef>
                <a:spcPts val="1200"/>
              </a:spcBef>
              <a:spcAft>
                <a:spcPts val="0"/>
              </a:spcAft>
              <a:buSzPts val="1400"/>
              <a:buChar char="○"/>
              <a:defRPr/>
            </a:lvl5pPr>
            <a:lvl6pPr indent="-317500" lvl="5" marL="2743200" algn="l">
              <a:lnSpc>
                <a:spcPct val="115000"/>
              </a:lnSpc>
              <a:spcBef>
                <a:spcPts val="1200"/>
              </a:spcBef>
              <a:spcAft>
                <a:spcPts val="0"/>
              </a:spcAft>
              <a:buSzPts val="1400"/>
              <a:buChar char="■"/>
              <a:defRPr/>
            </a:lvl6pPr>
            <a:lvl7pPr indent="-317500" lvl="6" marL="3200400" algn="l">
              <a:lnSpc>
                <a:spcPct val="115000"/>
              </a:lnSpc>
              <a:spcBef>
                <a:spcPts val="1200"/>
              </a:spcBef>
              <a:spcAft>
                <a:spcPts val="0"/>
              </a:spcAft>
              <a:buSzPts val="1400"/>
              <a:buChar char="●"/>
              <a:defRPr/>
            </a:lvl7pPr>
            <a:lvl8pPr indent="-317500" lvl="7" marL="3657600" algn="l">
              <a:lnSpc>
                <a:spcPct val="115000"/>
              </a:lnSpc>
              <a:spcBef>
                <a:spcPts val="1200"/>
              </a:spcBef>
              <a:spcAft>
                <a:spcPts val="0"/>
              </a:spcAft>
              <a:buSzPts val="1400"/>
              <a:buChar char="○"/>
              <a:defRPr/>
            </a:lvl8pPr>
            <a:lvl9pPr indent="-317500" lvl="8" marL="4114800" algn="l">
              <a:lnSpc>
                <a:spcPct val="115000"/>
              </a:lnSpc>
              <a:spcBef>
                <a:spcPts val="1200"/>
              </a:spcBef>
              <a:spcAft>
                <a:spcPts val="1200"/>
              </a:spcAft>
              <a:buSzPts val="1400"/>
              <a:buChar char="■"/>
              <a:defRPr/>
            </a:lvl9pPr>
          </a:lstStyle>
          <a:p/>
        </p:txBody>
      </p:sp>
      <p:sp>
        <p:nvSpPr>
          <p:cNvPr id="39" name="Google Shape;39;p25"/>
          <p:cNvSpPr txBox="1"/>
          <p:nvPr>
            <p:ph type="title"/>
          </p:nvPr>
        </p:nvSpPr>
        <p:spPr>
          <a:xfrm>
            <a:off x="470275" y="203475"/>
            <a:ext cx="8216400" cy="87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5"/>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marR="0" rtl="0" algn="r">
              <a:lnSpc>
                <a:spcPct val="95000"/>
              </a:lnSpc>
              <a:spcBef>
                <a:spcPts val="0"/>
              </a:spcBef>
              <a:spcAft>
                <a:spcPts val="0"/>
              </a:spcAft>
              <a:buClr>
                <a:srgbClr val="000000"/>
              </a:buClr>
              <a:buSzPts val="600"/>
              <a:buFont typeface="Arial"/>
              <a:buNone/>
            </a:pPr>
            <a:r>
              <a:rPr b="0" i="0" lang="en-GB" sz="600" u="none" cap="none" strike="noStrike">
                <a:solidFill>
                  <a:srgbClr val="424242"/>
                </a:solidFill>
                <a:latin typeface="Roboto Mono"/>
                <a:ea typeface="Roboto Mono"/>
                <a:cs typeface="Roboto Mono"/>
                <a:sym typeface="Roboto Mono"/>
              </a:rPr>
              <a:t>@Amit Bendor</a:t>
            </a:r>
            <a:endParaRPr b="0" i="0" sz="600" u="none" cap="none" strike="noStrike">
              <a:solidFill>
                <a:srgbClr val="424242"/>
              </a:solidFill>
              <a:latin typeface="Roboto Mono"/>
              <a:ea typeface="Roboto Mono"/>
              <a:cs typeface="Roboto Mono"/>
              <a:sym typeface="Roboto Mon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26"/>
          <p:cNvSpPr txBox="1"/>
          <p:nvPr>
            <p:ph type="title"/>
          </p:nvPr>
        </p:nvSpPr>
        <p:spPr>
          <a:xfrm>
            <a:off x="470275" y="203475"/>
            <a:ext cx="8216400" cy="87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FFFFFF"/>
        </a:solidFill>
      </p:bgPr>
    </p:bg>
    <p:spTree>
      <p:nvGrpSpPr>
        <p:cNvPr id="5" name="Shape 5"/>
        <p:cNvGrpSpPr/>
        <p:nvPr/>
      </p:nvGrpSpPr>
      <p:grpSpPr>
        <a:xfrm>
          <a:off x="0" y="0"/>
          <a:ext cx="0" cy="0"/>
          <a:chOff x="0" y="0"/>
          <a:chExt cx="0" cy="0"/>
        </a:xfrm>
      </p:grpSpPr>
      <p:sp>
        <p:nvSpPr>
          <p:cNvPr id="6" name="Google Shape;6;p17"/>
          <p:cNvSpPr txBox="1"/>
          <p:nvPr/>
        </p:nvSpPr>
        <p:spPr>
          <a:xfrm>
            <a:off x="464100" y="45720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Roboto Light"/>
              <a:ea typeface="Roboto Light"/>
              <a:cs typeface="Roboto Light"/>
              <a:sym typeface="Roboto Light"/>
            </a:endParaRPr>
          </a:p>
        </p:txBody>
      </p:sp>
      <p:sp>
        <p:nvSpPr>
          <p:cNvPr id="7" name="Google Shape;7;p17"/>
          <p:cNvSpPr txBox="1"/>
          <p:nvPr/>
        </p:nvSpPr>
        <p:spPr>
          <a:xfrm>
            <a:off x="464100" y="13048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Clr>
                <a:srgbClr val="000000"/>
              </a:buClr>
              <a:buSzPts val="1800"/>
              <a:buFont typeface="Arial"/>
              <a:buNone/>
            </a:pPr>
            <a:r>
              <a:t/>
            </a:r>
            <a:endParaRPr b="0" i="0" sz="1800" u="none" cap="none" strike="noStrike">
              <a:solidFill>
                <a:srgbClr val="000000"/>
              </a:solidFill>
              <a:latin typeface="Roboto Light"/>
              <a:ea typeface="Roboto Light"/>
              <a:cs typeface="Roboto Light"/>
              <a:sym typeface="Roboto Light"/>
            </a:endParaRPr>
          </a:p>
        </p:txBody>
      </p:sp>
      <p:sp>
        <p:nvSpPr>
          <p:cNvPr id="8" name="Google Shape;8;p17"/>
          <p:cNvSpPr txBox="1"/>
          <p:nvPr/>
        </p:nvSpPr>
        <p:spPr>
          <a:xfrm>
            <a:off x="180900" y="446900"/>
            <a:ext cx="8782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666666"/>
              </a:solidFill>
              <a:latin typeface="Roboto"/>
              <a:ea typeface="Roboto"/>
              <a:cs typeface="Roboto"/>
              <a:sym typeface="Roboto"/>
            </a:endParaRPr>
          </a:p>
        </p:txBody>
      </p:sp>
      <p:sp>
        <p:nvSpPr>
          <p:cNvPr id="9" name="Google Shape;9;p17"/>
          <p:cNvSpPr txBox="1"/>
          <p:nvPr>
            <p:ph type="title"/>
          </p:nvPr>
        </p:nvSpPr>
        <p:spPr>
          <a:xfrm>
            <a:off x="285200" y="2939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2800" u="none" cap="none" strike="noStrike">
                <a:solidFill>
                  <a:srgbClr val="424242"/>
                </a:solidFill>
                <a:latin typeface="Roboto Light"/>
                <a:ea typeface="Roboto Light"/>
                <a:cs typeface="Roboto Light"/>
                <a:sym typeface="Roboto Light"/>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 name="Google Shape;10;p17"/>
          <p:cNvSpPr txBox="1"/>
          <p:nvPr>
            <p:ph idx="1" type="body"/>
          </p:nvPr>
        </p:nvSpPr>
        <p:spPr>
          <a:xfrm>
            <a:off x="285200" y="1079350"/>
            <a:ext cx="8263500" cy="37038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424242"/>
              </a:buClr>
              <a:buSzPts val="1800"/>
              <a:buFont typeface="Roboto Light"/>
              <a:buChar char="●"/>
              <a:defRPr b="0" i="0" sz="1800" u="none" cap="none" strike="noStrike">
                <a:solidFill>
                  <a:srgbClr val="424242"/>
                </a:solidFill>
                <a:latin typeface="Roboto Light"/>
                <a:ea typeface="Roboto Light"/>
                <a:cs typeface="Roboto Light"/>
                <a:sym typeface="Roboto Light"/>
              </a:defRPr>
            </a:lvl1pPr>
            <a:lvl2pPr indent="-317500" lvl="1" marL="914400" marR="0" rtl="0" algn="l">
              <a:lnSpc>
                <a:spcPct val="115000"/>
              </a:lnSpc>
              <a:spcBef>
                <a:spcPts val="1200"/>
              </a:spcBef>
              <a:spcAft>
                <a:spcPts val="0"/>
              </a:spcAft>
              <a:buClr>
                <a:srgbClr val="424242"/>
              </a:buClr>
              <a:buSzPts val="1400"/>
              <a:buFont typeface="Roboto Light"/>
              <a:buChar char="○"/>
              <a:defRPr b="0" i="0" sz="1400" u="none" cap="none" strike="noStrike">
                <a:solidFill>
                  <a:srgbClr val="424242"/>
                </a:solidFill>
                <a:latin typeface="Roboto Light"/>
                <a:ea typeface="Roboto Light"/>
                <a:cs typeface="Roboto Light"/>
                <a:sym typeface="Roboto Light"/>
              </a:defRPr>
            </a:lvl2pPr>
            <a:lvl3pPr indent="-317500" lvl="2" marL="1371600" marR="0" rtl="0" algn="l">
              <a:lnSpc>
                <a:spcPct val="115000"/>
              </a:lnSpc>
              <a:spcBef>
                <a:spcPts val="1200"/>
              </a:spcBef>
              <a:spcAft>
                <a:spcPts val="0"/>
              </a:spcAft>
              <a:buClr>
                <a:srgbClr val="424242"/>
              </a:buClr>
              <a:buSzPts val="1400"/>
              <a:buFont typeface="Roboto Light"/>
              <a:buChar char="■"/>
              <a:defRPr b="0" i="0" sz="1400" u="none" cap="none" strike="noStrike">
                <a:solidFill>
                  <a:srgbClr val="424242"/>
                </a:solidFill>
                <a:latin typeface="Roboto Light"/>
                <a:ea typeface="Roboto Light"/>
                <a:cs typeface="Roboto Light"/>
                <a:sym typeface="Roboto Light"/>
              </a:defRPr>
            </a:lvl3pPr>
            <a:lvl4pPr indent="-317500" lvl="3" marL="1828800" marR="0" rtl="0" algn="l">
              <a:lnSpc>
                <a:spcPct val="115000"/>
              </a:lnSpc>
              <a:spcBef>
                <a:spcPts val="1200"/>
              </a:spcBef>
              <a:spcAft>
                <a:spcPts val="0"/>
              </a:spcAft>
              <a:buClr>
                <a:srgbClr val="424242"/>
              </a:buClr>
              <a:buSzPts val="1400"/>
              <a:buFont typeface="Roboto Light"/>
              <a:buChar char="●"/>
              <a:defRPr b="0" i="0" sz="1400" u="none" cap="none" strike="noStrike">
                <a:solidFill>
                  <a:srgbClr val="424242"/>
                </a:solidFill>
                <a:latin typeface="Roboto Light"/>
                <a:ea typeface="Roboto Light"/>
                <a:cs typeface="Roboto Light"/>
                <a:sym typeface="Roboto Light"/>
              </a:defRPr>
            </a:lvl4pPr>
            <a:lvl5pPr indent="-317500" lvl="4" marL="2286000" marR="0" rtl="0" algn="l">
              <a:lnSpc>
                <a:spcPct val="115000"/>
              </a:lnSpc>
              <a:spcBef>
                <a:spcPts val="1200"/>
              </a:spcBef>
              <a:spcAft>
                <a:spcPts val="0"/>
              </a:spcAft>
              <a:buClr>
                <a:srgbClr val="424242"/>
              </a:buClr>
              <a:buSzPts val="1400"/>
              <a:buFont typeface="Roboto Light"/>
              <a:buChar char="○"/>
              <a:defRPr b="0" i="0" sz="1400" u="none" cap="none" strike="noStrike">
                <a:solidFill>
                  <a:srgbClr val="424242"/>
                </a:solidFill>
                <a:latin typeface="Roboto Light"/>
                <a:ea typeface="Roboto Light"/>
                <a:cs typeface="Roboto Light"/>
                <a:sym typeface="Roboto Light"/>
              </a:defRPr>
            </a:lvl5pPr>
            <a:lvl6pPr indent="-317500" lvl="5" marL="2743200" marR="0" rtl="0" algn="l">
              <a:lnSpc>
                <a:spcPct val="115000"/>
              </a:lnSpc>
              <a:spcBef>
                <a:spcPts val="1200"/>
              </a:spcBef>
              <a:spcAft>
                <a:spcPts val="0"/>
              </a:spcAft>
              <a:buClr>
                <a:srgbClr val="424242"/>
              </a:buClr>
              <a:buSzPts val="1400"/>
              <a:buFont typeface="Roboto Light"/>
              <a:buChar char="■"/>
              <a:defRPr b="0" i="0" sz="1400" u="none" cap="none" strike="noStrike">
                <a:solidFill>
                  <a:srgbClr val="424242"/>
                </a:solidFill>
                <a:latin typeface="Roboto Light"/>
                <a:ea typeface="Roboto Light"/>
                <a:cs typeface="Roboto Light"/>
                <a:sym typeface="Roboto Light"/>
              </a:defRPr>
            </a:lvl6pPr>
            <a:lvl7pPr indent="-317500" lvl="6" marL="3200400" marR="0" rtl="0" algn="l">
              <a:lnSpc>
                <a:spcPct val="115000"/>
              </a:lnSpc>
              <a:spcBef>
                <a:spcPts val="1200"/>
              </a:spcBef>
              <a:spcAft>
                <a:spcPts val="0"/>
              </a:spcAft>
              <a:buClr>
                <a:srgbClr val="424242"/>
              </a:buClr>
              <a:buSzPts val="1400"/>
              <a:buFont typeface="Roboto Light"/>
              <a:buChar char="●"/>
              <a:defRPr b="0" i="0" sz="1400" u="none" cap="none" strike="noStrike">
                <a:solidFill>
                  <a:srgbClr val="424242"/>
                </a:solidFill>
                <a:latin typeface="Roboto Light"/>
                <a:ea typeface="Roboto Light"/>
                <a:cs typeface="Roboto Light"/>
                <a:sym typeface="Roboto Light"/>
              </a:defRPr>
            </a:lvl7pPr>
            <a:lvl8pPr indent="-317500" lvl="7" marL="3657600" marR="0" rtl="0" algn="l">
              <a:lnSpc>
                <a:spcPct val="115000"/>
              </a:lnSpc>
              <a:spcBef>
                <a:spcPts val="1200"/>
              </a:spcBef>
              <a:spcAft>
                <a:spcPts val="0"/>
              </a:spcAft>
              <a:buClr>
                <a:srgbClr val="424242"/>
              </a:buClr>
              <a:buSzPts val="1400"/>
              <a:buFont typeface="Roboto Light"/>
              <a:buChar char="○"/>
              <a:defRPr b="0" i="0" sz="1400" u="none" cap="none" strike="noStrike">
                <a:solidFill>
                  <a:srgbClr val="424242"/>
                </a:solidFill>
                <a:latin typeface="Roboto Light"/>
                <a:ea typeface="Roboto Light"/>
                <a:cs typeface="Roboto Light"/>
                <a:sym typeface="Roboto Light"/>
              </a:defRPr>
            </a:lvl8pPr>
            <a:lvl9pPr indent="-317500" lvl="8" marL="4114800" marR="0" rtl="0" algn="l">
              <a:lnSpc>
                <a:spcPct val="115000"/>
              </a:lnSpc>
              <a:spcBef>
                <a:spcPts val="1200"/>
              </a:spcBef>
              <a:spcAft>
                <a:spcPts val="1200"/>
              </a:spcAft>
              <a:buClr>
                <a:srgbClr val="424242"/>
              </a:buClr>
              <a:buSzPts val="1400"/>
              <a:buFont typeface="Roboto Light"/>
              <a:buChar char="■"/>
              <a:defRPr b="0" i="0" sz="1400" u="none" cap="none" strike="noStrike">
                <a:solidFill>
                  <a:srgbClr val="424242"/>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hyperlink" Target="https://www.gitignore.io/" TargetMode="External"/><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8" name="Shape 128"/>
        <p:cNvGrpSpPr/>
        <p:nvPr/>
      </p:nvGrpSpPr>
      <p:grpSpPr>
        <a:xfrm>
          <a:off x="0" y="0"/>
          <a:ext cx="0" cy="0"/>
          <a:chOff x="0" y="0"/>
          <a:chExt cx="0" cy="0"/>
        </a:xfrm>
      </p:grpSpPr>
      <p:sp>
        <p:nvSpPr>
          <p:cNvPr id="129" name="Google Shape;129;p1"/>
          <p:cNvSpPr/>
          <p:nvPr/>
        </p:nvSpPr>
        <p:spPr>
          <a:xfrm>
            <a:off x="0" y="0"/>
            <a:ext cx="9144000" cy="5143500"/>
          </a:xfrm>
          <a:prstGeom prst="rect">
            <a:avLst/>
          </a:prstGeom>
          <a:solidFill>
            <a:srgbClr val="0C0C0C">
              <a:alpha val="61568"/>
            </a:srgbClr>
          </a:solidFill>
          <a:ln>
            <a:noFill/>
          </a:ln>
        </p:spPr>
        <p:txBody>
          <a:bodyPr anchorCtr="0" anchor="ctr" bIns="45700" lIns="91425" spcFirstLastPara="1" rIns="91425" wrap="square" tIns="45700">
            <a:noAutofit/>
          </a:bodyPr>
          <a:lstStyle/>
          <a:p>
            <a:pPr indent="0" lvl="0" marL="457200" marR="0" rtl="0" algn="ctr">
              <a:lnSpc>
                <a:spcPct val="100000"/>
              </a:lnSpc>
              <a:spcBef>
                <a:spcPts val="0"/>
              </a:spcBef>
              <a:spcAft>
                <a:spcPts val="20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0" name="Google Shape;130;p1"/>
          <p:cNvSpPr txBox="1"/>
          <p:nvPr/>
        </p:nvSpPr>
        <p:spPr>
          <a:xfrm>
            <a:off x="666000" y="919625"/>
            <a:ext cx="7812000" cy="1471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rPr b="1" i="0" lang="en-GB" sz="4000" u="none" cap="none" strike="noStrike">
                <a:solidFill>
                  <a:schemeClr val="lt1"/>
                </a:solidFill>
                <a:latin typeface="Montserrat"/>
                <a:ea typeface="Montserrat"/>
                <a:cs typeface="Montserrat"/>
                <a:sym typeface="Montserrat"/>
              </a:rPr>
              <a:t>Git Ignore</a:t>
            </a:r>
            <a:endParaRPr b="1" i="0" sz="4000" u="none" cap="none" strike="noStrike">
              <a:solidFill>
                <a:schemeClr val="lt1"/>
              </a:solidFill>
              <a:latin typeface="Montserrat"/>
              <a:ea typeface="Montserrat"/>
              <a:cs typeface="Montserrat"/>
              <a:sym typeface="Montserrat"/>
            </a:endParaRPr>
          </a:p>
        </p:txBody>
      </p:sp>
      <p:pic>
        <p:nvPicPr>
          <p:cNvPr id="131" name="Google Shape;131;p1"/>
          <p:cNvPicPr preferRelativeResize="0"/>
          <p:nvPr/>
        </p:nvPicPr>
        <p:blipFill rotWithShape="1">
          <a:blip r:embed="rId4">
            <a:alphaModFix/>
          </a:blip>
          <a:srcRect b="0" l="0" r="0" t="0"/>
          <a:stretch/>
        </p:blipFill>
        <p:spPr>
          <a:xfrm>
            <a:off x="7562850" y="4502002"/>
            <a:ext cx="1466849" cy="587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5" name="Shape 205"/>
        <p:cNvGrpSpPr/>
        <p:nvPr/>
      </p:nvGrpSpPr>
      <p:grpSpPr>
        <a:xfrm>
          <a:off x="0" y="0"/>
          <a:ext cx="0" cy="0"/>
          <a:chOff x="0" y="0"/>
          <a:chExt cx="0" cy="0"/>
        </a:xfrm>
      </p:grpSpPr>
      <p:sp>
        <p:nvSpPr>
          <p:cNvPr id="206" name="Google Shape;206;p10"/>
          <p:cNvSpPr txBox="1"/>
          <p:nvPr/>
        </p:nvSpPr>
        <p:spPr>
          <a:xfrm>
            <a:off x="4841400" y="2292800"/>
            <a:ext cx="4137300" cy="260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Montserrat"/>
                <a:ea typeface="Montserrat"/>
                <a:cs typeface="Montserrat"/>
                <a:sym typeface="Montserrat"/>
              </a:rPr>
              <a:t>Have a look at the following:</a:t>
            </a:r>
            <a:endParaRPr b="1" i="0" sz="1600" u="none" cap="none" strike="noStrike">
              <a:solidFill>
                <a:schemeClr val="dk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dk1"/>
              </a:buClr>
              <a:buSzPts val="1600"/>
              <a:buFont typeface="Montserrat"/>
              <a:buChar char="●"/>
            </a:pPr>
            <a:r>
              <a:rPr b="1" i="0" lang="en-GB" sz="1600" u="none" cap="none" strike="noStrike">
                <a:solidFill>
                  <a:schemeClr val="dk1"/>
                </a:solidFill>
                <a:latin typeface="Montserrat"/>
                <a:ea typeface="Montserrat"/>
                <a:cs typeface="Montserrat"/>
                <a:sym typeface="Montserrat"/>
              </a:rPr>
              <a:t>Gitignored files are grayed out in VSC.</a:t>
            </a:r>
            <a:endParaRPr b="1" i="0" sz="1600" u="none" cap="none" strike="noStrike">
              <a:solidFill>
                <a:schemeClr val="dk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dk1"/>
              </a:buClr>
              <a:buSzPts val="1600"/>
              <a:buFont typeface="Montserrat"/>
              <a:buChar char="●"/>
            </a:pPr>
            <a:r>
              <a:rPr b="1" i="0" lang="en-GB" sz="1600" u="none" cap="none" strike="noStrike">
                <a:solidFill>
                  <a:schemeClr val="dk1"/>
                </a:solidFill>
                <a:latin typeface="Montserrat"/>
                <a:ea typeface="Montserrat"/>
                <a:cs typeface="Montserrat"/>
                <a:sym typeface="Montserrat"/>
              </a:rPr>
              <a:t>The folder ./another_folder/test got gitignored.</a:t>
            </a:r>
            <a:endParaRPr b="1" i="0" sz="1600" u="none" cap="none" strike="noStrike">
              <a:solidFill>
                <a:schemeClr val="dk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dk1"/>
              </a:buClr>
              <a:buSzPts val="1600"/>
              <a:buFont typeface="Montserrat"/>
              <a:buChar char="●"/>
            </a:pPr>
            <a:r>
              <a:rPr b="1" i="0" lang="en-GB" sz="1600" u="none" cap="none" strike="noStrike">
                <a:solidFill>
                  <a:schemeClr val="dk1"/>
                </a:solidFill>
                <a:latin typeface="Montserrat"/>
                <a:ea typeface="Montserrat"/>
                <a:cs typeface="Montserrat"/>
                <a:sym typeface="Montserrat"/>
              </a:rPr>
              <a:t>Also the file named test (without extension)</a:t>
            </a:r>
            <a:endParaRPr b="1" i="0" sz="1600" u="none" cap="none" strike="noStrike">
              <a:solidFill>
                <a:schemeClr val="dk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dk1"/>
              </a:buClr>
              <a:buSzPts val="1600"/>
              <a:buFont typeface="Montserrat"/>
              <a:buChar char="●"/>
            </a:pPr>
            <a:r>
              <a:rPr b="1" i="0" lang="en-GB" sz="1600" u="none" cap="none" strike="noStrike">
                <a:solidFill>
                  <a:schemeClr val="dk1"/>
                </a:solidFill>
                <a:latin typeface="Montserrat"/>
                <a:ea typeface="Montserrat"/>
                <a:cs typeface="Montserrat"/>
                <a:sym typeface="Montserrat"/>
              </a:rPr>
              <a:t>Test.txt doesn’t get ignore because its extension.</a:t>
            </a:r>
            <a:endParaRPr b="1" i="0" sz="16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Montserrat"/>
              <a:ea typeface="Montserrat"/>
              <a:cs typeface="Montserrat"/>
              <a:sym typeface="Montserrat"/>
            </a:endParaRPr>
          </a:p>
        </p:txBody>
      </p:sp>
      <p:sp>
        <p:nvSpPr>
          <p:cNvPr id="207" name="Google Shape;207;p10"/>
          <p:cNvSpPr txBox="1"/>
          <p:nvPr/>
        </p:nvSpPr>
        <p:spPr>
          <a:xfrm>
            <a:off x="285400" y="238450"/>
            <a:ext cx="8808600" cy="59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rgbClr val="4278E8"/>
                </a:solidFill>
                <a:latin typeface="Montserrat"/>
                <a:ea typeface="Montserrat"/>
                <a:cs typeface="Montserrat"/>
                <a:sym typeface="Montserrat"/>
              </a:rPr>
              <a:t>Patterns</a:t>
            </a:r>
            <a:endParaRPr b="1" i="0" sz="3000" u="none" cap="none" strike="noStrike">
              <a:solidFill>
                <a:srgbClr val="4278E8"/>
              </a:solidFill>
              <a:latin typeface="Montserrat"/>
              <a:ea typeface="Montserrat"/>
              <a:cs typeface="Montserrat"/>
              <a:sym typeface="Montserrat"/>
            </a:endParaRPr>
          </a:p>
        </p:txBody>
      </p:sp>
      <p:cxnSp>
        <p:nvCxnSpPr>
          <p:cNvPr id="208" name="Google Shape;208;p10"/>
          <p:cNvCxnSpPr/>
          <p:nvPr/>
        </p:nvCxnSpPr>
        <p:spPr>
          <a:xfrm>
            <a:off x="414725" y="921675"/>
            <a:ext cx="1697100" cy="0"/>
          </a:xfrm>
          <a:prstGeom prst="straightConnector1">
            <a:avLst/>
          </a:prstGeom>
          <a:noFill/>
          <a:ln cap="flat" cmpd="sng" w="38100">
            <a:solidFill>
              <a:srgbClr val="4278E8"/>
            </a:solidFill>
            <a:prstDash val="solid"/>
            <a:round/>
            <a:headEnd len="sm" w="sm" type="none"/>
            <a:tailEnd len="sm" w="sm" type="none"/>
          </a:ln>
        </p:spPr>
      </p:cxnSp>
      <p:pic>
        <p:nvPicPr>
          <p:cNvPr id="209" name="Google Shape;209;p10"/>
          <p:cNvPicPr preferRelativeResize="0"/>
          <p:nvPr/>
        </p:nvPicPr>
        <p:blipFill rotWithShape="1">
          <a:blip r:embed="rId3">
            <a:alphaModFix/>
          </a:blip>
          <a:srcRect b="0" l="0" r="0" t="0"/>
          <a:stretch/>
        </p:blipFill>
        <p:spPr>
          <a:xfrm>
            <a:off x="8029575" y="4633775"/>
            <a:ext cx="1019175" cy="408450"/>
          </a:xfrm>
          <a:prstGeom prst="rect">
            <a:avLst/>
          </a:prstGeom>
          <a:noFill/>
          <a:ln>
            <a:noFill/>
          </a:ln>
        </p:spPr>
      </p:pic>
      <p:sp>
        <p:nvSpPr>
          <p:cNvPr id="210" name="Google Shape;210;p10"/>
          <p:cNvSpPr txBox="1"/>
          <p:nvPr/>
        </p:nvSpPr>
        <p:spPr>
          <a:xfrm>
            <a:off x="285400" y="1013900"/>
            <a:ext cx="7383300" cy="127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Montserrat"/>
                <a:ea typeface="Montserrat"/>
                <a:cs typeface="Montserrat"/>
                <a:sym typeface="Montserrat"/>
              </a:rPr>
              <a:t>Literal File Names: </a:t>
            </a:r>
            <a:endParaRPr b="1" i="0" sz="16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Montserrat"/>
                <a:ea typeface="Montserrat"/>
                <a:cs typeface="Montserrat"/>
                <a:sym typeface="Montserrat"/>
              </a:rPr>
              <a:t>The easiest pattern is a literal file name/folder, for example:</a:t>
            </a:r>
            <a:endParaRPr b="1" i="0" sz="1600" u="none" cap="none" strike="noStrike">
              <a:solidFill>
                <a:schemeClr val="dk1"/>
              </a:solidFill>
              <a:latin typeface="Montserrat"/>
              <a:ea typeface="Montserrat"/>
              <a:cs typeface="Montserrat"/>
              <a:sym typeface="Montserrat"/>
            </a:endParaRPr>
          </a:p>
          <a:p>
            <a:pPr indent="457200" lvl="0" marL="0" marR="0" rtl="0" algn="l">
              <a:lnSpc>
                <a:spcPct val="115000"/>
              </a:lnSpc>
              <a:spcBef>
                <a:spcPts val="0"/>
              </a:spcBef>
              <a:spcAft>
                <a:spcPts val="0"/>
              </a:spcAft>
              <a:buClr>
                <a:srgbClr val="000000"/>
              </a:buClr>
              <a:buSzPts val="1600"/>
              <a:buFont typeface="Arial"/>
              <a:buNone/>
            </a:pPr>
            <a:r>
              <a:rPr b="0" i="0" lang="en-GB" sz="1600" u="none" cap="none" strike="noStrike">
                <a:solidFill>
                  <a:srgbClr val="CC0000"/>
                </a:solidFill>
                <a:latin typeface="Source Code Pro"/>
                <a:ea typeface="Source Code Pro"/>
                <a:cs typeface="Source Code Pro"/>
                <a:sym typeface="Source Code Pro"/>
              </a:rPr>
              <a:t>test</a:t>
            </a:r>
            <a:endParaRPr b="0" i="0" sz="1600" u="none" cap="none" strike="noStrike">
              <a:solidFill>
                <a:srgbClr val="CC0000"/>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rgbClr val="000000"/>
              </a:buClr>
              <a:buSzPts val="1600"/>
              <a:buFont typeface="Arial"/>
              <a:buNone/>
            </a:pPr>
            <a:r>
              <a:rPr b="1" i="0" lang="en-GB" sz="1600" u="none" cap="none" strike="noStrike">
                <a:solidFill>
                  <a:schemeClr val="dk1"/>
                </a:solidFill>
                <a:latin typeface="Montserrat"/>
                <a:ea typeface="Montserrat"/>
                <a:cs typeface="Montserrat"/>
                <a:sym typeface="Montserrat"/>
              </a:rPr>
              <a:t>Will ignore any file or folder with that name.</a:t>
            </a:r>
            <a:endParaRPr b="0" i="0" sz="1600" u="none" cap="none" strike="noStrike">
              <a:solidFill>
                <a:srgbClr val="CC0000"/>
              </a:solidFill>
              <a:latin typeface="Source Code Pro"/>
              <a:ea typeface="Source Code Pro"/>
              <a:cs typeface="Source Code Pro"/>
              <a:sym typeface="Source Code Pro"/>
            </a:endParaRPr>
          </a:p>
        </p:txBody>
      </p:sp>
      <p:pic>
        <p:nvPicPr>
          <p:cNvPr id="211" name="Google Shape;211;p10"/>
          <p:cNvPicPr preferRelativeResize="0"/>
          <p:nvPr/>
        </p:nvPicPr>
        <p:blipFill rotWithShape="1">
          <a:blip r:embed="rId4">
            <a:alphaModFix/>
          </a:blip>
          <a:srcRect b="0" l="0" r="0" t="0"/>
          <a:stretch/>
        </p:blipFill>
        <p:spPr>
          <a:xfrm>
            <a:off x="373700" y="2292800"/>
            <a:ext cx="4360346" cy="2600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5" name="Shape 215"/>
        <p:cNvGrpSpPr/>
        <p:nvPr/>
      </p:nvGrpSpPr>
      <p:grpSpPr>
        <a:xfrm>
          <a:off x="0" y="0"/>
          <a:ext cx="0" cy="0"/>
          <a:chOff x="0" y="0"/>
          <a:chExt cx="0" cy="0"/>
        </a:xfrm>
      </p:grpSpPr>
      <p:sp>
        <p:nvSpPr>
          <p:cNvPr id="216" name="Google Shape;216;p11"/>
          <p:cNvSpPr txBox="1"/>
          <p:nvPr/>
        </p:nvSpPr>
        <p:spPr>
          <a:xfrm>
            <a:off x="4841400" y="2292800"/>
            <a:ext cx="4137300" cy="260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Montserrat"/>
                <a:ea typeface="Montserrat"/>
                <a:cs typeface="Montserrat"/>
                <a:sym typeface="Montserrat"/>
              </a:rPr>
              <a:t>Have a look at the following:</a:t>
            </a:r>
            <a:endParaRPr b="1" i="0" sz="1600" u="none" cap="none" strike="noStrike">
              <a:solidFill>
                <a:schemeClr val="dk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dk1"/>
              </a:buClr>
              <a:buSzPts val="1600"/>
              <a:buFont typeface="Montserrat"/>
              <a:buChar char="●"/>
            </a:pPr>
            <a:r>
              <a:rPr b="1" i="0" lang="en-GB" sz="1600" u="none" cap="none" strike="noStrike">
                <a:solidFill>
                  <a:schemeClr val="dk1"/>
                </a:solidFill>
                <a:latin typeface="Montserrat"/>
                <a:ea typeface="Montserrat"/>
                <a:cs typeface="Montserrat"/>
                <a:sym typeface="Montserrat"/>
              </a:rPr>
              <a:t>The test file (without extension) is not ignored any more.</a:t>
            </a:r>
            <a:endParaRPr b="1" i="0" sz="16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Montserrat"/>
              <a:ea typeface="Montserrat"/>
              <a:cs typeface="Montserrat"/>
              <a:sym typeface="Montserrat"/>
            </a:endParaRPr>
          </a:p>
        </p:txBody>
      </p:sp>
      <p:sp>
        <p:nvSpPr>
          <p:cNvPr id="217" name="Google Shape;217;p11"/>
          <p:cNvSpPr txBox="1"/>
          <p:nvPr/>
        </p:nvSpPr>
        <p:spPr>
          <a:xfrm>
            <a:off x="285400" y="238450"/>
            <a:ext cx="8808600" cy="59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rgbClr val="4278E8"/>
                </a:solidFill>
                <a:latin typeface="Montserrat"/>
                <a:ea typeface="Montserrat"/>
                <a:cs typeface="Montserrat"/>
                <a:sym typeface="Montserrat"/>
              </a:rPr>
              <a:t>Patterns</a:t>
            </a:r>
            <a:endParaRPr b="1" i="0" sz="3000" u="none" cap="none" strike="noStrike">
              <a:solidFill>
                <a:srgbClr val="4278E8"/>
              </a:solidFill>
              <a:latin typeface="Montserrat"/>
              <a:ea typeface="Montserrat"/>
              <a:cs typeface="Montserrat"/>
              <a:sym typeface="Montserrat"/>
            </a:endParaRPr>
          </a:p>
        </p:txBody>
      </p:sp>
      <p:cxnSp>
        <p:nvCxnSpPr>
          <p:cNvPr id="218" name="Google Shape;218;p11"/>
          <p:cNvCxnSpPr/>
          <p:nvPr/>
        </p:nvCxnSpPr>
        <p:spPr>
          <a:xfrm>
            <a:off x="414725" y="921675"/>
            <a:ext cx="1697100" cy="0"/>
          </a:xfrm>
          <a:prstGeom prst="straightConnector1">
            <a:avLst/>
          </a:prstGeom>
          <a:noFill/>
          <a:ln cap="flat" cmpd="sng" w="38100">
            <a:solidFill>
              <a:srgbClr val="4278E8"/>
            </a:solidFill>
            <a:prstDash val="solid"/>
            <a:round/>
            <a:headEnd len="sm" w="sm" type="none"/>
            <a:tailEnd len="sm" w="sm" type="none"/>
          </a:ln>
        </p:spPr>
      </p:cxnSp>
      <p:pic>
        <p:nvPicPr>
          <p:cNvPr id="219" name="Google Shape;219;p11"/>
          <p:cNvPicPr preferRelativeResize="0"/>
          <p:nvPr/>
        </p:nvPicPr>
        <p:blipFill rotWithShape="1">
          <a:blip r:embed="rId3">
            <a:alphaModFix/>
          </a:blip>
          <a:srcRect b="0" l="0" r="0" t="0"/>
          <a:stretch/>
        </p:blipFill>
        <p:spPr>
          <a:xfrm>
            <a:off x="8029575" y="4633775"/>
            <a:ext cx="1019175" cy="408450"/>
          </a:xfrm>
          <a:prstGeom prst="rect">
            <a:avLst/>
          </a:prstGeom>
          <a:noFill/>
          <a:ln>
            <a:noFill/>
          </a:ln>
        </p:spPr>
      </p:pic>
      <p:sp>
        <p:nvSpPr>
          <p:cNvPr id="220" name="Google Shape;220;p11"/>
          <p:cNvSpPr txBox="1"/>
          <p:nvPr/>
        </p:nvSpPr>
        <p:spPr>
          <a:xfrm>
            <a:off x="285400" y="1013900"/>
            <a:ext cx="7383300" cy="127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Montserrat"/>
                <a:ea typeface="Montserrat"/>
                <a:cs typeface="Montserrat"/>
                <a:sym typeface="Montserrat"/>
              </a:rPr>
              <a:t>Folders:</a:t>
            </a:r>
            <a:endParaRPr b="1" i="0" sz="16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Montserrat"/>
                <a:ea typeface="Montserrat"/>
                <a:cs typeface="Montserrat"/>
                <a:sym typeface="Montserrat"/>
              </a:rPr>
              <a:t>To specify that it is a folder, add the / :</a:t>
            </a:r>
            <a:endParaRPr b="1" i="0" sz="1600" u="none" cap="none" strike="noStrike">
              <a:solidFill>
                <a:schemeClr val="dk1"/>
              </a:solidFill>
              <a:latin typeface="Montserrat"/>
              <a:ea typeface="Montserrat"/>
              <a:cs typeface="Montserrat"/>
              <a:sym typeface="Montserrat"/>
            </a:endParaRPr>
          </a:p>
          <a:p>
            <a:pPr indent="457200" lvl="0" marL="0" marR="0" rtl="0" algn="l">
              <a:lnSpc>
                <a:spcPct val="115000"/>
              </a:lnSpc>
              <a:spcBef>
                <a:spcPts val="0"/>
              </a:spcBef>
              <a:spcAft>
                <a:spcPts val="0"/>
              </a:spcAft>
              <a:buClr>
                <a:srgbClr val="000000"/>
              </a:buClr>
              <a:buSzPts val="1600"/>
              <a:buFont typeface="Arial"/>
              <a:buNone/>
            </a:pPr>
            <a:r>
              <a:rPr b="0" i="0" lang="en-GB" sz="1600" u="none" cap="none" strike="noStrike">
                <a:solidFill>
                  <a:srgbClr val="CC0000"/>
                </a:solidFill>
                <a:latin typeface="Source Code Pro"/>
                <a:ea typeface="Source Code Pro"/>
                <a:cs typeface="Source Code Pro"/>
                <a:sym typeface="Source Code Pro"/>
              </a:rPr>
              <a:t>test/</a:t>
            </a:r>
            <a:endParaRPr b="0" i="0" sz="1600" u="none" cap="none" strike="noStrike">
              <a:solidFill>
                <a:srgbClr val="CC0000"/>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rgbClr val="000000"/>
              </a:buClr>
              <a:buSzPts val="1600"/>
              <a:buFont typeface="Arial"/>
              <a:buNone/>
            </a:pPr>
            <a:r>
              <a:rPr b="1" i="0" lang="en-GB" sz="1600" u="none" cap="none" strike="noStrike">
                <a:solidFill>
                  <a:schemeClr val="dk1"/>
                </a:solidFill>
                <a:latin typeface="Montserrat"/>
                <a:ea typeface="Montserrat"/>
                <a:cs typeface="Montserrat"/>
                <a:sym typeface="Montserrat"/>
              </a:rPr>
              <a:t>Will ignore only folders with that name.</a:t>
            </a:r>
            <a:endParaRPr b="0" i="0" sz="1600" u="none" cap="none" strike="noStrike">
              <a:solidFill>
                <a:srgbClr val="CC0000"/>
              </a:solidFill>
              <a:latin typeface="Source Code Pro"/>
              <a:ea typeface="Source Code Pro"/>
              <a:cs typeface="Source Code Pro"/>
              <a:sym typeface="Source Code Pro"/>
            </a:endParaRPr>
          </a:p>
        </p:txBody>
      </p:sp>
      <p:pic>
        <p:nvPicPr>
          <p:cNvPr id="221" name="Google Shape;221;p11"/>
          <p:cNvPicPr preferRelativeResize="0"/>
          <p:nvPr/>
        </p:nvPicPr>
        <p:blipFill rotWithShape="1">
          <a:blip r:embed="rId4">
            <a:alphaModFix/>
          </a:blip>
          <a:srcRect b="0" l="0" r="0" t="0"/>
          <a:stretch/>
        </p:blipFill>
        <p:spPr>
          <a:xfrm>
            <a:off x="373702" y="2226925"/>
            <a:ext cx="4360350" cy="263866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5" name="Shape 225"/>
        <p:cNvGrpSpPr/>
        <p:nvPr/>
      </p:nvGrpSpPr>
      <p:grpSpPr>
        <a:xfrm>
          <a:off x="0" y="0"/>
          <a:ext cx="0" cy="0"/>
          <a:chOff x="0" y="0"/>
          <a:chExt cx="0" cy="0"/>
        </a:xfrm>
      </p:grpSpPr>
      <p:pic>
        <p:nvPicPr>
          <p:cNvPr id="226" name="Google Shape;226;p12"/>
          <p:cNvPicPr preferRelativeResize="0"/>
          <p:nvPr/>
        </p:nvPicPr>
        <p:blipFill rotWithShape="1">
          <a:blip r:embed="rId3">
            <a:alphaModFix/>
          </a:blip>
          <a:srcRect b="0" l="0" r="0" t="0"/>
          <a:stretch/>
        </p:blipFill>
        <p:spPr>
          <a:xfrm>
            <a:off x="373702" y="2226925"/>
            <a:ext cx="4360350" cy="2638664"/>
          </a:xfrm>
          <a:prstGeom prst="rect">
            <a:avLst/>
          </a:prstGeom>
          <a:noFill/>
          <a:ln>
            <a:noFill/>
          </a:ln>
        </p:spPr>
      </p:pic>
      <p:sp>
        <p:nvSpPr>
          <p:cNvPr id="227" name="Google Shape;227;p12"/>
          <p:cNvSpPr txBox="1"/>
          <p:nvPr/>
        </p:nvSpPr>
        <p:spPr>
          <a:xfrm>
            <a:off x="4841400" y="2292800"/>
            <a:ext cx="4137300" cy="260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Montserrat"/>
                <a:ea typeface="Montserrat"/>
                <a:cs typeface="Montserrat"/>
                <a:sym typeface="Montserrat"/>
              </a:rPr>
              <a:t>Have a look at the following:</a:t>
            </a:r>
            <a:endParaRPr b="1" i="0" sz="1600" u="none" cap="none" strike="noStrike">
              <a:solidFill>
                <a:schemeClr val="dk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dk1"/>
              </a:buClr>
              <a:buSzPts val="1600"/>
              <a:buFont typeface="Montserrat"/>
              <a:buChar char="●"/>
            </a:pPr>
            <a:r>
              <a:rPr b="1" i="0" lang="en-GB" sz="1600" u="none" cap="none" strike="noStrike">
                <a:solidFill>
                  <a:schemeClr val="dk1"/>
                </a:solidFill>
                <a:latin typeface="Montserrat"/>
                <a:ea typeface="Montserrat"/>
                <a:cs typeface="Montserrat"/>
                <a:sym typeface="Montserrat"/>
              </a:rPr>
              <a:t>The test file (without extension) is not ignored any more.</a:t>
            </a:r>
            <a:endParaRPr b="1" i="0" sz="1600" u="none" cap="none" strike="noStrike">
              <a:solidFill>
                <a:schemeClr val="dk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dk1"/>
              </a:buClr>
              <a:buSzPts val="1600"/>
              <a:buFont typeface="Montserrat"/>
              <a:buChar char="●"/>
            </a:pPr>
            <a:r>
              <a:t/>
            </a:r>
            <a:endParaRPr b="1" i="0" sz="16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Montserrat"/>
              <a:ea typeface="Montserrat"/>
              <a:cs typeface="Montserrat"/>
              <a:sym typeface="Montserrat"/>
            </a:endParaRPr>
          </a:p>
        </p:txBody>
      </p:sp>
      <p:sp>
        <p:nvSpPr>
          <p:cNvPr id="228" name="Google Shape;228;p12"/>
          <p:cNvSpPr txBox="1"/>
          <p:nvPr/>
        </p:nvSpPr>
        <p:spPr>
          <a:xfrm>
            <a:off x="285400" y="238450"/>
            <a:ext cx="8808600" cy="59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rgbClr val="4278E8"/>
                </a:solidFill>
                <a:latin typeface="Montserrat"/>
                <a:ea typeface="Montserrat"/>
                <a:cs typeface="Montserrat"/>
                <a:sym typeface="Montserrat"/>
              </a:rPr>
              <a:t>Patterns</a:t>
            </a:r>
            <a:endParaRPr b="1" i="0" sz="3000" u="none" cap="none" strike="noStrike">
              <a:solidFill>
                <a:srgbClr val="4278E8"/>
              </a:solidFill>
              <a:latin typeface="Montserrat"/>
              <a:ea typeface="Montserrat"/>
              <a:cs typeface="Montserrat"/>
              <a:sym typeface="Montserrat"/>
            </a:endParaRPr>
          </a:p>
        </p:txBody>
      </p:sp>
      <p:cxnSp>
        <p:nvCxnSpPr>
          <p:cNvPr id="229" name="Google Shape;229;p12"/>
          <p:cNvCxnSpPr/>
          <p:nvPr/>
        </p:nvCxnSpPr>
        <p:spPr>
          <a:xfrm>
            <a:off x="414725" y="921675"/>
            <a:ext cx="1697100" cy="0"/>
          </a:xfrm>
          <a:prstGeom prst="straightConnector1">
            <a:avLst/>
          </a:prstGeom>
          <a:noFill/>
          <a:ln cap="flat" cmpd="sng" w="38100">
            <a:solidFill>
              <a:srgbClr val="4278E8"/>
            </a:solidFill>
            <a:prstDash val="solid"/>
            <a:round/>
            <a:headEnd len="sm" w="sm" type="none"/>
            <a:tailEnd len="sm" w="sm" type="none"/>
          </a:ln>
        </p:spPr>
      </p:cxnSp>
      <p:pic>
        <p:nvPicPr>
          <p:cNvPr id="230" name="Google Shape;230;p12"/>
          <p:cNvPicPr preferRelativeResize="0"/>
          <p:nvPr/>
        </p:nvPicPr>
        <p:blipFill rotWithShape="1">
          <a:blip r:embed="rId4">
            <a:alphaModFix/>
          </a:blip>
          <a:srcRect b="0" l="0" r="0" t="0"/>
          <a:stretch/>
        </p:blipFill>
        <p:spPr>
          <a:xfrm>
            <a:off x="8029575" y="4633775"/>
            <a:ext cx="1019175" cy="408450"/>
          </a:xfrm>
          <a:prstGeom prst="rect">
            <a:avLst/>
          </a:prstGeom>
          <a:noFill/>
          <a:ln>
            <a:noFill/>
          </a:ln>
        </p:spPr>
      </p:pic>
      <p:sp>
        <p:nvSpPr>
          <p:cNvPr id="231" name="Google Shape;231;p12"/>
          <p:cNvSpPr txBox="1"/>
          <p:nvPr/>
        </p:nvSpPr>
        <p:spPr>
          <a:xfrm>
            <a:off x="285400" y="1013900"/>
            <a:ext cx="7383300" cy="111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Montserrat"/>
                <a:ea typeface="Montserrat"/>
                <a:cs typeface="Montserrat"/>
                <a:sym typeface="Montserrat"/>
              </a:rPr>
              <a:t>Wildcard:</a:t>
            </a:r>
            <a:endParaRPr b="1" i="0" sz="16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Montserrat"/>
                <a:ea typeface="Montserrat"/>
                <a:cs typeface="Montserrat"/>
                <a:sym typeface="Montserrat"/>
              </a:rPr>
              <a:t>The </a:t>
            </a:r>
            <a:r>
              <a:rPr b="1" i="0" lang="en-GB" sz="1600" u="none" cap="none" strike="noStrike">
                <a:solidFill>
                  <a:srgbClr val="0091EA"/>
                </a:solidFill>
                <a:latin typeface="Montserrat"/>
                <a:ea typeface="Montserrat"/>
                <a:cs typeface="Montserrat"/>
                <a:sym typeface="Montserrat"/>
              </a:rPr>
              <a:t>* </a:t>
            </a:r>
            <a:r>
              <a:rPr b="1" i="0" lang="en-GB" sz="1600" u="none" cap="none" strike="noStrike">
                <a:solidFill>
                  <a:schemeClr val="dk1"/>
                </a:solidFill>
                <a:latin typeface="Montserrat"/>
                <a:ea typeface="Montserrat"/>
                <a:cs typeface="Montserrat"/>
                <a:sym typeface="Montserrat"/>
              </a:rPr>
              <a:t>matches 0 or more characters (except the /). So, for example, </a:t>
            </a:r>
            <a:r>
              <a:rPr b="1" i="0" lang="en-GB" sz="1600" u="none" cap="none" strike="noStrike">
                <a:solidFill>
                  <a:srgbClr val="0091EA"/>
                </a:solidFill>
                <a:latin typeface="Montserrat"/>
                <a:ea typeface="Montserrat"/>
                <a:cs typeface="Montserrat"/>
                <a:sym typeface="Montserrat"/>
              </a:rPr>
              <a:t>*.log</a:t>
            </a:r>
            <a:r>
              <a:rPr b="1" i="0" lang="en-GB" sz="1600" u="none" cap="none" strike="noStrike">
                <a:solidFill>
                  <a:schemeClr val="dk1"/>
                </a:solidFill>
                <a:latin typeface="Montserrat"/>
                <a:ea typeface="Montserrat"/>
                <a:cs typeface="Montserrat"/>
                <a:sym typeface="Montserrat"/>
              </a:rPr>
              <a:t> matches any file ending with the .log extension.</a:t>
            </a:r>
            <a:endParaRPr b="1" i="0" sz="1600" u="none" cap="none" strike="noStrike">
              <a:solidFill>
                <a:schemeClr val="dk1"/>
              </a:solidFill>
              <a:latin typeface="Montserrat"/>
              <a:ea typeface="Montserrat"/>
              <a:cs typeface="Montserrat"/>
              <a:sym typeface="Montserrat"/>
            </a:endParaRPr>
          </a:p>
          <a:p>
            <a:pPr indent="457200" lvl="0" marL="0" marR="0" rtl="0" algn="l">
              <a:lnSpc>
                <a:spcPct val="115000"/>
              </a:lnSpc>
              <a:spcBef>
                <a:spcPts val="0"/>
              </a:spcBef>
              <a:spcAft>
                <a:spcPts val="0"/>
              </a:spcAft>
              <a:buClr>
                <a:srgbClr val="000000"/>
              </a:buClr>
              <a:buSzPts val="1600"/>
              <a:buFont typeface="Arial"/>
              <a:buNone/>
            </a:pPr>
            <a:r>
              <a:rPr b="0" i="0" lang="en-GB" sz="1600" u="none" cap="none" strike="noStrike">
                <a:solidFill>
                  <a:srgbClr val="CC0000"/>
                </a:solidFill>
                <a:latin typeface="Source Code Pro"/>
                <a:ea typeface="Source Code Pro"/>
                <a:cs typeface="Source Code Pro"/>
                <a:sym typeface="Source Code Pro"/>
              </a:rPr>
              <a:t>*.log</a:t>
            </a:r>
            <a:endParaRPr b="0" i="0" sz="1600" u="none" cap="none" strike="noStrike">
              <a:solidFill>
                <a:srgbClr val="CC0000"/>
              </a:solidFill>
              <a:latin typeface="Source Code Pro"/>
              <a:ea typeface="Source Code Pro"/>
              <a:cs typeface="Source Code Pro"/>
              <a:sym typeface="Source Code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5" name="Shape 235"/>
        <p:cNvGrpSpPr/>
        <p:nvPr/>
      </p:nvGrpSpPr>
      <p:grpSpPr>
        <a:xfrm>
          <a:off x="0" y="0"/>
          <a:ext cx="0" cy="0"/>
          <a:chOff x="0" y="0"/>
          <a:chExt cx="0" cy="0"/>
        </a:xfrm>
      </p:grpSpPr>
      <p:sp>
        <p:nvSpPr>
          <p:cNvPr id="236" name="Google Shape;236;p13"/>
          <p:cNvSpPr txBox="1"/>
          <p:nvPr/>
        </p:nvSpPr>
        <p:spPr>
          <a:xfrm>
            <a:off x="4570275" y="1843600"/>
            <a:ext cx="4408500" cy="304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Montserrat"/>
                <a:ea typeface="Montserrat"/>
                <a:cs typeface="Montserrat"/>
                <a:sym typeface="Montserrat"/>
              </a:rPr>
              <a:t>In this example, 03.log is not ignored, even though all other files ending with .log are ignored.</a:t>
            </a:r>
            <a:endParaRPr b="1" i="0" sz="16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16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rPr b="1" i="0" lang="en-GB" sz="1600" u="none" cap="none" strike="noStrike">
                <a:solidFill>
                  <a:schemeClr val="dk1"/>
                </a:solidFill>
                <a:latin typeface="Montserrat"/>
                <a:ea typeface="Montserrat"/>
                <a:cs typeface="Montserrat"/>
                <a:sym typeface="Montserrat"/>
              </a:rPr>
              <a:t>But be aware,</a:t>
            </a:r>
            <a:r>
              <a:rPr b="1" i="0" lang="en-GB" sz="1600" u="none" cap="none" strike="noStrike">
                <a:solidFill>
                  <a:srgbClr val="0091EA"/>
                </a:solidFill>
                <a:latin typeface="Montserrat"/>
                <a:ea typeface="Montserrat"/>
                <a:cs typeface="Montserrat"/>
                <a:sym typeface="Montserrat"/>
              </a:rPr>
              <a:t> you can't negate a file inside of an ignored directory:</a:t>
            </a:r>
            <a:r>
              <a:rPr b="1" i="0" lang="en-GB" sz="1600" u="none" cap="none" strike="noStrike">
                <a:solidFill>
                  <a:schemeClr val="dk1"/>
                </a:solidFill>
                <a:latin typeface="Montserrat"/>
                <a:ea typeface="Montserrat"/>
                <a:cs typeface="Montserrat"/>
                <a:sym typeface="Montserrat"/>
              </a:rPr>
              <a:t>	</a:t>
            </a:r>
            <a:endParaRPr b="1" i="0" sz="1600" u="none" cap="none" strike="noStrike">
              <a:solidFill>
                <a:schemeClr val="dk1"/>
              </a:solidFill>
              <a:latin typeface="Montserrat"/>
              <a:ea typeface="Montserrat"/>
              <a:cs typeface="Montserrat"/>
              <a:sym typeface="Montserrat"/>
            </a:endParaRPr>
          </a:p>
          <a:p>
            <a:pPr indent="457200" lvl="0" marL="0" marR="0" rtl="0" algn="l">
              <a:lnSpc>
                <a:spcPct val="115000"/>
              </a:lnSpc>
              <a:spcBef>
                <a:spcPts val="0"/>
              </a:spcBef>
              <a:spcAft>
                <a:spcPts val="0"/>
              </a:spcAft>
              <a:buClr>
                <a:schemeClr val="dk1"/>
              </a:buClr>
              <a:buSzPts val="1100"/>
              <a:buFont typeface="Arial"/>
              <a:buNone/>
            </a:pPr>
            <a:r>
              <a:rPr b="0" i="0" lang="en-GB" sz="1600" u="none" cap="none" strike="noStrike">
                <a:solidFill>
                  <a:srgbClr val="CC0000"/>
                </a:solidFill>
                <a:latin typeface="Source Code Pro"/>
                <a:ea typeface="Source Code Pro"/>
                <a:cs typeface="Source Code Pro"/>
                <a:sym typeface="Source Code Pro"/>
              </a:rPr>
              <a:t>!logs/example.log</a:t>
            </a:r>
            <a:endParaRPr b="0" i="0" sz="1600" u="none" cap="none" strike="noStrike">
              <a:solidFill>
                <a:srgbClr val="CC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100"/>
              <a:buFont typeface="Arial"/>
              <a:buNone/>
            </a:pPr>
            <a:r>
              <a:rPr b="1" i="0" lang="en-GB" sz="1600" u="none" cap="none" strike="noStrike">
                <a:solidFill>
                  <a:schemeClr val="dk1"/>
                </a:solidFill>
                <a:latin typeface="Montserrat"/>
                <a:ea typeface="Montserrat"/>
                <a:cs typeface="Montserrat"/>
                <a:sym typeface="Montserrat"/>
              </a:rPr>
              <a:t>Due to performance reasons, git will still ignore logs/example.log here because the entire logs directory is ignored.</a:t>
            </a:r>
            <a:endParaRPr b="1" i="0" sz="16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0" i="0" sz="135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0" i="0" sz="135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Montserrat"/>
              <a:ea typeface="Montserrat"/>
              <a:cs typeface="Montserrat"/>
              <a:sym typeface="Montserrat"/>
            </a:endParaRPr>
          </a:p>
        </p:txBody>
      </p:sp>
      <p:sp>
        <p:nvSpPr>
          <p:cNvPr id="237" name="Google Shape;237;p13"/>
          <p:cNvSpPr txBox="1"/>
          <p:nvPr/>
        </p:nvSpPr>
        <p:spPr>
          <a:xfrm>
            <a:off x="285400" y="238450"/>
            <a:ext cx="8808600" cy="59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rgbClr val="4278E8"/>
                </a:solidFill>
                <a:latin typeface="Montserrat"/>
                <a:ea typeface="Montserrat"/>
                <a:cs typeface="Montserrat"/>
                <a:sym typeface="Montserrat"/>
              </a:rPr>
              <a:t>Patterns</a:t>
            </a:r>
            <a:endParaRPr b="1" i="0" sz="3000" u="none" cap="none" strike="noStrike">
              <a:solidFill>
                <a:srgbClr val="4278E8"/>
              </a:solidFill>
              <a:latin typeface="Montserrat"/>
              <a:ea typeface="Montserrat"/>
              <a:cs typeface="Montserrat"/>
              <a:sym typeface="Montserrat"/>
            </a:endParaRPr>
          </a:p>
        </p:txBody>
      </p:sp>
      <p:cxnSp>
        <p:nvCxnSpPr>
          <p:cNvPr id="238" name="Google Shape;238;p13"/>
          <p:cNvCxnSpPr/>
          <p:nvPr/>
        </p:nvCxnSpPr>
        <p:spPr>
          <a:xfrm>
            <a:off x="414725" y="921675"/>
            <a:ext cx="1697100" cy="0"/>
          </a:xfrm>
          <a:prstGeom prst="straightConnector1">
            <a:avLst/>
          </a:prstGeom>
          <a:noFill/>
          <a:ln cap="flat" cmpd="sng" w="38100">
            <a:solidFill>
              <a:srgbClr val="4278E8"/>
            </a:solidFill>
            <a:prstDash val="solid"/>
            <a:round/>
            <a:headEnd len="sm" w="sm" type="none"/>
            <a:tailEnd len="sm" w="sm" type="none"/>
          </a:ln>
        </p:spPr>
      </p:cxnSp>
      <p:pic>
        <p:nvPicPr>
          <p:cNvPr id="239" name="Google Shape;239;p13"/>
          <p:cNvPicPr preferRelativeResize="0"/>
          <p:nvPr/>
        </p:nvPicPr>
        <p:blipFill rotWithShape="1">
          <a:blip r:embed="rId3">
            <a:alphaModFix/>
          </a:blip>
          <a:srcRect b="0" l="0" r="0" t="0"/>
          <a:stretch/>
        </p:blipFill>
        <p:spPr>
          <a:xfrm>
            <a:off x="8029575" y="4633775"/>
            <a:ext cx="1019175" cy="408450"/>
          </a:xfrm>
          <a:prstGeom prst="rect">
            <a:avLst/>
          </a:prstGeom>
          <a:noFill/>
          <a:ln>
            <a:noFill/>
          </a:ln>
        </p:spPr>
      </p:pic>
      <p:pic>
        <p:nvPicPr>
          <p:cNvPr id="240" name="Google Shape;240;p13"/>
          <p:cNvPicPr preferRelativeResize="0"/>
          <p:nvPr/>
        </p:nvPicPr>
        <p:blipFill rotWithShape="1">
          <a:blip r:embed="rId4">
            <a:alphaModFix/>
          </a:blip>
          <a:srcRect b="0" l="0" r="0" t="0"/>
          <a:stretch/>
        </p:blipFill>
        <p:spPr>
          <a:xfrm>
            <a:off x="350450" y="2226925"/>
            <a:ext cx="4136876" cy="2451800"/>
          </a:xfrm>
          <a:prstGeom prst="rect">
            <a:avLst/>
          </a:prstGeom>
          <a:noFill/>
          <a:ln>
            <a:noFill/>
          </a:ln>
        </p:spPr>
      </p:pic>
      <p:sp>
        <p:nvSpPr>
          <p:cNvPr id="241" name="Google Shape;241;p13"/>
          <p:cNvSpPr txBox="1"/>
          <p:nvPr/>
        </p:nvSpPr>
        <p:spPr>
          <a:xfrm>
            <a:off x="414725" y="1013900"/>
            <a:ext cx="8564100" cy="100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Montserrat"/>
                <a:ea typeface="Montserrat"/>
                <a:cs typeface="Montserrat"/>
                <a:sym typeface="Montserrat"/>
              </a:rPr>
              <a:t>Negation</a:t>
            </a:r>
            <a:endParaRPr b="1" i="0" sz="16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Montserrat"/>
                <a:ea typeface="Montserrat"/>
                <a:cs typeface="Montserrat"/>
                <a:sym typeface="Montserrat"/>
              </a:rPr>
              <a:t>You can use a prefix of ! to negate a file that would be ignored.</a:t>
            </a:r>
            <a:endParaRPr b="1" i="0" sz="1600" u="none" cap="none" strike="noStrike">
              <a:solidFill>
                <a:schemeClr val="dk1"/>
              </a:solidFill>
              <a:latin typeface="Montserrat"/>
              <a:ea typeface="Montserrat"/>
              <a:cs typeface="Montserrat"/>
              <a:sym typeface="Montserrat"/>
            </a:endParaRPr>
          </a:p>
          <a:p>
            <a:pPr indent="457200" lvl="0" marL="0" marR="0" rtl="0" algn="l">
              <a:lnSpc>
                <a:spcPct val="115000"/>
              </a:lnSpc>
              <a:spcBef>
                <a:spcPts val="0"/>
              </a:spcBef>
              <a:spcAft>
                <a:spcPts val="0"/>
              </a:spcAft>
              <a:buClr>
                <a:srgbClr val="000000"/>
              </a:buClr>
              <a:buSzPts val="1600"/>
              <a:buFont typeface="Arial"/>
              <a:buNone/>
            </a:pPr>
            <a:r>
              <a:rPr b="0" i="0" lang="en-GB" sz="1600" u="none" cap="none" strike="noStrike">
                <a:solidFill>
                  <a:srgbClr val="CC0000"/>
                </a:solidFill>
                <a:latin typeface="Source Code Pro"/>
                <a:ea typeface="Source Code Pro"/>
                <a:cs typeface="Source Code Pro"/>
                <a:sym typeface="Source Code Pro"/>
              </a:rPr>
              <a:t>!03.log</a:t>
            </a:r>
            <a:endParaRPr b="0" i="0" sz="1600" u="none" cap="none" strike="noStrike">
              <a:solidFill>
                <a:srgbClr val="CC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highlight>
                <a:schemeClr val="lt1"/>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5" name="Shape 245"/>
        <p:cNvGrpSpPr/>
        <p:nvPr/>
      </p:nvGrpSpPr>
      <p:grpSpPr>
        <a:xfrm>
          <a:off x="0" y="0"/>
          <a:ext cx="0" cy="0"/>
          <a:chOff x="0" y="0"/>
          <a:chExt cx="0" cy="0"/>
        </a:xfrm>
      </p:grpSpPr>
      <p:sp>
        <p:nvSpPr>
          <p:cNvPr id="246" name="Google Shape;246;p14"/>
          <p:cNvSpPr txBox="1"/>
          <p:nvPr/>
        </p:nvSpPr>
        <p:spPr>
          <a:xfrm>
            <a:off x="4221700" y="2068225"/>
            <a:ext cx="4756800" cy="282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Montserrat"/>
                <a:ea typeface="Montserrat"/>
                <a:cs typeface="Montserrat"/>
                <a:sym typeface="Montserrat"/>
              </a:rPr>
              <a:t>Pay attention, that since we are being more specific, the test file and the nested ‘test’ folder inside one_folder are not ignored anymore.</a:t>
            </a:r>
            <a:endParaRPr b="1" i="0" sz="16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Montserrat"/>
                <a:ea typeface="Montserrat"/>
                <a:cs typeface="Montserrat"/>
                <a:sym typeface="Montserrat"/>
              </a:rPr>
              <a:t>It comes handy to use in the middle of paths</a:t>
            </a:r>
            <a:endParaRPr b="1" i="0" sz="1600" u="none" cap="none" strike="noStrike">
              <a:solidFill>
                <a:schemeClr val="dk1"/>
              </a:solidFill>
              <a:latin typeface="Montserrat"/>
              <a:ea typeface="Montserrat"/>
              <a:cs typeface="Montserrat"/>
              <a:sym typeface="Montserrat"/>
            </a:endParaRPr>
          </a:p>
          <a:p>
            <a:pPr indent="45720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CC0000"/>
                </a:solidFill>
                <a:latin typeface="Source Code Pro"/>
                <a:ea typeface="Source Code Pro"/>
                <a:cs typeface="Source Code Pro"/>
                <a:sym typeface="Source Code Pro"/>
              </a:rPr>
              <a:t>logs/**/*.log</a:t>
            </a:r>
            <a:endParaRPr b="0" i="0" sz="1600" u="none" cap="none" strike="noStrike">
              <a:solidFill>
                <a:srgbClr val="CC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Montserrat"/>
                <a:ea typeface="Montserrat"/>
                <a:cs typeface="Montserrat"/>
                <a:sym typeface="Montserrat"/>
              </a:rPr>
              <a:t>matches all files ending with .log in the logs directory and any of its subdirectories</a:t>
            </a:r>
            <a:endParaRPr b="1" i="0" sz="1600" u="none" cap="none" strike="noStrike">
              <a:solidFill>
                <a:schemeClr val="dk1"/>
              </a:solidFill>
              <a:latin typeface="Montserrat"/>
              <a:ea typeface="Montserrat"/>
              <a:cs typeface="Montserrat"/>
              <a:sym typeface="Montserrat"/>
            </a:endParaRPr>
          </a:p>
        </p:txBody>
      </p:sp>
      <p:sp>
        <p:nvSpPr>
          <p:cNvPr id="247" name="Google Shape;247;p14"/>
          <p:cNvSpPr txBox="1"/>
          <p:nvPr/>
        </p:nvSpPr>
        <p:spPr>
          <a:xfrm>
            <a:off x="285400" y="238450"/>
            <a:ext cx="8808600" cy="59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rgbClr val="4278E8"/>
                </a:solidFill>
                <a:latin typeface="Montserrat"/>
                <a:ea typeface="Montserrat"/>
                <a:cs typeface="Montserrat"/>
                <a:sym typeface="Montserrat"/>
              </a:rPr>
              <a:t>Introduction</a:t>
            </a:r>
            <a:endParaRPr b="1" i="0" sz="3000" u="none" cap="none" strike="noStrike">
              <a:solidFill>
                <a:srgbClr val="4278E8"/>
              </a:solidFill>
              <a:latin typeface="Montserrat"/>
              <a:ea typeface="Montserrat"/>
              <a:cs typeface="Montserrat"/>
              <a:sym typeface="Montserrat"/>
            </a:endParaRPr>
          </a:p>
        </p:txBody>
      </p:sp>
      <p:cxnSp>
        <p:nvCxnSpPr>
          <p:cNvPr id="248" name="Google Shape;248;p14"/>
          <p:cNvCxnSpPr/>
          <p:nvPr/>
        </p:nvCxnSpPr>
        <p:spPr>
          <a:xfrm>
            <a:off x="414725" y="921675"/>
            <a:ext cx="1697100" cy="0"/>
          </a:xfrm>
          <a:prstGeom prst="straightConnector1">
            <a:avLst/>
          </a:prstGeom>
          <a:noFill/>
          <a:ln cap="flat" cmpd="sng" w="38100">
            <a:solidFill>
              <a:srgbClr val="4278E8"/>
            </a:solidFill>
            <a:prstDash val="solid"/>
            <a:round/>
            <a:headEnd len="sm" w="sm" type="none"/>
            <a:tailEnd len="sm" w="sm" type="none"/>
          </a:ln>
        </p:spPr>
      </p:cxnSp>
      <p:pic>
        <p:nvPicPr>
          <p:cNvPr id="249" name="Google Shape;249;p14"/>
          <p:cNvPicPr preferRelativeResize="0"/>
          <p:nvPr/>
        </p:nvPicPr>
        <p:blipFill rotWithShape="1">
          <a:blip r:embed="rId3">
            <a:alphaModFix/>
          </a:blip>
          <a:srcRect b="0" l="0" r="0" t="0"/>
          <a:stretch/>
        </p:blipFill>
        <p:spPr>
          <a:xfrm>
            <a:off x="8029575" y="4633775"/>
            <a:ext cx="1019175" cy="408450"/>
          </a:xfrm>
          <a:prstGeom prst="rect">
            <a:avLst/>
          </a:prstGeom>
          <a:noFill/>
          <a:ln>
            <a:noFill/>
          </a:ln>
        </p:spPr>
      </p:pic>
      <p:pic>
        <p:nvPicPr>
          <p:cNvPr id="250" name="Google Shape;250;p14"/>
          <p:cNvPicPr preferRelativeResize="0"/>
          <p:nvPr/>
        </p:nvPicPr>
        <p:blipFill rotWithShape="1">
          <a:blip r:embed="rId4">
            <a:alphaModFix/>
          </a:blip>
          <a:srcRect b="0" l="0" r="0" t="9427"/>
          <a:stretch/>
        </p:blipFill>
        <p:spPr>
          <a:xfrm>
            <a:off x="334975" y="2068225"/>
            <a:ext cx="3758125" cy="2909876"/>
          </a:xfrm>
          <a:prstGeom prst="rect">
            <a:avLst/>
          </a:prstGeom>
          <a:noFill/>
          <a:ln>
            <a:noFill/>
          </a:ln>
        </p:spPr>
      </p:pic>
      <p:sp>
        <p:nvSpPr>
          <p:cNvPr id="251" name="Google Shape;251;p14"/>
          <p:cNvSpPr txBox="1"/>
          <p:nvPr/>
        </p:nvSpPr>
        <p:spPr>
          <a:xfrm>
            <a:off x="334975" y="921675"/>
            <a:ext cx="8564100" cy="114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Montserrat"/>
                <a:ea typeface="Montserrat"/>
                <a:cs typeface="Montserrat"/>
                <a:sym typeface="Montserrat"/>
              </a:rPr>
              <a:t>Double Asterisk</a:t>
            </a:r>
            <a:endParaRPr b="1" i="0" sz="16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Montserrat"/>
                <a:ea typeface="Montserrat"/>
                <a:cs typeface="Montserrat"/>
                <a:sym typeface="Montserrat"/>
              </a:rPr>
              <a:t>It means ‘match everything’</a:t>
            </a:r>
            <a:endParaRPr b="1" i="0" sz="1600" u="none" cap="none" strike="noStrike">
              <a:solidFill>
                <a:schemeClr val="dk1"/>
              </a:solidFill>
              <a:latin typeface="Montserrat"/>
              <a:ea typeface="Montserrat"/>
              <a:cs typeface="Montserrat"/>
              <a:sym typeface="Montserrat"/>
            </a:endParaRPr>
          </a:p>
          <a:p>
            <a:pPr indent="45720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CC0000"/>
                </a:solidFill>
                <a:latin typeface="Source Code Pro"/>
                <a:ea typeface="Source Code Pro"/>
                <a:cs typeface="Source Code Pro"/>
                <a:sym typeface="Source Code Pro"/>
              </a:rPr>
              <a:t>test/**</a:t>
            </a:r>
            <a:endParaRPr b="1" i="0" sz="16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Montserrat"/>
                <a:ea typeface="Montserrat"/>
                <a:cs typeface="Montserrat"/>
                <a:sym typeface="Montserrat"/>
              </a:rPr>
              <a:t>In this case, it means all the files inside the folder test.</a:t>
            </a:r>
            <a:endParaRPr b="1" i="0" sz="16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5" name="Shape 255"/>
        <p:cNvGrpSpPr/>
        <p:nvPr/>
      </p:nvGrpSpPr>
      <p:grpSpPr>
        <a:xfrm>
          <a:off x="0" y="0"/>
          <a:ext cx="0" cy="0"/>
          <a:chOff x="0" y="0"/>
          <a:chExt cx="0" cy="0"/>
        </a:xfrm>
      </p:grpSpPr>
      <p:sp>
        <p:nvSpPr>
          <p:cNvPr id="256" name="Google Shape;256;p15"/>
          <p:cNvSpPr txBox="1"/>
          <p:nvPr/>
        </p:nvSpPr>
        <p:spPr>
          <a:xfrm>
            <a:off x="400750" y="1013900"/>
            <a:ext cx="8577900" cy="3879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33333"/>
              </a:lnSpc>
              <a:spcBef>
                <a:spcPts val="1200"/>
              </a:spcBef>
              <a:spcAft>
                <a:spcPts val="0"/>
              </a:spcAft>
              <a:buClr>
                <a:schemeClr val="dk1"/>
              </a:buClr>
              <a:buSzPts val="1800"/>
              <a:buFont typeface="Roboto"/>
              <a:buChar char="●"/>
            </a:pPr>
            <a:r>
              <a:rPr b="1" i="0" lang="en-GB" sz="1600" u="none" cap="none" strike="noStrike">
                <a:solidFill>
                  <a:schemeClr val="dk1"/>
                </a:solidFill>
                <a:latin typeface="Montserrat"/>
                <a:ea typeface="Montserrat"/>
                <a:cs typeface="Montserrat"/>
                <a:sym typeface="Montserrat"/>
              </a:rPr>
              <a:t>What happens if you want to gitignore a file that it was previously committed?</a:t>
            </a:r>
            <a:endParaRPr b="1" i="0" sz="1600" u="none" cap="none" strike="noStrike">
              <a:solidFill>
                <a:schemeClr val="dk1"/>
              </a:solidFill>
              <a:latin typeface="Montserrat"/>
              <a:ea typeface="Montserrat"/>
              <a:cs typeface="Montserrat"/>
              <a:sym typeface="Montserrat"/>
            </a:endParaRPr>
          </a:p>
          <a:p>
            <a:pPr indent="0" lvl="0" marL="457200" marR="0" rtl="0" algn="l">
              <a:lnSpc>
                <a:spcPct val="115000"/>
              </a:lnSpc>
              <a:spcBef>
                <a:spcPts val="1200"/>
              </a:spcBef>
              <a:spcAft>
                <a:spcPts val="0"/>
              </a:spcAft>
              <a:buClr>
                <a:srgbClr val="000000"/>
              </a:buClr>
              <a:buSzPts val="1600"/>
              <a:buFont typeface="Arial"/>
              <a:buNone/>
            </a:pPr>
            <a:r>
              <a:rPr b="1" i="0" lang="en-GB" sz="1600" u="none" cap="none" strike="noStrike">
                <a:solidFill>
                  <a:schemeClr val="dk1"/>
                </a:solidFill>
                <a:latin typeface="Montserrat"/>
                <a:ea typeface="Montserrat"/>
                <a:cs typeface="Montserrat"/>
                <a:sym typeface="Montserrat"/>
              </a:rPr>
              <a:t>Git will not ignore the file if you've already committed it. You'll have to untrack the file first, then it will start ignoring it. </a:t>
            </a:r>
            <a:endParaRPr b="1" i="0" sz="1600" u="none" cap="none" strike="noStrike">
              <a:solidFill>
                <a:schemeClr val="dk1"/>
              </a:solidFill>
              <a:latin typeface="Montserrat"/>
              <a:ea typeface="Montserrat"/>
              <a:cs typeface="Montserrat"/>
              <a:sym typeface="Montserrat"/>
            </a:endParaRPr>
          </a:p>
          <a:p>
            <a:pPr indent="-342900" lvl="0" marL="457200" marR="0" rtl="0" algn="l">
              <a:lnSpc>
                <a:spcPct val="133333"/>
              </a:lnSpc>
              <a:spcBef>
                <a:spcPts val="1200"/>
              </a:spcBef>
              <a:spcAft>
                <a:spcPts val="0"/>
              </a:spcAft>
              <a:buClr>
                <a:schemeClr val="dk1"/>
              </a:buClr>
              <a:buSzPts val="1800"/>
              <a:buFont typeface="Roboto"/>
              <a:buChar char="●"/>
            </a:pPr>
            <a:r>
              <a:rPr b="1" i="0" lang="en-GB" sz="1600" u="none" cap="none" strike="noStrike">
                <a:solidFill>
                  <a:schemeClr val="dk1"/>
                </a:solidFill>
                <a:latin typeface="Montserrat"/>
                <a:ea typeface="Montserrat"/>
                <a:cs typeface="Montserrat"/>
                <a:sym typeface="Montserrat"/>
              </a:rPr>
              <a:t>You will be able to ignore it locally, but you might see it in the remote if you have already pushed it.</a:t>
            </a:r>
            <a:endParaRPr b="1" i="0" sz="1600" u="none" cap="none" strike="noStrike">
              <a:solidFill>
                <a:schemeClr val="dk1"/>
              </a:solidFill>
              <a:latin typeface="Montserrat"/>
              <a:ea typeface="Montserrat"/>
              <a:cs typeface="Montserrat"/>
              <a:sym typeface="Montserrat"/>
            </a:endParaRPr>
          </a:p>
          <a:p>
            <a:pPr indent="-342900" lvl="0" marL="457200" marR="0" rtl="0" algn="l">
              <a:lnSpc>
                <a:spcPct val="133333"/>
              </a:lnSpc>
              <a:spcBef>
                <a:spcPts val="0"/>
              </a:spcBef>
              <a:spcAft>
                <a:spcPts val="0"/>
              </a:spcAft>
              <a:buClr>
                <a:schemeClr val="dk1"/>
              </a:buClr>
              <a:buSzPts val="1800"/>
              <a:buFont typeface="Roboto"/>
              <a:buChar char="●"/>
            </a:pPr>
            <a:r>
              <a:rPr b="1" i="0" lang="en-GB" sz="1600" u="none" cap="none" strike="noStrike">
                <a:solidFill>
                  <a:schemeClr val="dk1"/>
                </a:solidFill>
                <a:latin typeface="Montserrat"/>
                <a:ea typeface="Montserrat"/>
                <a:cs typeface="Montserrat"/>
                <a:sym typeface="Montserrat"/>
              </a:rPr>
              <a:t>To fix that, you need to remove the file / folder from the cache. You can untrack the file with this command:</a:t>
            </a:r>
            <a:endParaRPr b="0" i="0" sz="1350" u="none" cap="none" strike="noStrike">
              <a:solidFill>
                <a:srgbClr val="F2F2F2"/>
              </a:solidFill>
              <a:highlight>
                <a:srgbClr val="0D0F12"/>
              </a:highlight>
              <a:latin typeface="Courier New"/>
              <a:ea typeface="Courier New"/>
              <a:cs typeface="Courier New"/>
              <a:sym typeface="Courier New"/>
            </a:endParaRPr>
          </a:p>
          <a:p>
            <a:pPr indent="457200" lvl="0" marL="0" marR="0" rtl="0" algn="l">
              <a:lnSpc>
                <a:spcPct val="115000"/>
              </a:lnSpc>
              <a:spcBef>
                <a:spcPts val="1200"/>
              </a:spcBef>
              <a:spcAft>
                <a:spcPts val="0"/>
              </a:spcAft>
              <a:buClr>
                <a:srgbClr val="000000"/>
              </a:buClr>
              <a:buSzPts val="1600"/>
              <a:buFont typeface="Arial"/>
              <a:buNone/>
            </a:pPr>
            <a:r>
              <a:rPr b="0" i="0" lang="en-GB" sz="1600" u="none" cap="none" strike="noStrike">
                <a:solidFill>
                  <a:srgbClr val="CC0000"/>
                </a:solidFill>
                <a:latin typeface="Source Code Pro"/>
                <a:ea typeface="Source Code Pro"/>
                <a:cs typeface="Source Code Pro"/>
                <a:sym typeface="Source Code Pro"/>
              </a:rPr>
              <a:t>git rm --cached &lt;FILENAME or FOLDER_NAME&gt;</a:t>
            </a:r>
            <a:endParaRPr b="0" i="0" sz="1600" u="none" cap="none" strike="noStrike">
              <a:solidFill>
                <a:srgbClr val="CC0000"/>
              </a:solidFill>
              <a:latin typeface="Source Code Pro"/>
              <a:ea typeface="Source Code Pro"/>
              <a:cs typeface="Source Code Pro"/>
              <a:sym typeface="Source Code Pro"/>
            </a:endParaRPr>
          </a:p>
          <a:p>
            <a:pPr indent="457200" lvl="0" marL="0" marR="0" rtl="0" algn="l">
              <a:lnSpc>
                <a:spcPct val="115000"/>
              </a:lnSpc>
              <a:spcBef>
                <a:spcPts val="0"/>
              </a:spcBef>
              <a:spcAft>
                <a:spcPts val="0"/>
              </a:spcAft>
              <a:buClr>
                <a:srgbClr val="000000"/>
              </a:buClr>
              <a:buSzPts val="1600"/>
              <a:buFont typeface="Arial"/>
              <a:buNone/>
            </a:pPr>
            <a:r>
              <a:rPr b="0" i="0" lang="en-GB" sz="1600" u="none" cap="none" strike="noStrike">
                <a:solidFill>
                  <a:srgbClr val="CC0000"/>
                </a:solidFill>
                <a:latin typeface="Source Code Pro"/>
                <a:ea typeface="Source Code Pro"/>
                <a:cs typeface="Source Code Pro"/>
                <a:sym typeface="Source Code Pro"/>
              </a:rPr>
              <a:t>Then keep as usual: git add, git commit.</a:t>
            </a:r>
            <a:endParaRPr b="0" i="0" sz="1600" u="none" cap="none" strike="noStrike">
              <a:solidFill>
                <a:srgbClr val="CC0000"/>
              </a:solidFill>
              <a:latin typeface="Source Code Pro"/>
              <a:ea typeface="Source Code Pro"/>
              <a:cs typeface="Source Code Pro"/>
              <a:sym typeface="Source Code Pro"/>
            </a:endParaRPr>
          </a:p>
        </p:txBody>
      </p:sp>
      <p:sp>
        <p:nvSpPr>
          <p:cNvPr id="257" name="Google Shape;257;p15"/>
          <p:cNvSpPr txBox="1"/>
          <p:nvPr/>
        </p:nvSpPr>
        <p:spPr>
          <a:xfrm>
            <a:off x="285400" y="238450"/>
            <a:ext cx="8808600" cy="59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rgbClr val="4278E8"/>
                </a:solidFill>
                <a:latin typeface="Montserrat"/>
                <a:ea typeface="Montserrat"/>
                <a:cs typeface="Montserrat"/>
                <a:sym typeface="Montserrat"/>
              </a:rPr>
              <a:t>Fixing gitignore on committed files</a:t>
            </a:r>
            <a:endParaRPr b="1" i="0" sz="3000" u="none" cap="none" strike="noStrike">
              <a:solidFill>
                <a:srgbClr val="4278E8"/>
              </a:solidFill>
              <a:latin typeface="Montserrat"/>
              <a:ea typeface="Montserrat"/>
              <a:cs typeface="Montserrat"/>
              <a:sym typeface="Montserrat"/>
            </a:endParaRPr>
          </a:p>
        </p:txBody>
      </p:sp>
      <p:cxnSp>
        <p:nvCxnSpPr>
          <p:cNvPr id="258" name="Google Shape;258;p15"/>
          <p:cNvCxnSpPr/>
          <p:nvPr/>
        </p:nvCxnSpPr>
        <p:spPr>
          <a:xfrm>
            <a:off x="414725" y="921675"/>
            <a:ext cx="1697100" cy="0"/>
          </a:xfrm>
          <a:prstGeom prst="straightConnector1">
            <a:avLst/>
          </a:prstGeom>
          <a:noFill/>
          <a:ln cap="flat" cmpd="sng" w="38100">
            <a:solidFill>
              <a:srgbClr val="4278E8"/>
            </a:solidFill>
            <a:prstDash val="solid"/>
            <a:round/>
            <a:headEnd len="sm" w="sm" type="none"/>
            <a:tailEnd len="sm" w="sm" type="none"/>
          </a:ln>
        </p:spPr>
      </p:cxnSp>
      <p:pic>
        <p:nvPicPr>
          <p:cNvPr id="259" name="Google Shape;259;p15"/>
          <p:cNvPicPr preferRelativeResize="0"/>
          <p:nvPr/>
        </p:nvPicPr>
        <p:blipFill rotWithShape="1">
          <a:blip r:embed="rId3">
            <a:alphaModFix/>
          </a:blip>
          <a:srcRect b="0" l="0" r="0" t="0"/>
          <a:stretch/>
        </p:blipFill>
        <p:spPr>
          <a:xfrm>
            <a:off x="8029575" y="4633775"/>
            <a:ext cx="1019175" cy="408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3" name="Shape 263"/>
        <p:cNvGrpSpPr/>
        <p:nvPr/>
      </p:nvGrpSpPr>
      <p:grpSpPr>
        <a:xfrm>
          <a:off x="0" y="0"/>
          <a:ext cx="0" cy="0"/>
          <a:chOff x="0" y="0"/>
          <a:chExt cx="0" cy="0"/>
        </a:xfrm>
      </p:grpSpPr>
      <p:sp>
        <p:nvSpPr>
          <p:cNvPr id="264" name="Google Shape;264;p16"/>
          <p:cNvSpPr txBox="1"/>
          <p:nvPr/>
        </p:nvSpPr>
        <p:spPr>
          <a:xfrm>
            <a:off x="400750" y="1013900"/>
            <a:ext cx="8577900" cy="1829100"/>
          </a:xfrm>
          <a:prstGeom prst="rect">
            <a:avLst/>
          </a:prstGeom>
          <a:noFill/>
          <a:ln>
            <a:noFill/>
          </a:ln>
        </p:spPr>
        <p:txBody>
          <a:bodyPr anchorCtr="0" anchor="t" bIns="91425" lIns="91425" spcFirstLastPara="1" rIns="91425" wrap="square" tIns="91425">
            <a:noAutofit/>
          </a:bodyPr>
          <a:lstStyle/>
          <a:p>
            <a:pPr indent="0" lvl="0" marL="0" marR="0" rtl="0" algn="l">
              <a:lnSpc>
                <a:spcPct val="133333"/>
              </a:lnSpc>
              <a:spcBef>
                <a:spcPts val="1200"/>
              </a:spcBef>
              <a:spcAft>
                <a:spcPts val="0"/>
              </a:spcAft>
              <a:buClr>
                <a:srgbClr val="000000"/>
              </a:buClr>
              <a:buSzPts val="1600"/>
              <a:buFont typeface="Arial"/>
              <a:buNone/>
            </a:pPr>
            <a:r>
              <a:rPr b="1" i="0" lang="en-GB" sz="1600" u="none" cap="none" strike="noStrike">
                <a:solidFill>
                  <a:schemeClr val="dk1"/>
                </a:solidFill>
                <a:latin typeface="Montserrat"/>
                <a:ea typeface="Montserrat"/>
                <a:cs typeface="Montserrat"/>
                <a:sym typeface="Montserrat"/>
              </a:rPr>
              <a:t>If you’re having trouble, you can find out why certain files are being ignored by using the git check-ignore command with the verbose option.</a:t>
            </a:r>
            <a:endParaRPr b="1" i="0" sz="1600" u="none" cap="none" strike="noStrike">
              <a:solidFill>
                <a:schemeClr val="dk1"/>
              </a:solidFill>
              <a:latin typeface="Montserrat"/>
              <a:ea typeface="Montserrat"/>
              <a:cs typeface="Montserrat"/>
              <a:sym typeface="Montserrat"/>
            </a:endParaRPr>
          </a:p>
          <a:p>
            <a:pPr indent="457200" lvl="0" marL="0" marR="0" rtl="0" algn="l">
              <a:lnSpc>
                <a:spcPct val="115000"/>
              </a:lnSpc>
              <a:spcBef>
                <a:spcPts val="1200"/>
              </a:spcBef>
              <a:spcAft>
                <a:spcPts val="0"/>
              </a:spcAft>
              <a:buClr>
                <a:srgbClr val="000000"/>
              </a:buClr>
              <a:buSzPts val="1600"/>
              <a:buFont typeface="Arial"/>
              <a:buNone/>
            </a:pPr>
            <a:r>
              <a:rPr b="0" i="0" lang="en-GB" sz="1600" u="none" cap="none" strike="noStrike">
                <a:solidFill>
                  <a:srgbClr val="CC0000"/>
                </a:solidFill>
                <a:latin typeface="Source Code Pro"/>
                <a:ea typeface="Source Code Pro"/>
                <a:cs typeface="Source Code Pro"/>
                <a:sym typeface="Source Code Pro"/>
              </a:rPr>
              <a:t>git check-ignore -v 02.log</a:t>
            </a:r>
            <a:endParaRPr b="0" i="0" sz="1600" u="none" cap="none" strike="noStrike">
              <a:solidFill>
                <a:srgbClr val="CC0000"/>
              </a:solidFill>
              <a:latin typeface="Source Code Pro"/>
              <a:ea typeface="Source Code Pro"/>
              <a:cs typeface="Source Code Pro"/>
              <a:sym typeface="Source Code Pro"/>
            </a:endParaRPr>
          </a:p>
          <a:p>
            <a:pPr indent="0" lvl="0" marL="0" marR="0" rtl="0" algn="l">
              <a:lnSpc>
                <a:spcPct val="133333"/>
              </a:lnSpc>
              <a:spcBef>
                <a:spcPts val="1200"/>
              </a:spcBef>
              <a:spcAft>
                <a:spcPts val="1200"/>
              </a:spcAft>
              <a:buClr>
                <a:srgbClr val="000000"/>
              </a:buClr>
              <a:buSzPts val="1600"/>
              <a:buFont typeface="Arial"/>
              <a:buNone/>
            </a:pPr>
            <a:r>
              <a:rPr b="1" i="0" lang="en-GB" sz="1600" u="none" cap="none" strike="noStrike">
                <a:solidFill>
                  <a:schemeClr val="dk1"/>
                </a:solidFill>
                <a:latin typeface="Montserrat"/>
                <a:ea typeface="Montserrat"/>
                <a:cs typeface="Montserrat"/>
                <a:sym typeface="Montserrat"/>
              </a:rPr>
              <a:t>The output will look something like this:</a:t>
            </a:r>
            <a:endParaRPr b="1" i="0" sz="1600" u="none" cap="none" strike="noStrike">
              <a:solidFill>
                <a:schemeClr val="dk1"/>
              </a:solidFill>
              <a:latin typeface="Montserrat"/>
              <a:ea typeface="Montserrat"/>
              <a:cs typeface="Montserrat"/>
              <a:sym typeface="Montserrat"/>
            </a:endParaRPr>
          </a:p>
        </p:txBody>
      </p:sp>
      <p:sp>
        <p:nvSpPr>
          <p:cNvPr id="265" name="Google Shape;265;p16"/>
          <p:cNvSpPr txBox="1"/>
          <p:nvPr/>
        </p:nvSpPr>
        <p:spPr>
          <a:xfrm>
            <a:off x="285400" y="238450"/>
            <a:ext cx="8808600" cy="59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rgbClr val="4278E8"/>
                </a:solidFill>
                <a:latin typeface="Montserrat"/>
                <a:ea typeface="Montserrat"/>
                <a:cs typeface="Montserrat"/>
                <a:sym typeface="Montserrat"/>
              </a:rPr>
              <a:t>Debugging</a:t>
            </a:r>
            <a:endParaRPr b="1" i="0" sz="3000" u="none" cap="none" strike="noStrike">
              <a:solidFill>
                <a:srgbClr val="4278E8"/>
              </a:solidFill>
              <a:latin typeface="Montserrat"/>
              <a:ea typeface="Montserrat"/>
              <a:cs typeface="Montserrat"/>
              <a:sym typeface="Montserrat"/>
            </a:endParaRPr>
          </a:p>
        </p:txBody>
      </p:sp>
      <p:cxnSp>
        <p:nvCxnSpPr>
          <p:cNvPr id="266" name="Google Shape;266;p16"/>
          <p:cNvCxnSpPr/>
          <p:nvPr/>
        </p:nvCxnSpPr>
        <p:spPr>
          <a:xfrm>
            <a:off x="414725" y="921675"/>
            <a:ext cx="1697100" cy="0"/>
          </a:xfrm>
          <a:prstGeom prst="straightConnector1">
            <a:avLst/>
          </a:prstGeom>
          <a:noFill/>
          <a:ln cap="flat" cmpd="sng" w="38100">
            <a:solidFill>
              <a:srgbClr val="4278E8"/>
            </a:solidFill>
            <a:prstDash val="solid"/>
            <a:round/>
            <a:headEnd len="sm" w="sm" type="none"/>
            <a:tailEnd len="sm" w="sm" type="none"/>
          </a:ln>
        </p:spPr>
      </p:cxnSp>
      <p:pic>
        <p:nvPicPr>
          <p:cNvPr id="267" name="Google Shape;267;p16"/>
          <p:cNvPicPr preferRelativeResize="0"/>
          <p:nvPr/>
        </p:nvPicPr>
        <p:blipFill rotWithShape="1">
          <a:blip r:embed="rId3">
            <a:alphaModFix/>
          </a:blip>
          <a:srcRect b="0" l="0" r="0" t="0"/>
          <a:stretch/>
        </p:blipFill>
        <p:spPr>
          <a:xfrm>
            <a:off x="8029575" y="4633775"/>
            <a:ext cx="1019175" cy="408450"/>
          </a:xfrm>
          <a:prstGeom prst="rect">
            <a:avLst/>
          </a:prstGeom>
          <a:noFill/>
          <a:ln>
            <a:noFill/>
          </a:ln>
        </p:spPr>
      </p:pic>
      <p:pic>
        <p:nvPicPr>
          <p:cNvPr id="268" name="Google Shape;268;p16"/>
          <p:cNvPicPr preferRelativeResize="0"/>
          <p:nvPr/>
        </p:nvPicPr>
        <p:blipFill rotWithShape="1">
          <a:blip r:embed="rId4">
            <a:alphaModFix/>
          </a:blip>
          <a:srcRect b="24196" l="0" r="12639" t="0"/>
          <a:stretch/>
        </p:blipFill>
        <p:spPr>
          <a:xfrm>
            <a:off x="695913" y="2919200"/>
            <a:ext cx="7987574" cy="955675"/>
          </a:xfrm>
          <a:prstGeom prst="rect">
            <a:avLst/>
          </a:prstGeom>
          <a:noFill/>
          <a:ln>
            <a:noFill/>
          </a:ln>
        </p:spPr>
      </p:pic>
      <p:sp>
        <p:nvSpPr>
          <p:cNvPr id="269" name="Google Shape;269;p16"/>
          <p:cNvSpPr txBox="1"/>
          <p:nvPr/>
        </p:nvSpPr>
        <p:spPr>
          <a:xfrm>
            <a:off x="437550" y="3904150"/>
            <a:ext cx="8268900" cy="1007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1200"/>
              </a:spcAft>
              <a:buClr>
                <a:srgbClr val="000000"/>
              </a:buClr>
              <a:buSzPts val="1600"/>
              <a:buFont typeface="Arial"/>
              <a:buNone/>
            </a:pPr>
            <a:r>
              <a:rPr b="1" i="0" lang="en-GB" sz="1600" u="none" cap="none" strike="noStrike">
                <a:solidFill>
                  <a:schemeClr val="dk1"/>
                </a:solidFill>
                <a:latin typeface="Montserrat"/>
                <a:ea typeface="Montserrat"/>
                <a:cs typeface="Montserrat"/>
                <a:sym typeface="Montserrat"/>
              </a:rPr>
              <a:t>On the right, the pattern that matched it, and on the left, the file.</a:t>
            </a:r>
            <a:endParaRPr b="1" i="0" sz="16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5" name="Shape 135"/>
        <p:cNvGrpSpPr/>
        <p:nvPr/>
      </p:nvGrpSpPr>
      <p:grpSpPr>
        <a:xfrm>
          <a:off x="0" y="0"/>
          <a:ext cx="0" cy="0"/>
          <a:chOff x="0" y="0"/>
          <a:chExt cx="0" cy="0"/>
        </a:xfrm>
      </p:grpSpPr>
      <p:sp>
        <p:nvSpPr>
          <p:cNvPr id="136" name="Google Shape;136;p2"/>
          <p:cNvSpPr txBox="1"/>
          <p:nvPr/>
        </p:nvSpPr>
        <p:spPr>
          <a:xfrm>
            <a:off x="285400" y="231150"/>
            <a:ext cx="7744200" cy="59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0" lang="en-GB" sz="3000" u="none" cap="none" strike="noStrike">
                <a:solidFill>
                  <a:srgbClr val="4278E8"/>
                </a:solidFill>
                <a:latin typeface="Montserrat"/>
                <a:ea typeface="Montserrat"/>
                <a:cs typeface="Montserrat"/>
                <a:sym typeface="Montserrat"/>
              </a:rPr>
              <a:t>Agenda</a:t>
            </a:r>
            <a:endParaRPr b="1" i="0" sz="2400" u="none" cap="none" strike="noStrike">
              <a:solidFill>
                <a:srgbClr val="FFFFFF"/>
              </a:solidFill>
              <a:latin typeface="Montserrat"/>
              <a:ea typeface="Montserrat"/>
              <a:cs typeface="Montserrat"/>
              <a:sym typeface="Montserrat"/>
            </a:endParaRPr>
          </a:p>
        </p:txBody>
      </p:sp>
      <p:cxnSp>
        <p:nvCxnSpPr>
          <p:cNvPr id="137" name="Google Shape;137;p2"/>
          <p:cNvCxnSpPr/>
          <p:nvPr/>
        </p:nvCxnSpPr>
        <p:spPr>
          <a:xfrm>
            <a:off x="414725" y="921675"/>
            <a:ext cx="1697100" cy="0"/>
          </a:xfrm>
          <a:prstGeom prst="straightConnector1">
            <a:avLst/>
          </a:prstGeom>
          <a:noFill/>
          <a:ln cap="flat" cmpd="sng" w="38100">
            <a:solidFill>
              <a:srgbClr val="4278E8"/>
            </a:solidFill>
            <a:prstDash val="solid"/>
            <a:round/>
            <a:headEnd len="sm" w="sm" type="none"/>
            <a:tailEnd len="sm" w="sm" type="none"/>
          </a:ln>
        </p:spPr>
      </p:cxnSp>
      <p:pic>
        <p:nvPicPr>
          <p:cNvPr id="138" name="Google Shape;138;p2"/>
          <p:cNvPicPr preferRelativeResize="0"/>
          <p:nvPr/>
        </p:nvPicPr>
        <p:blipFill rotWithShape="1">
          <a:blip r:embed="rId3">
            <a:alphaModFix/>
          </a:blip>
          <a:srcRect b="0" l="0" r="0" t="0"/>
          <a:stretch/>
        </p:blipFill>
        <p:spPr>
          <a:xfrm>
            <a:off x="8029575" y="4633775"/>
            <a:ext cx="1019175" cy="408450"/>
          </a:xfrm>
          <a:prstGeom prst="rect">
            <a:avLst/>
          </a:prstGeom>
          <a:noFill/>
          <a:ln>
            <a:noFill/>
          </a:ln>
        </p:spPr>
      </p:pic>
      <p:sp>
        <p:nvSpPr>
          <p:cNvPr id="139" name="Google Shape;139;p2"/>
          <p:cNvSpPr txBox="1"/>
          <p:nvPr/>
        </p:nvSpPr>
        <p:spPr>
          <a:xfrm>
            <a:off x="285400" y="1021200"/>
            <a:ext cx="8673900" cy="40209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rgbClr val="000000"/>
              </a:buClr>
              <a:buSzPts val="1600"/>
              <a:buFont typeface="Montserrat"/>
              <a:buChar char="●"/>
            </a:pPr>
            <a:r>
              <a:rPr b="1" i="0" lang="en-GB" sz="1600" u="none" cap="none" strike="noStrike">
                <a:solidFill>
                  <a:srgbClr val="000000"/>
                </a:solidFill>
                <a:latin typeface="Montserrat"/>
                <a:ea typeface="Montserrat"/>
                <a:cs typeface="Montserrat"/>
                <a:sym typeface="Montserrat"/>
              </a:rPr>
              <a:t>What is .gitignore</a:t>
            </a:r>
            <a:endParaRPr b="1" i="0" sz="1600" u="none" cap="none" strike="noStrike">
              <a:solidFill>
                <a:srgbClr val="000000"/>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000000"/>
              </a:buClr>
              <a:buSzPts val="1600"/>
              <a:buFont typeface="Montserrat"/>
              <a:buChar char="●"/>
            </a:pPr>
            <a:r>
              <a:rPr b="1" i="0" lang="en-GB" sz="1600" u="none" cap="none" strike="noStrike">
                <a:solidFill>
                  <a:srgbClr val="000000"/>
                </a:solidFill>
                <a:latin typeface="Montserrat"/>
                <a:ea typeface="Montserrat"/>
                <a:cs typeface="Montserrat"/>
                <a:sym typeface="Montserrat"/>
              </a:rPr>
              <a:t>Where to use it</a:t>
            </a:r>
            <a:endParaRPr b="1" i="0" sz="1600" u="none" cap="none" strike="noStrike">
              <a:solidFill>
                <a:srgbClr val="000000"/>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000000"/>
              </a:buClr>
              <a:buSzPts val="1600"/>
              <a:buFont typeface="Montserrat"/>
              <a:buChar char="●"/>
            </a:pPr>
            <a:r>
              <a:rPr b="1" i="0" lang="en-GB" sz="1600" u="none" cap="none" strike="noStrike">
                <a:solidFill>
                  <a:srgbClr val="000000"/>
                </a:solidFill>
                <a:latin typeface="Montserrat"/>
                <a:ea typeface="Montserrat"/>
                <a:cs typeface="Montserrat"/>
                <a:sym typeface="Montserrat"/>
              </a:rPr>
              <a:t>How to ignore files and folders, common patterns.</a:t>
            </a:r>
            <a:endParaRPr b="1" i="0" sz="1600" u="none" cap="none" strike="noStrike">
              <a:solidFill>
                <a:srgbClr val="000000"/>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000000"/>
              </a:buClr>
              <a:buSzPts val="1600"/>
              <a:buFont typeface="Montserrat"/>
              <a:buChar char="●"/>
            </a:pPr>
            <a:r>
              <a:rPr b="1" i="0" lang="en-GB" sz="1600" u="none" cap="none" strike="noStrike">
                <a:solidFill>
                  <a:srgbClr val="000000"/>
                </a:solidFill>
                <a:latin typeface="Montserrat"/>
                <a:ea typeface="Montserrat"/>
                <a:cs typeface="Montserrat"/>
                <a:sym typeface="Montserrat"/>
              </a:rPr>
              <a:t>Debugging</a:t>
            </a:r>
            <a:endParaRPr b="1" i="0" sz="16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3" name="Shape 143"/>
        <p:cNvGrpSpPr/>
        <p:nvPr/>
      </p:nvGrpSpPr>
      <p:grpSpPr>
        <a:xfrm>
          <a:off x="0" y="0"/>
          <a:ext cx="0" cy="0"/>
          <a:chOff x="0" y="0"/>
          <a:chExt cx="0" cy="0"/>
        </a:xfrm>
      </p:grpSpPr>
      <p:sp>
        <p:nvSpPr>
          <p:cNvPr id="144" name="Google Shape;144;p3"/>
          <p:cNvSpPr txBox="1"/>
          <p:nvPr/>
        </p:nvSpPr>
        <p:spPr>
          <a:xfrm>
            <a:off x="400750" y="1013900"/>
            <a:ext cx="8577900" cy="9585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dk1"/>
              </a:buClr>
              <a:buSzPts val="1600"/>
              <a:buFont typeface="Montserrat"/>
              <a:buChar char="-"/>
            </a:pPr>
            <a:r>
              <a:rPr b="1" i="0" lang="en-GB" sz="1600" u="none" cap="none" strike="noStrike">
                <a:solidFill>
                  <a:schemeClr val="dk1"/>
                </a:solidFill>
                <a:latin typeface="Montserrat"/>
                <a:ea typeface="Montserrat"/>
                <a:cs typeface="Montserrat"/>
                <a:sym typeface="Montserrat"/>
              </a:rPr>
              <a:t>A </a:t>
            </a:r>
            <a:r>
              <a:rPr b="1" i="0" lang="en-GB" sz="1600" u="none" cap="none" strike="noStrike">
                <a:solidFill>
                  <a:srgbClr val="0091EA"/>
                </a:solidFill>
                <a:latin typeface="Montserrat"/>
                <a:ea typeface="Montserrat"/>
                <a:cs typeface="Montserrat"/>
                <a:sym typeface="Montserrat"/>
              </a:rPr>
              <a:t>.gitignore</a:t>
            </a:r>
            <a:r>
              <a:rPr b="1" i="0" lang="en-GB" sz="1600" u="none" cap="none" strike="noStrike">
                <a:solidFill>
                  <a:schemeClr val="dk1"/>
                </a:solidFill>
                <a:latin typeface="Montserrat"/>
                <a:ea typeface="Montserrat"/>
                <a:cs typeface="Montserrat"/>
                <a:sym typeface="Montserrat"/>
              </a:rPr>
              <a:t> file is a plain text file where each line contains a pattern for files/directories to ignore.</a:t>
            </a:r>
            <a:endParaRPr b="1" i="0" sz="1600" u="none" cap="none" strike="noStrike">
              <a:solidFill>
                <a:schemeClr val="dk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dk1"/>
              </a:buClr>
              <a:buSzPts val="1600"/>
              <a:buFont typeface="Montserrat"/>
              <a:buChar char="-"/>
            </a:pPr>
            <a:r>
              <a:rPr b="1" i="0" lang="en-GB" sz="1600" u="none" cap="none" strike="noStrike">
                <a:solidFill>
                  <a:schemeClr val="dk1"/>
                </a:solidFill>
                <a:latin typeface="Montserrat"/>
                <a:ea typeface="Montserrat"/>
                <a:cs typeface="Montserrat"/>
                <a:sym typeface="Montserrat"/>
              </a:rPr>
              <a:t>This is how a gitignore file might look like:</a:t>
            </a:r>
            <a:endParaRPr b="1" i="0" sz="1600" u="none" cap="none" strike="noStrike">
              <a:solidFill>
                <a:schemeClr val="dk1"/>
              </a:solidFill>
              <a:latin typeface="Montserrat"/>
              <a:ea typeface="Montserrat"/>
              <a:cs typeface="Montserrat"/>
              <a:sym typeface="Montserrat"/>
            </a:endParaRPr>
          </a:p>
          <a:p>
            <a:pPr indent="0" lvl="0" marL="457200" marR="0" rtl="0" algn="l">
              <a:lnSpc>
                <a:spcPct val="133333"/>
              </a:lnSpc>
              <a:spcBef>
                <a:spcPts val="1200"/>
              </a:spcBef>
              <a:spcAft>
                <a:spcPts val="0"/>
              </a:spcAft>
              <a:buClr>
                <a:srgbClr val="000000"/>
              </a:buClr>
              <a:buSzPts val="1350"/>
              <a:buFont typeface="Arial"/>
              <a:buNone/>
            </a:pPr>
            <a:r>
              <a:t/>
            </a:r>
            <a:endParaRPr b="0" i="0" sz="1350" u="none" cap="none" strike="noStrike">
              <a:solidFill>
                <a:schemeClr val="dk1"/>
              </a:solidFill>
              <a:highlight>
                <a:srgbClr val="FFFFFF"/>
              </a:highlight>
              <a:latin typeface="Roboto"/>
              <a:ea typeface="Roboto"/>
              <a:cs typeface="Roboto"/>
              <a:sym typeface="Roboto"/>
            </a:endParaRPr>
          </a:p>
          <a:p>
            <a:pPr indent="0" lvl="0" marL="0" marR="0" rtl="0" algn="l">
              <a:lnSpc>
                <a:spcPct val="100000"/>
              </a:lnSpc>
              <a:spcBef>
                <a:spcPts val="1200"/>
              </a:spcBef>
              <a:spcAft>
                <a:spcPts val="0"/>
              </a:spcAft>
              <a:buClr>
                <a:srgbClr val="000000"/>
              </a:buClr>
              <a:buSzPts val="1800"/>
              <a:buFont typeface="Arial"/>
              <a:buNone/>
            </a:pPr>
            <a:r>
              <a:t/>
            </a:r>
            <a:endParaRPr b="0" i="0" sz="1800" u="none" cap="none" strike="noStrike">
              <a:solidFill>
                <a:schemeClr val="dk1"/>
              </a:solidFill>
              <a:highlight>
                <a:srgbClr val="FFFFFF"/>
              </a:highlight>
              <a:latin typeface="Roboto"/>
              <a:ea typeface="Roboto"/>
              <a:cs typeface="Roboto"/>
              <a:sym typeface="Roboto"/>
            </a:endParaRPr>
          </a:p>
        </p:txBody>
      </p:sp>
      <p:sp>
        <p:nvSpPr>
          <p:cNvPr id="145" name="Google Shape;145;p3"/>
          <p:cNvSpPr txBox="1"/>
          <p:nvPr/>
        </p:nvSpPr>
        <p:spPr>
          <a:xfrm>
            <a:off x="285400" y="238450"/>
            <a:ext cx="8808600" cy="59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rgbClr val="4278E8"/>
                </a:solidFill>
                <a:latin typeface="Montserrat"/>
                <a:ea typeface="Montserrat"/>
                <a:cs typeface="Montserrat"/>
                <a:sym typeface="Montserrat"/>
              </a:rPr>
              <a:t>How it Works</a:t>
            </a:r>
            <a:endParaRPr b="1" i="0" sz="3000" u="none" cap="none" strike="noStrike">
              <a:solidFill>
                <a:srgbClr val="4278E8"/>
              </a:solidFill>
              <a:latin typeface="Montserrat"/>
              <a:ea typeface="Montserrat"/>
              <a:cs typeface="Montserrat"/>
              <a:sym typeface="Montserrat"/>
            </a:endParaRPr>
          </a:p>
        </p:txBody>
      </p:sp>
      <p:cxnSp>
        <p:nvCxnSpPr>
          <p:cNvPr id="146" name="Google Shape;146;p3"/>
          <p:cNvCxnSpPr/>
          <p:nvPr/>
        </p:nvCxnSpPr>
        <p:spPr>
          <a:xfrm>
            <a:off x="414725" y="921675"/>
            <a:ext cx="1697100" cy="0"/>
          </a:xfrm>
          <a:prstGeom prst="straightConnector1">
            <a:avLst/>
          </a:prstGeom>
          <a:noFill/>
          <a:ln cap="flat" cmpd="sng" w="38100">
            <a:solidFill>
              <a:srgbClr val="4278E8"/>
            </a:solidFill>
            <a:prstDash val="solid"/>
            <a:round/>
            <a:headEnd len="sm" w="sm" type="none"/>
            <a:tailEnd len="sm" w="sm" type="none"/>
          </a:ln>
        </p:spPr>
      </p:cxnSp>
      <p:pic>
        <p:nvPicPr>
          <p:cNvPr id="147" name="Google Shape;147;p3"/>
          <p:cNvPicPr preferRelativeResize="0"/>
          <p:nvPr/>
        </p:nvPicPr>
        <p:blipFill rotWithShape="1">
          <a:blip r:embed="rId3">
            <a:alphaModFix/>
          </a:blip>
          <a:srcRect b="0" l="0" r="0" t="0"/>
          <a:stretch/>
        </p:blipFill>
        <p:spPr>
          <a:xfrm>
            <a:off x="8029575" y="4633775"/>
            <a:ext cx="1019175" cy="408450"/>
          </a:xfrm>
          <a:prstGeom prst="rect">
            <a:avLst/>
          </a:prstGeom>
          <a:noFill/>
          <a:ln>
            <a:noFill/>
          </a:ln>
        </p:spPr>
      </p:pic>
      <p:pic>
        <p:nvPicPr>
          <p:cNvPr id="148" name="Google Shape;148;p3"/>
          <p:cNvPicPr preferRelativeResize="0"/>
          <p:nvPr/>
        </p:nvPicPr>
        <p:blipFill rotWithShape="1">
          <a:blip r:embed="rId4">
            <a:alphaModFix/>
          </a:blip>
          <a:srcRect b="43223" l="0" r="33641" t="0"/>
          <a:stretch/>
        </p:blipFill>
        <p:spPr>
          <a:xfrm>
            <a:off x="617875" y="1972550"/>
            <a:ext cx="4525623" cy="2920352"/>
          </a:xfrm>
          <a:prstGeom prst="rect">
            <a:avLst/>
          </a:prstGeom>
          <a:noFill/>
          <a:ln>
            <a:noFill/>
          </a:ln>
        </p:spPr>
      </p:pic>
      <p:sp>
        <p:nvSpPr>
          <p:cNvPr id="149" name="Google Shape;149;p3"/>
          <p:cNvSpPr txBox="1"/>
          <p:nvPr/>
        </p:nvSpPr>
        <p:spPr>
          <a:xfrm>
            <a:off x="5259700" y="1972550"/>
            <a:ext cx="3789000" cy="292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Montserrat"/>
                <a:ea typeface="Montserrat"/>
                <a:cs typeface="Montserrat"/>
                <a:sym typeface="Montserrat"/>
              </a:rPr>
              <a:t>Where each line is a folder/file to ignore.</a:t>
            </a:r>
            <a:endParaRPr b="1" i="0" sz="16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Montserrat"/>
                <a:ea typeface="Montserrat"/>
                <a:cs typeface="Montserrat"/>
                <a:sym typeface="Montserrat"/>
              </a:rPr>
              <a:t>The </a:t>
            </a:r>
            <a:r>
              <a:rPr b="1" i="0" lang="en-GB" sz="1600" u="none" cap="none" strike="noStrike">
                <a:solidFill>
                  <a:srgbClr val="6AA84F"/>
                </a:solidFill>
                <a:latin typeface="Montserrat"/>
                <a:ea typeface="Montserrat"/>
                <a:cs typeface="Montserrat"/>
                <a:sym typeface="Montserrat"/>
              </a:rPr>
              <a:t>#</a:t>
            </a:r>
            <a:r>
              <a:rPr b="1" i="0" lang="en-GB" sz="1600" u="none" cap="none" strike="noStrike">
                <a:solidFill>
                  <a:schemeClr val="dk1"/>
                </a:solidFill>
                <a:latin typeface="Montserrat"/>
                <a:ea typeface="Montserrat"/>
                <a:cs typeface="Montserrat"/>
                <a:sym typeface="Montserrat"/>
              </a:rPr>
              <a:t> indicates it is a comment</a:t>
            </a:r>
            <a:endParaRPr b="1" i="0" sz="16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Montserrat"/>
                <a:ea typeface="Montserrat"/>
                <a:cs typeface="Montserrat"/>
                <a:sym typeface="Montserrat"/>
              </a:rPr>
              <a:t>There are some special characters/combinations to perform special selection of files and folders.</a:t>
            </a:r>
            <a:endParaRPr b="1" i="0" sz="16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3" name="Shape 153"/>
        <p:cNvGrpSpPr/>
        <p:nvPr/>
      </p:nvGrpSpPr>
      <p:grpSpPr>
        <a:xfrm>
          <a:off x="0" y="0"/>
          <a:ext cx="0" cy="0"/>
          <a:chOff x="0" y="0"/>
          <a:chExt cx="0" cy="0"/>
        </a:xfrm>
      </p:grpSpPr>
      <p:sp>
        <p:nvSpPr>
          <p:cNvPr id="154" name="Google Shape;154;p4"/>
          <p:cNvSpPr txBox="1"/>
          <p:nvPr/>
        </p:nvSpPr>
        <p:spPr>
          <a:xfrm>
            <a:off x="400750" y="1013900"/>
            <a:ext cx="8577900" cy="387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Montserrat"/>
                <a:ea typeface="Montserrat"/>
                <a:cs typeface="Montserrat"/>
                <a:sym typeface="Montserrat"/>
              </a:rPr>
              <a:t>.gitignore is a file that Git uses to ignore files that you don’t want to commit (or track changes)</a:t>
            </a:r>
            <a:endParaRPr b="1" i="0" sz="16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Montserrat"/>
                <a:ea typeface="Montserrat"/>
                <a:cs typeface="Montserrat"/>
                <a:sym typeface="Montserrat"/>
              </a:rPr>
              <a:t>From git documentation:</a:t>
            </a:r>
            <a:endParaRPr b="1" i="0" sz="16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Montserrat"/>
              <a:ea typeface="Montserrat"/>
              <a:cs typeface="Montserrat"/>
              <a:sym typeface="Montserrat"/>
            </a:endParaRPr>
          </a:p>
          <a:p>
            <a:pPr indent="457200" lvl="0" marL="0" marR="0" rtl="0" algn="l">
              <a:lnSpc>
                <a:spcPct val="115000"/>
              </a:lnSpc>
              <a:spcBef>
                <a:spcPts val="0"/>
              </a:spcBef>
              <a:spcAft>
                <a:spcPts val="0"/>
              </a:spcAft>
              <a:buClr>
                <a:schemeClr val="dk1"/>
              </a:buClr>
              <a:buSzPts val="1100"/>
              <a:buFont typeface="Arial"/>
              <a:buNone/>
            </a:pPr>
            <a:r>
              <a:rPr b="0" i="1" lang="en-GB" sz="1600" u="none" cap="none" strike="noStrike">
                <a:solidFill>
                  <a:schemeClr val="dk1"/>
                </a:solidFill>
                <a:latin typeface="Source Code Pro"/>
                <a:ea typeface="Source Code Pro"/>
                <a:cs typeface="Source Code Pro"/>
                <a:sym typeface="Source Code Pro"/>
              </a:rPr>
              <a:t>“A gitignore file specifies intentionally untracked files that Git should ignore. Files already tracked by Git are not affected”</a:t>
            </a:r>
            <a:endParaRPr b="1" i="1" sz="1600" u="none" cap="none" strike="noStrike">
              <a:solidFill>
                <a:schemeClr val="dk1"/>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1"/>
              </a:buClr>
              <a:buSzPts val="1100"/>
              <a:buFont typeface="Arial"/>
              <a:buNone/>
            </a:pPr>
            <a:r>
              <a:t/>
            </a:r>
            <a:endParaRPr b="1" i="1" sz="1600" u="none" cap="none" strike="noStrike">
              <a:solidFill>
                <a:schemeClr val="dk1"/>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1"/>
              </a:buClr>
              <a:buSzPts val="1100"/>
              <a:buFont typeface="Arial"/>
              <a:buNone/>
            </a:pPr>
            <a:r>
              <a:t/>
            </a:r>
            <a:endParaRPr b="1" i="1" sz="1600" u="none" cap="none" strike="noStrike">
              <a:solidFill>
                <a:schemeClr val="dk1"/>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1"/>
              </a:buClr>
              <a:buSzPts val="1100"/>
              <a:buFont typeface="Arial"/>
              <a:buNone/>
            </a:pPr>
            <a:r>
              <a:rPr b="1" i="1" lang="en-GB" sz="1600" u="none" cap="none" strike="noStrike">
                <a:solidFill>
                  <a:schemeClr val="dk1"/>
                </a:solidFill>
                <a:latin typeface="Source Code Pro"/>
                <a:ea typeface="Source Code Pro"/>
                <a:cs typeface="Source Code Pro"/>
                <a:sym typeface="Source Code Pro"/>
              </a:rPr>
              <a:t>Untracked === Git is not going to check the differences that this file has (created, modificated, deleted), thus not adding its changes to the staged area, and in consequence, not going to commit those changes.</a:t>
            </a:r>
            <a:endParaRPr b="1" i="1" sz="1600" u="none" cap="none" strike="noStrike">
              <a:solidFill>
                <a:schemeClr val="dk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Montserrat"/>
              <a:ea typeface="Montserrat"/>
              <a:cs typeface="Montserrat"/>
              <a:sym typeface="Montserrat"/>
            </a:endParaRPr>
          </a:p>
        </p:txBody>
      </p:sp>
      <p:sp>
        <p:nvSpPr>
          <p:cNvPr id="155" name="Google Shape;155;p4"/>
          <p:cNvSpPr txBox="1"/>
          <p:nvPr/>
        </p:nvSpPr>
        <p:spPr>
          <a:xfrm>
            <a:off x="285400" y="238450"/>
            <a:ext cx="8808600" cy="59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rgbClr val="4278E8"/>
                </a:solidFill>
                <a:latin typeface="Montserrat"/>
                <a:ea typeface="Montserrat"/>
                <a:cs typeface="Montserrat"/>
                <a:sym typeface="Montserrat"/>
              </a:rPr>
              <a:t>GIT: gitignore</a:t>
            </a:r>
            <a:endParaRPr b="1" i="0" sz="3000" u="none" cap="none" strike="noStrike">
              <a:solidFill>
                <a:srgbClr val="4278E8"/>
              </a:solidFill>
              <a:latin typeface="Montserrat"/>
              <a:ea typeface="Montserrat"/>
              <a:cs typeface="Montserrat"/>
              <a:sym typeface="Montserrat"/>
            </a:endParaRPr>
          </a:p>
        </p:txBody>
      </p:sp>
      <p:cxnSp>
        <p:nvCxnSpPr>
          <p:cNvPr id="156" name="Google Shape;156;p4"/>
          <p:cNvCxnSpPr/>
          <p:nvPr/>
        </p:nvCxnSpPr>
        <p:spPr>
          <a:xfrm>
            <a:off x="414725" y="921675"/>
            <a:ext cx="1697100" cy="0"/>
          </a:xfrm>
          <a:prstGeom prst="straightConnector1">
            <a:avLst/>
          </a:prstGeom>
          <a:noFill/>
          <a:ln cap="flat" cmpd="sng" w="38100">
            <a:solidFill>
              <a:srgbClr val="4278E8"/>
            </a:solidFill>
            <a:prstDash val="solid"/>
            <a:round/>
            <a:headEnd len="sm" w="sm" type="none"/>
            <a:tailEnd len="sm" w="sm" type="none"/>
          </a:ln>
        </p:spPr>
      </p:cxnSp>
      <p:pic>
        <p:nvPicPr>
          <p:cNvPr id="157" name="Google Shape;157;p4"/>
          <p:cNvPicPr preferRelativeResize="0"/>
          <p:nvPr/>
        </p:nvPicPr>
        <p:blipFill rotWithShape="1">
          <a:blip r:embed="rId3">
            <a:alphaModFix/>
          </a:blip>
          <a:srcRect b="0" l="0" r="0" t="0"/>
          <a:stretch/>
        </p:blipFill>
        <p:spPr>
          <a:xfrm>
            <a:off x="8029575" y="4633775"/>
            <a:ext cx="1019175" cy="408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1" name="Shape 161"/>
        <p:cNvGrpSpPr/>
        <p:nvPr/>
      </p:nvGrpSpPr>
      <p:grpSpPr>
        <a:xfrm>
          <a:off x="0" y="0"/>
          <a:ext cx="0" cy="0"/>
          <a:chOff x="0" y="0"/>
          <a:chExt cx="0" cy="0"/>
        </a:xfrm>
      </p:grpSpPr>
      <p:sp>
        <p:nvSpPr>
          <p:cNvPr id="162" name="Google Shape;162;p5"/>
          <p:cNvSpPr txBox="1"/>
          <p:nvPr/>
        </p:nvSpPr>
        <p:spPr>
          <a:xfrm>
            <a:off x="400750" y="1013900"/>
            <a:ext cx="8577900" cy="387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Montserrat"/>
                <a:ea typeface="Montserrat"/>
                <a:cs typeface="Montserrat"/>
                <a:sym typeface="Montserrat"/>
              </a:rPr>
              <a:t>When you make commits in a git repository, you choose which files to stage and commit by using git add FILENAME and then git commit.</a:t>
            </a:r>
            <a:endParaRPr b="1" i="0" sz="16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600"/>
              <a:buFont typeface="Arial"/>
              <a:buNone/>
            </a:pPr>
            <a:r>
              <a:rPr b="1" i="0" lang="en-GB" sz="1600" u="none" cap="none" strike="noStrike">
                <a:solidFill>
                  <a:schemeClr val="dk1"/>
                </a:solidFill>
                <a:latin typeface="Montserrat"/>
                <a:ea typeface="Montserrat"/>
                <a:cs typeface="Montserrat"/>
                <a:sym typeface="Montserrat"/>
              </a:rPr>
              <a:t>	</a:t>
            </a:r>
            <a:r>
              <a:rPr b="0" i="0" lang="en-GB" sz="1600" u="none" cap="none" strike="noStrike">
                <a:solidFill>
                  <a:srgbClr val="CC0000"/>
                </a:solidFill>
                <a:latin typeface="Source Code Pro"/>
                <a:ea typeface="Source Code Pro"/>
                <a:cs typeface="Source Code Pro"/>
                <a:sym typeface="Source Code Pro"/>
              </a:rPr>
              <a:t>git add &lt;some_file_name&gt;</a:t>
            </a:r>
            <a:endParaRPr b="0" i="0" sz="1600" u="none" cap="none" strike="noStrike">
              <a:solidFill>
                <a:srgbClr val="CC0000"/>
              </a:solidFill>
              <a:latin typeface="Source Code Pro"/>
              <a:ea typeface="Source Code Pro"/>
              <a:cs typeface="Source Code Pro"/>
              <a:sym typeface="Source Code Pro"/>
            </a:endParaRPr>
          </a:p>
          <a:p>
            <a:pPr indent="457200" lvl="0" marL="0" marR="0" rtl="0" algn="l">
              <a:lnSpc>
                <a:spcPct val="115000"/>
              </a:lnSpc>
              <a:spcBef>
                <a:spcPts val="0"/>
              </a:spcBef>
              <a:spcAft>
                <a:spcPts val="0"/>
              </a:spcAft>
              <a:buClr>
                <a:srgbClr val="000000"/>
              </a:buClr>
              <a:buSzPts val="1600"/>
              <a:buFont typeface="Arial"/>
              <a:buNone/>
            </a:pPr>
            <a:r>
              <a:rPr b="0" i="0" lang="en-GB" sz="1600" u="none" cap="none" strike="noStrike">
                <a:solidFill>
                  <a:srgbClr val="CC0000"/>
                </a:solidFill>
                <a:latin typeface="Source Code Pro"/>
                <a:ea typeface="Source Code Pro"/>
                <a:cs typeface="Source Code Pro"/>
                <a:sym typeface="Source Code Pro"/>
              </a:rPr>
              <a:t>git commit -m “&lt;some_useful_message&gt;”</a:t>
            </a:r>
            <a:endParaRPr b="0" i="0" sz="1600" u="none" cap="none" strike="noStrike">
              <a:solidFill>
                <a:srgbClr val="CC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Montserrat"/>
                <a:ea typeface="Montserrat"/>
                <a:cs typeface="Montserrat"/>
                <a:sym typeface="Montserrat"/>
              </a:rPr>
              <a:t>But what if there are some files that you </a:t>
            </a:r>
            <a:r>
              <a:rPr b="1" i="0" lang="en-GB" sz="1600" u="none" cap="none" strike="noStrike">
                <a:solidFill>
                  <a:srgbClr val="0091EA"/>
                </a:solidFill>
                <a:latin typeface="Montserrat"/>
                <a:ea typeface="Montserrat"/>
                <a:cs typeface="Montserrat"/>
                <a:sym typeface="Montserrat"/>
              </a:rPr>
              <a:t>never</a:t>
            </a:r>
            <a:r>
              <a:rPr b="1" i="0" lang="en-GB" sz="1600" u="none" cap="none" strike="noStrike">
                <a:solidFill>
                  <a:schemeClr val="dk1"/>
                </a:solidFill>
                <a:latin typeface="Montserrat"/>
                <a:ea typeface="Montserrat"/>
                <a:cs typeface="Montserrat"/>
                <a:sym typeface="Montserrat"/>
              </a:rPr>
              <a:t> want to commit? It's too easy to accidentally commit them (especially if you use git add . to stage all files in the current directory).</a:t>
            </a:r>
            <a:endParaRPr b="1" i="0" sz="16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Montserrat"/>
                <a:ea typeface="Montserrat"/>
                <a:cs typeface="Montserrat"/>
                <a:sym typeface="Montserrat"/>
              </a:rPr>
              <a:t>That's where a .gitignore file comes in handy!</a:t>
            </a:r>
            <a:endParaRPr b="1" i="0" sz="16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Montserrat"/>
                <a:ea typeface="Montserrat"/>
                <a:cs typeface="Montserrat"/>
                <a:sym typeface="Montserrat"/>
              </a:rPr>
              <a:t> It lets Git know that it should ignore certain files and not track them.</a:t>
            </a:r>
            <a:endParaRPr b="1" i="0" sz="1600" u="none" cap="none" strike="noStrike">
              <a:solidFill>
                <a:schemeClr val="dk1"/>
              </a:solidFill>
              <a:latin typeface="Montserrat"/>
              <a:ea typeface="Montserrat"/>
              <a:cs typeface="Montserrat"/>
              <a:sym typeface="Montserrat"/>
            </a:endParaRPr>
          </a:p>
        </p:txBody>
      </p:sp>
      <p:sp>
        <p:nvSpPr>
          <p:cNvPr id="163" name="Google Shape;163;p5"/>
          <p:cNvSpPr txBox="1"/>
          <p:nvPr/>
        </p:nvSpPr>
        <p:spPr>
          <a:xfrm>
            <a:off x="285400" y="238450"/>
            <a:ext cx="8808600" cy="59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rgbClr val="4278E8"/>
                </a:solidFill>
                <a:latin typeface="Montserrat"/>
                <a:ea typeface="Montserrat"/>
                <a:cs typeface="Montserrat"/>
                <a:sym typeface="Montserrat"/>
              </a:rPr>
              <a:t>Introduction to the problem</a:t>
            </a:r>
            <a:endParaRPr b="1" i="0" sz="3000" u="none" cap="none" strike="noStrike">
              <a:solidFill>
                <a:srgbClr val="4278E8"/>
              </a:solidFill>
              <a:latin typeface="Montserrat"/>
              <a:ea typeface="Montserrat"/>
              <a:cs typeface="Montserrat"/>
              <a:sym typeface="Montserrat"/>
            </a:endParaRPr>
          </a:p>
        </p:txBody>
      </p:sp>
      <p:cxnSp>
        <p:nvCxnSpPr>
          <p:cNvPr id="164" name="Google Shape;164;p5"/>
          <p:cNvCxnSpPr/>
          <p:nvPr/>
        </p:nvCxnSpPr>
        <p:spPr>
          <a:xfrm>
            <a:off x="414725" y="921675"/>
            <a:ext cx="1697100" cy="0"/>
          </a:xfrm>
          <a:prstGeom prst="straightConnector1">
            <a:avLst/>
          </a:prstGeom>
          <a:noFill/>
          <a:ln cap="flat" cmpd="sng" w="38100">
            <a:solidFill>
              <a:srgbClr val="4278E8"/>
            </a:solidFill>
            <a:prstDash val="solid"/>
            <a:round/>
            <a:headEnd len="sm" w="sm" type="none"/>
            <a:tailEnd len="sm" w="sm" type="none"/>
          </a:ln>
        </p:spPr>
      </p:cxnSp>
      <p:pic>
        <p:nvPicPr>
          <p:cNvPr id="165" name="Google Shape;165;p5"/>
          <p:cNvPicPr preferRelativeResize="0"/>
          <p:nvPr/>
        </p:nvPicPr>
        <p:blipFill rotWithShape="1">
          <a:blip r:embed="rId3">
            <a:alphaModFix/>
          </a:blip>
          <a:srcRect b="0" l="0" r="0" t="0"/>
          <a:stretch/>
        </p:blipFill>
        <p:spPr>
          <a:xfrm>
            <a:off x="8029575" y="4633775"/>
            <a:ext cx="1019175" cy="408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9" name="Shape 169"/>
        <p:cNvGrpSpPr/>
        <p:nvPr/>
      </p:nvGrpSpPr>
      <p:grpSpPr>
        <a:xfrm>
          <a:off x="0" y="0"/>
          <a:ext cx="0" cy="0"/>
          <a:chOff x="0" y="0"/>
          <a:chExt cx="0" cy="0"/>
        </a:xfrm>
      </p:grpSpPr>
      <p:sp>
        <p:nvSpPr>
          <p:cNvPr id="170" name="Google Shape;170;p6"/>
          <p:cNvSpPr txBox="1"/>
          <p:nvPr/>
        </p:nvSpPr>
        <p:spPr>
          <a:xfrm>
            <a:off x="400750" y="1013900"/>
            <a:ext cx="8577900" cy="38790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dk1"/>
              </a:buClr>
              <a:buSzPts val="1600"/>
              <a:buFont typeface="Montserrat"/>
              <a:buChar char="●"/>
            </a:pPr>
            <a:r>
              <a:rPr b="1" i="0" lang="en-GB" sz="1600" u="none" cap="none" strike="noStrike">
                <a:solidFill>
                  <a:schemeClr val="dk1"/>
                </a:solidFill>
                <a:latin typeface="Montserrat"/>
                <a:ea typeface="Montserrat"/>
                <a:cs typeface="Montserrat"/>
                <a:sym typeface="Montserrat"/>
              </a:rPr>
              <a:t>Dependencies that can be downloaded from Package Managers / local environments / system files:</a:t>
            </a:r>
            <a:endParaRPr b="1" i="0" sz="1600" u="none" cap="none" strike="noStrike">
              <a:solidFill>
                <a:schemeClr val="dk1"/>
              </a:solidFill>
              <a:latin typeface="Montserrat"/>
              <a:ea typeface="Montserrat"/>
              <a:cs typeface="Montserrat"/>
              <a:sym typeface="Montserrat"/>
            </a:endParaRPr>
          </a:p>
          <a:p>
            <a:pPr indent="-330200" lvl="1" marL="914400" marR="0" rtl="0" algn="l">
              <a:lnSpc>
                <a:spcPct val="100000"/>
              </a:lnSpc>
              <a:spcBef>
                <a:spcPts val="0"/>
              </a:spcBef>
              <a:spcAft>
                <a:spcPts val="0"/>
              </a:spcAft>
              <a:buClr>
                <a:schemeClr val="dk1"/>
              </a:buClr>
              <a:buSzPts val="1600"/>
              <a:buFont typeface="Montserrat"/>
              <a:buAutoNum type="alphaLcPeriod"/>
            </a:pPr>
            <a:r>
              <a:rPr b="1" i="0" lang="en-GB" sz="1600" u="none" cap="none" strike="noStrike">
                <a:solidFill>
                  <a:schemeClr val="dk1"/>
                </a:solidFill>
                <a:latin typeface="Montserrat"/>
                <a:ea typeface="Montserrat"/>
                <a:cs typeface="Montserrat"/>
                <a:sym typeface="Montserrat"/>
              </a:rPr>
              <a:t>node_modules folder in NodeJS projects</a:t>
            </a:r>
            <a:endParaRPr b="1" i="0" sz="1600" u="none" cap="none" strike="noStrike">
              <a:solidFill>
                <a:schemeClr val="dk1"/>
              </a:solidFill>
              <a:latin typeface="Montserrat"/>
              <a:ea typeface="Montserrat"/>
              <a:cs typeface="Montserrat"/>
              <a:sym typeface="Montserrat"/>
            </a:endParaRPr>
          </a:p>
          <a:p>
            <a:pPr indent="-330200" lvl="1" marL="914400" marR="0" rtl="0" algn="l">
              <a:lnSpc>
                <a:spcPct val="100000"/>
              </a:lnSpc>
              <a:spcBef>
                <a:spcPts val="0"/>
              </a:spcBef>
              <a:spcAft>
                <a:spcPts val="0"/>
              </a:spcAft>
              <a:buClr>
                <a:schemeClr val="dk1"/>
              </a:buClr>
              <a:buSzPts val="1600"/>
              <a:buFont typeface="Montserrat"/>
              <a:buAutoNum type="alphaLcPeriod"/>
            </a:pPr>
            <a:r>
              <a:rPr b="1" i="0" lang="en-GB" sz="1600" u="none" cap="none" strike="noStrike">
                <a:solidFill>
                  <a:schemeClr val="dk1"/>
                </a:solidFill>
                <a:latin typeface="Montserrat"/>
                <a:ea typeface="Montserrat"/>
                <a:cs typeface="Montserrat"/>
                <a:sym typeface="Montserrat"/>
              </a:rPr>
              <a:t>ENV folder in Python Projects</a:t>
            </a:r>
            <a:endParaRPr b="1" i="0" sz="1600" u="none" cap="none" strike="noStrike">
              <a:solidFill>
                <a:schemeClr val="dk1"/>
              </a:solidFill>
              <a:latin typeface="Montserrat"/>
              <a:ea typeface="Montserrat"/>
              <a:cs typeface="Montserrat"/>
              <a:sym typeface="Montserrat"/>
            </a:endParaRPr>
          </a:p>
          <a:p>
            <a:pPr indent="-330200" lvl="1" marL="914400" marR="0" rtl="0" algn="l">
              <a:lnSpc>
                <a:spcPct val="100000"/>
              </a:lnSpc>
              <a:spcBef>
                <a:spcPts val="0"/>
              </a:spcBef>
              <a:spcAft>
                <a:spcPts val="0"/>
              </a:spcAft>
              <a:buClr>
                <a:schemeClr val="dk1"/>
              </a:buClr>
              <a:buSzPts val="1600"/>
              <a:buFont typeface="Montserrat"/>
              <a:buAutoNum type="alphaLcPeriod"/>
            </a:pPr>
            <a:r>
              <a:rPr b="1" i="0" lang="en-GB" sz="1600" u="none" cap="none" strike="noStrike">
                <a:solidFill>
                  <a:schemeClr val="dk1"/>
                </a:solidFill>
                <a:latin typeface="Montserrat"/>
                <a:ea typeface="Montserrat"/>
                <a:cs typeface="Montserrat"/>
                <a:sym typeface="Montserrat"/>
              </a:rPr>
              <a:t>.DS_Stores folder in MAC OS computers</a:t>
            </a:r>
            <a:endParaRPr b="1" i="0" sz="1600" u="none" cap="none" strike="noStrike">
              <a:solidFill>
                <a:schemeClr val="dk1"/>
              </a:solidFill>
              <a:latin typeface="Montserrat"/>
              <a:ea typeface="Montserrat"/>
              <a:cs typeface="Montserrat"/>
              <a:sym typeface="Montserrat"/>
            </a:endParaRPr>
          </a:p>
          <a:p>
            <a:pPr indent="-330200" lvl="1" marL="914400" marR="0" rtl="0" algn="l">
              <a:lnSpc>
                <a:spcPct val="100000"/>
              </a:lnSpc>
              <a:spcBef>
                <a:spcPts val="0"/>
              </a:spcBef>
              <a:spcAft>
                <a:spcPts val="0"/>
              </a:spcAft>
              <a:buClr>
                <a:schemeClr val="dk1"/>
              </a:buClr>
              <a:buSzPts val="1600"/>
              <a:buFont typeface="Montserrat"/>
              <a:buAutoNum type="alphaLcPeriod"/>
            </a:pPr>
            <a:r>
              <a:rPr b="1" i="0" lang="en-GB" sz="1600" u="none" cap="none" strike="noStrike">
                <a:solidFill>
                  <a:schemeClr val="dk1"/>
                </a:solidFill>
                <a:latin typeface="Montserrat"/>
                <a:ea typeface="Montserrat"/>
                <a:cs typeface="Montserrat"/>
                <a:sym typeface="Montserrat"/>
              </a:rPr>
              <a:t>Generated files like dist folders</a:t>
            </a:r>
            <a:endParaRPr b="1" i="0" sz="1600" u="none" cap="none" strike="noStrike">
              <a:solidFill>
                <a:schemeClr val="dk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dk1"/>
              </a:buClr>
              <a:buSzPts val="1600"/>
              <a:buFont typeface="Montserrat"/>
              <a:buChar char="●"/>
            </a:pPr>
            <a:r>
              <a:rPr b="1" i="0" lang="en-GB" sz="1600" u="none" cap="none" strike="noStrike">
                <a:solidFill>
                  <a:schemeClr val="dk1"/>
                </a:solidFill>
                <a:latin typeface="Montserrat"/>
                <a:ea typeface="Montserrat"/>
                <a:cs typeface="Montserrat"/>
                <a:sym typeface="Montserrat"/>
              </a:rPr>
              <a:t>Files that contain API keys/secrets, credentials, or sensitive information and you don’t want them to be shared publicly:</a:t>
            </a:r>
            <a:endParaRPr b="1" i="0" sz="1600" u="none" cap="none" strike="noStrike">
              <a:solidFill>
                <a:schemeClr val="dk1"/>
              </a:solidFill>
              <a:latin typeface="Montserrat"/>
              <a:ea typeface="Montserrat"/>
              <a:cs typeface="Montserrat"/>
              <a:sym typeface="Montserrat"/>
            </a:endParaRPr>
          </a:p>
          <a:p>
            <a:pPr indent="-330200" lvl="1" marL="914400" marR="0" rtl="0" algn="l">
              <a:lnSpc>
                <a:spcPct val="100000"/>
              </a:lnSpc>
              <a:spcBef>
                <a:spcPts val="0"/>
              </a:spcBef>
              <a:spcAft>
                <a:spcPts val="0"/>
              </a:spcAft>
              <a:buClr>
                <a:schemeClr val="dk1"/>
              </a:buClr>
              <a:buSzPts val="1600"/>
              <a:buFont typeface="Montserrat"/>
              <a:buAutoNum type="alphaLcPeriod"/>
            </a:pPr>
            <a:r>
              <a:rPr b="1" i="0" lang="en-GB" sz="1600" u="none" cap="none" strike="noStrike">
                <a:solidFill>
                  <a:schemeClr val="dk1"/>
                </a:solidFill>
                <a:latin typeface="Montserrat"/>
                <a:ea typeface="Montserrat"/>
                <a:cs typeface="Montserrat"/>
                <a:sym typeface="Montserrat"/>
              </a:rPr>
              <a:t>Connections to databases like MongoDB</a:t>
            </a:r>
            <a:endParaRPr b="1" i="0" sz="1600" u="none" cap="none" strike="noStrike">
              <a:solidFill>
                <a:schemeClr val="dk1"/>
              </a:solidFill>
              <a:latin typeface="Montserrat"/>
              <a:ea typeface="Montserrat"/>
              <a:cs typeface="Montserrat"/>
              <a:sym typeface="Montserrat"/>
            </a:endParaRPr>
          </a:p>
          <a:p>
            <a:pPr indent="-330200" lvl="1" marL="914400" marR="0" rtl="0" algn="l">
              <a:lnSpc>
                <a:spcPct val="100000"/>
              </a:lnSpc>
              <a:spcBef>
                <a:spcPts val="0"/>
              </a:spcBef>
              <a:spcAft>
                <a:spcPts val="0"/>
              </a:spcAft>
              <a:buClr>
                <a:schemeClr val="dk1"/>
              </a:buClr>
              <a:buSzPts val="1600"/>
              <a:buFont typeface="Montserrat"/>
              <a:buAutoNum type="alphaLcPeriod"/>
            </a:pPr>
            <a:r>
              <a:rPr b="1" i="0" lang="en-GB" sz="1600" u="none" cap="none" strike="noStrike">
                <a:solidFill>
                  <a:schemeClr val="dk1"/>
                </a:solidFill>
                <a:latin typeface="Montserrat"/>
                <a:ea typeface="Montserrat"/>
                <a:cs typeface="Montserrat"/>
                <a:sym typeface="Montserrat"/>
              </a:rPr>
              <a:t>.ENV files</a:t>
            </a:r>
            <a:endParaRPr b="1" i="0" sz="1600" u="none" cap="none" strike="noStrike">
              <a:solidFill>
                <a:schemeClr val="dk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dk1"/>
              </a:buClr>
              <a:buSzPts val="1600"/>
              <a:buFont typeface="Montserrat"/>
              <a:buChar char="●"/>
            </a:pPr>
            <a:r>
              <a:rPr b="1" i="0" lang="en-GB" sz="1600" u="none" cap="none" strike="noStrike">
                <a:solidFill>
                  <a:schemeClr val="dk1"/>
                </a:solidFill>
                <a:latin typeface="Montserrat"/>
                <a:ea typeface="Montserrat"/>
                <a:cs typeface="Montserrat"/>
                <a:sym typeface="Montserrat"/>
              </a:rPr>
              <a:t>Extensions not related to the project (.pdf, .zip)</a:t>
            </a:r>
            <a:endParaRPr b="1" i="0" sz="1600" u="none" cap="none" strike="noStrike">
              <a:solidFill>
                <a:schemeClr val="dk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dk1"/>
              </a:buClr>
              <a:buSzPts val="1600"/>
              <a:buFont typeface="Montserrat"/>
              <a:buChar char="●"/>
            </a:pPr>
            <a:r>
              <a:rPr b="1" i="0" lang="en-GB" sz="1600" u="none" cap="none" strike="noStrike">
                <a:solidFill>
                  <a:schemeClr val="dk1"/>
                </a:solidFill>
                <a:latin typeface="Montserrat"/>
                <a:ea typeface="Montserrat"/>
                <a:cs typeface="Montserrat"/>
                <a:sym typeface="Montserrat"/>
              </a:rPr>
              <a:t>Log files</a:t>
            </a:r>
            <a:endParaRPr b="1" i="0" sz="1600" u="none" cap="none" strike="noStrike">
              <a:solidFill>
                <a:schemeClr val="dk1"/>
              </a:solidFill>
              <a:latin typeface="Montserrat"/>
              <a:ea typeface="Montserrat"/>
              <a:cs typeface="Montserrat"/>
              <a:sym typeface="Montserrat"/>
            </a:endParaRPr>
          </a:p>
          <a:p>
            <a:pPr indent="0" lvl="0" marL="0" marR="0" rtl="0" algn="l">
              <a:lnSpc>
                <a:spcPct val="115000"/>
              </a:lnSpc>
              <a:spcBef>
                <a:spcPts val="1500"/>
              </a:spcBef>
              <a:spcAft>
                <a:spcPts val="1500"/>
              </a:spcAft>
              <a:buClr>
                <a:srgbClr val="000000"/>
              </a:buClr>
              <a:buSzPts val="1600"/>
              <a:buFont typeface="Arial"/>
              <a:buNone/>
            </a:pPr>
            <a:r>
              <a:t/>
            </a:r>
            <a:endParaRPr b="1" i="0" sz="1600" u="none" cap="none" strike="noStrike">
              <a:solidFill>
                <a:schemeClr val="dk1"/>
              </a:solidFill>
              <a:latin typeface="Montserrat"/>
              <a:ea typeface="Montserrat"/>
              <a:cs typeface="Montserrat"/>
              <a:sym typeface="Montserrat"/>
            </a:endParaRPr>
          </a:p>
        </p:txBody>
      </p:sp>
      <p:sp>
        <p:nvSpPr>
          <p:cNvPr id="171" name="Google Shape;171;p6"/>
          <p:cNvSpPr txBox="1"/>
          <p:nvPr/>
        </p:nvSpPr>
        <p:spPr>
          <a:xfrm>
            <a:off x="285400" y="238450"/>
            <a:ext cx="8808600" cy="59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rgbClr val="4278E8"/>
                </a:solidFill>
                <a:latin typeface="Montserrat"/>
                <a:ea typeface="Montserrat"/>
                <a:cs typeface="Montserrat"/>
                <a:sym typeface="Montserrat"/>
              </a:rPr>
              <a:t>What to ignore?</a:t>
            </a:r>
            <a:endParaRPr b="1" i="0" sz="3000" u="none" cap="none" strike="noStrike">
              <a:solidFill>
                <a:srgbClr val="4278E8"/>
              </a:solidFill>
              <a:latin typeface="Montserrat"/>
              <a:ea typeface="Montserrat"/>
              <a:cs typeface="Montserrat"/>
              <a:sym typeface="Montserrat"/>
            </a:endParaRPr>
          </a:p>
        </p:txBody>
      </p:sp>
      <p:cxnSp>
        <p:nvCxnSpPr>
          <p:cNvPr id="172" name="Google Shape;172;p6"/>
          <p:cNvCxnSpPr/>
          <p:nvPr/>
        </p:nvCxnSpPr>
        <p:spPr>
          <a:xfrm>
            <a:off x="414725" y="921675"/>
            <a:ext cx="1697100" cy="0"/>
          </a:xfrm>
          <a:prstGeom prst="straightConnector1">
            <a:avLst/>
          </a:prstGeom>
          <a:noFill/>
          <a:ln cap="flat" cmpd="sng" w="38100">
            <a:solidFill>
              <a:srgbClr val="4278E8"/>
            </a:solidFill>
            <a:prstDash val="solid"/>
            <a:round/>
            <a:headEnd len="sm" w="sm" type="none"/>
            <a:tailEnd len="sm" w="sm" type="none"/>
          </a:ln>
        </p:spPr>
      </p:cxnSp>
      <p:pic>
        <p:nvPicPr>
          <p:cNvPr id="173" name="Google Shape;173;p6"/>
          <p:cNvPicPr preferRelativeResize="0"/>
          <p:nvPr/>
        </p:nvPicPr>
        <p:blipFill rotWithShape="1">
          <a:blip r:embed="rId3">
            <a:alphaModFix/>
          </a:blip>
          <a:srcRect b="0" l="0" r="0" t="0"/>
          <a:stretch/>
        </p:blipFill>
        <p:spPr>
          <a:xfrm>
            <a:off x="8029575" y="4633775"/>
            <a:ext cx="1019175" cy="408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7" name="Shape 177"/>
        <p:cNvGrpSpPr/>
        <p:nvPr/>
      </p:nvGrpSpPr>
      <p:grpSpPr>
        <a:xfrm>
          <a:off x="0" y="0"/>
          <a:ext cx="0" cy="0"/>
          <a:chOff x="0" y="0"/>
          <a:chExt cx="0" cy="0"/>
        </a:xfrm>
      </p:grpSpPr>
      <p:sp>
        <p:nvSpPr>
          <p:cNvPr id="178" name="Google Shape;178;p7"/>
          <p:cNvSpPr txBox="1"/>
          <p:nvPr/>
        </p:nvSpPr>
        <p:spPr>
          <a:xfrm>
            <a:off x="4725200" y="1216150"/>
            <a:ext cx="4323900" cy="367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Montserrat"/>
                <a:ea typeface="Montserrat"/>
                <a:cs typeface="Montserrat"/>
                <a:sym typeface="Montserrat"/>
              </a:rPr>
              <a:t>Beware that the .gitignore itself it is a hidden file. So you would need to turn on the visibility of hidden files in your OS:</a:t>
            </a:r>
            <a:endParaRPr b="1" i="0" sz="16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dk1"/>
              </a:buClr>
              <a:buSzPts val="1600"/>
              <a:buFont typeface="Montserrat"/>
              <a:buChar char="●"/>
            </a:pPr>
            <a:r>
              <a:rPr b="1" i="0" lang="en-GB" sz="1600" u="none" cap="none" strike="noStrike">
                <a:solidFill>
                  <a:schemeClr val="dk1"/>
                </a:solidFill>
                <a:latin typeface="Montserrat"/>
                <a:ea typeface="Montserrat"/>
                <a:cs typeface="Montserrat"/>
                <a:sym typeface="Montserrat"/>
              </a:rPr>
              <a:t>For MAC:</a:t>
            </a:r>
            <a:endParaRPr b="1" i="0" sz="1600" u="none" cap="none" strike="noStrike">
              <a:solidFill>
                <a:schemeClr val="dk1"/>
              </a:solidFill>
              <a:latin typeface="Montserrat"/>
              <a:ea typeface="Montserrat"/>
              <a:cs typeface="Montserrat"/>
              <a:sym typeface="Montserrat"/>
            </a:endParaRPr>
          </a:p>
          <a:p>
            <a:pPr indent="0" lvl="0" marL="914400" marR="0" rtl="0" algn="l">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Montserrat"/>
                <a:ea typeface="Montserrat"/>
                <a:cs typeface="Montserrat"/>
                <a:sym typeface="Montserrat"/>
              </a:rPr>
              <a:t>⌘ + ⇧ + . </a:t>
            </a:r>
            <a:endParaRPr b="1" i="0" sz="1600" u="none" cap="none" strike="noStrike">
              <a:solidFill>
                <a:schemeClr val="dk1"/>
              </a:solidFill>
              <a:latin typeface="Montserrat"/>
              <a:ea typeface="Montserrat"/>
              <a:cs typeface="Montserrat"/>
              <a:sym typeface="Montserrat"/>
            </a:endParaRPr>
          </a:p>
          <a:p>
            <a:pPr indent="0" lvl="0" marL="137160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dk1"/>
              </a:buClr>
              <a:buSzPts val="1600"/>
              <a:buFont typeface="Montserrat"/>
              <a:buChar char="●"/>
            </a:pPr>
            <a:r>
              <a:rPr b="1" i="0" lang="en-GB" sz="1600" u="none" cap="none" strike="noStrike">
                <a:solidFill>
                  <a:schemeClr val="dk1"/>
                </a:solidFill>
                <a:latin typeface="Montserrat"/>
                <a:ea typeface="Montserrat"/>
                <a:cs typeface="Montserrat"/>
                <a:sym typeface="Montserrat"/>
              </a:rPr>
              <a:t>For Windows:</a:t>
            </a:r>
            <a:endParaRPr b="1" i="0" sz="1600" u="none" cap="none" strike="noStrike">
              <a:solidFill>
                <a:schemeClr val="dk1"/>
              </a:solidFill>
              <a:latin typeface="Montserrat"/>
              <a:ea typeface="Montserrat"/>
              <a:cs typeface="Montserrat"/>
              <a:sym typeface="Montserrat"/>
            </a:endParaRPr>
          </a:p>
          <a:p>
            <a:pPr indent="0" lvl="0" marL="914400" marR="0" rtl="0" algn="l">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Montserrat"/>
                <a:ea typeface="Montserrat"/>
                <a:cs typeface="Montserrat"/>
                <a:sym typeface="Montserrat"/>
              </a:rPr>
              <a:t>Check the checkbox of Show Hidden files</a:t>
            </a:r>
            <a:endParaRPr b="0" i="0" sz="1200" u="none" cap="none" strike="noStrike">
              <a:solidFill>
                <a:srgbClr val="202124"/>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rgbClr val="202124"/>
              </a:solidFill>
              <a:highlight>
                <a:srgbClr val="FFFFFF"/>
              </a:highlight>
              <a:latin typeface="Arial"/>
              <a:ea typeface="Arial"/>
              <a:cs typeface="Arial"/>
              <a:sym typeface="Arial"/>
            </a:endParaRPr>
          </a:p>
        </p:txBody>
      </p:sp>
      <p:sp>
        <p:nvSpPr>
          <p:cNvPr id="179" name="Google Shape;179;p7"/>
          <p:cNvSpPr txBox="1"/>
          <p:nvPr/>
        </p:nvSpPr>
        <p:spPr>
          <a:xfrm>
            <a:off x="285400" y="238450"/>
            <a:ext cx="8808600" cy="59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rgbClr val="4278E8"/>
                </a:solidFill>
                <a:latin typeface="Montserrat"/>
                <a:ea typeface="Montserrat"/>
                <a:cs typeface="Montserrat"/>
                <a:sym typeface="Montserrat"/>
              </a:rPr>
              <a:t>Before we start: show hidden files</a:t>
            </a:r>
            <a:endParaRPr b="1" i="0" sz="3000" u="none" cap="none" strike="noStrike">
              <a:solidFill>
                <a:srgbClr val="4278E8"/>
              </a:solidFill>
              <a:latin typeface="Montserrat"/>
              <a:ea typeface="Montserrat"/>
              <a:cs typeface="Montserrat"/>
              <a:sym typeface="Montserrat"/>
            </a:endParaRPr>
          </a:p>
        </p:txBody>
      </p:sp>
      <p:cxnSp>
        <p:nvCxnSpPr>
          <p:cNvPr id="180" name="Google Shape;180;p7"/>
          <p:cNvCxnSpPr/>
          <p:nvPr/>
        </p:nvCxnSpPr>
        <p:spPr>
          <a:xfrm>
            <a:off x="414725" y="921675"/>
            <a:ext cx="1697100" cy="0"/>
          </a:xfrm>
          <a:prstGeom prst="straightConnector1">
            <a:avLst/>
          </a:prstGeom>
          <a:noFill/>
          <a:ln cap="flat" cmpd="sng" w="38100">
            <a:solidFill>
              <a:srgbClr val="4278E8"/>
            </a:solidFill>
            <a:prstDash val="solid"/>
            <a:round/>
            <a:headEnd len="sm" w="sm" type="none"/>
            <a:tailEnd len="sm" w="sm" type="none"/>
          </a:ln>
        </p:spPr>
      </p:cxnSp>
      <p:pic>
        <p:nvPicPr>
          <p:cNvPr id="181" name="Google Shape;181;p7"/>
          <p:cNvPicPr preferRelativeResize="0"/>
          <p:nvPr/>
        </p:nvPicPr>
        <p:blipFill rotWithShape="1">
          <a:blip r:embed="rId3">
            <a:alphaModFix/>
          </a:blip>
          <a:srcRect b="0" l="0" r="0" t="0"/>
          <a:stretch/>
        </p:blipFill>
        <p:spPr>
          <a:xfrm>
            <a:off x="8029575" y="4633775"/>
            <a:ext cx="1019175" cy="408450"/>
          </a:xfrm>
          <a:prstGeom prst="rect">
            <a:avLst/>
          </a:prstGeom>
          <a:noFill/>
          <a:ln>
            <a:noFill/>
          </a:ln>
        </p:spPr>
      </p:pic>
      <p:pic>
        <p:nvPicPr>
          <p:cNvPr id="182" name="Google Shape;182;p7"/>
          <p:cNvPicPr preferRelativeResize="0"/>
          <p:nvPr/>
        </p:nvPicPr>
        <p:blipFill rotWithShape="1">
          <a:blip r:embed="rId4">
            <a:alphaModFix/>
          </a:blip>
          <a:srcRect b="0" l="0" r="0" t="0"/>
          <a:stretch/>
        </p:blipFill>
        <p:spPr>
          <a:xfrm>
            <a:off x="414725" y="3115824"/>
            <a:ext cx="4197565" cy="1926400"/>
          </a:xfrm>
          <a:prstGeom prst="rect">
            <a:avLst/>
          </a:prstGeom>
          <a:noFill/>
          <a:ln>
            <a:noFill/>
          </a:ln>
        </p:spPr>
      </p:pic>
      <p:pic>
        <p:nvPicPr>
          <p:cNvPr id="183" name="Google Shape;183;p7"/>
          <p:cNvPicPr preferRelativeResize="0"/>
          <p:nvPr/>
        </p:nvPicPr>
        <p:blipFill rotWithShape="1">
          <a:blip r:embed="rId5">
            <a:alphaModFix/>
          </a:blip>
          <a:srcRect b="49548" l="4599" r="25601" t="0"/>
          <a:stretch/>
        </p:blipFill>
        <p:spPr>
          <a:xfrm>
            <a:off x="414725" y="1013900"/>
            <a:ext cx="4197576" cy="2061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7" name="Shape 187"/>
        <p:cNvGrpSpPr/>
        <p:nvPr/>
      </p:nvGrpSpPr>
      <p:grpSpPr>
        <a:xfrm>
          <a:off x="0" y="0"/>
          <a:ext cx="0" cy="0"/>
          <a:chOff x="0" y="0"/>
          <a:chExt cx="0" cy="0"/>
        </a:xfrm>
      </p:grpSpPr>
      <p:sp>
        <p:nvSpPr>
          <p:cNvPr id="188" name="Google Shape;188;p8"/>
          <p:cNvSpPr txBox="1"/>
          <p:nvPr/>
        </p:nvSpPr>
        <p:spPr>
          <a:xfrm>
            <a:off x="4737125" y="921675"/>
            <a:ext cx="4248600" cy="3958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50"/>
              <a:buFont typeface="Arial"/>
              <a:buNone/>
            </a:pPr>
            <a:r>
              <a:rPr b="1" i="0" lang="en-GB" sz="1350" u="none" cap="none" strike="noStrike">
                <a:solidFill>
                  <a:schemeClr val="dk1"/>
                </a:solidFill>
                <a:highlight>
                  <a:srgbClr val="FFFFFF"/>
                </a:highlight>
                <a:latin typeface="Montserrat"/>
                <a:ea typeface="Montserrat"/>
                <a:cs typeface="Montserrat"/>
                <a:sym typeface="Montserrat"/>
              </a:rPr>
              <a:t>When you create a new Repository, you have the option to create and commit a .gitignore file with anyone of github’s templates:</a:t>
            </a:r>
            <a:endParaRPr b="1" i="0" sz="13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350"/>
              <a:buFont typeface="Arial"/>
              <a:buNone/>
            </a:pPr>
            <a:r>
              <a:t/>
            </a:r>
            <a:endParaRPr b="1" i="0" sz="1350" u="none" cap="none" strike="noStrike">
              <a:solidFill>
                <a:schemeClr val="dk1"/>
              </a:solidFill>
              <a:highlight>
                <a:srgbClr val="FFFFFF"/>
              </a:highlight>
              <a:latin typeface="Montserrat"/>
              <a:ea typeface="Montserrat"/>
              <a:cs typeface="Montserrat"/>
              <a:sym typeface="Montserrat"/>
            </a:endParaRPr>
          </a:p>
          <a:p>
            <a:pPr indent="-314325" lvl="0" marL="457200" marR="0" rtl="0" algn="l">
              <a:lnSpc>
                <a:spcPct val="115000"/>
              </a:lnSpc>
              <a:spcBef>
                <a:spcPts val="0"/>
              </a:spcBef>
              <a:spcAft>
                <a:spcPts val="0"/>
              </a:spcAft>
              <a:buClr>
                <a:schemeClr val="dk1"/>
              </a:buClr>
              <a:buSzPts val="1350"/>
              <a:buFont typeface="Montserrat"/>
              <a:buChar char="-"/>
            </a:pPr>
            <a:r>
              <a:rPr b="1" i="0" lang="en-GB" sz="1350" u="none" cap="none" strike="noStrike">
                <a:solidFill>
                  <a:schemeClr val="dk1"/>
                </a:solidFill>
                <a:highlight>
                  <a:srgbClr val="FFFFFF"/>
                </a:highlight>
                <a:latin typeface="Montserrat"/>
                <a:ea typeface="Montserrat"/>
                <a:cs typeface="Montserrat"/>
                <a:sym typeface="Montserrat"/>
              </a:rPr>
              <a:t>Python</a:t>
            </a:r>
            <a:endParaRPr b="1" i="0" sz="1350" u="none" cap="none" strike="noStrike">
              <a:solidFill>
                <a:schemeClr val="dk1"/>
              </a:solidFill>
              <a:highlight>
                <a:srgbClr val="FFFFFF"/>
              </a:highlight>
              <a:latin typeface="Montserrat"/>
              <a:ea typeface="Montserrat"/>
              <a:cs typeface="Montserrat"/>
              <a:sym typeface="Montserrat"/>
            </a:endParaRPr>
          </a:p>
          <a:p>
            <a:pPr indent="-314325" lvl="0" marL="457200" marR="0" rtl="0" algn="l">
              <a:lnSpc>
                <a:spcPct val="115000"/>
              </a:lnSpc>
              <a:spcBef>
                <a:spcPts val="0"/>
              </a:spcBef>
              <a:spcAft>
                <a:spcPts val="0"/>
              </a:spcAft>
              <a:buClr>
                <a:schemeClr val="dk1"/>
              </a:buClr>
              <a:buSzPts val="1350"/>
              <a:buFont typeface="Montserrat"/>
              <a:buChar char="-"/>
            </a:pPr>
            <a:r>
              <a:rPr b="1" i="0" lang="en-GB" sz="1350" u="none" cap="none" strike="noStrike">
                <a:solidFill>
                  <a:schemeClr val="dk1"/>
                </a:solidFill>
                <a:highlight>
                  <a:srgbClr val="FFFFFF"/>
                </a:highlight>
                <a:latin typeface="Montserrat"/>
                <a:ea typeface="Montserrat"/>
                <a:cs typeface="Montserrat"/>
                <a:sym typeface="Montserrat"/>
              </a:rPr>
              <a:t>NodeJS</a:t>
            </a:r>
            <a:endParaRPr b="1" i="0" sz="1350" u="none" cap="none" strike="noStrike">
              <a:solidFill>
                <a:schemeClr val="dk1"/>
              </a:solidFill>
              <a:highlight>
                <a:srgbClr val="FFFFFF"/>
              </a:highlight>
              <a:latin typeface="Montserrat"/>
              <a:ea typeface="Montserrat"/>
              <a:cs typeface="Montserrat"/>
              <a:sym typeface="Montserrat"/>
            </a:endParaRPr>
          </a:p>
          <a:p>
            <a:pPr indent="-314325" lvl="0" marL="457200" marR="0" rtl="0" algn="l">
              <a:lnSpc>
                <a:spcPct val="115000"/>
              </a:lnSpc>
              <a:spcBef>
                <a:spcPts val="0"/>
              </a:spcBef>
              <a:spcAft>
                <a:spcPts val="0"/>
              </a:spcAft>
              <a:buClr>
                <a:schemeClr val="dk1"/>
              </a:buClr>
              <a:buSzPts val="1350"/>
              <a:buFont typeface="Montserrat"/>
              <a:buChar char="-"/>
            </a:pPr>
            <a:r>
              <a:rPr b="1" i="0" lang="en-GB" sz="1350" u="none" cap="none" strike="noStrike">
                <a:solidFill>
                  <a:schemeClr val="dk1"/>
                </a:solidFill>
                <a:highlight>
                  <a:srgbClr val="FFFFFF"/>
                </a:highlight>
                <a:latin typeface="Montserrat"/>
                <a:ea typeface="Montserrat"/>
                <a:cs typeface="Montserrat"/>
                <a:sym typeface="Montserrat"/>
              </a:rPr>
              <a:t>Many Many more</a:t>
            </a:r>
            <a:endParaRPr b="1" i="0" sz="13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350"/>
              <a:buFont typeface="Arial"/>
              <a:buNone/>
            </a:pPr>
            <a:r>
              <a:t/>
            </a:r>
            <a:endParaRPr b="1" i="0" sz="13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350"/>
              <a:buFont typeface="Arial"/>
              <a:buNone/>
            </a:pPr>
            <a:r>
              <a:rPr b="1" i="0" lang="en-GB" sz="1350" u="none" cap="none" strike="noStrike">
                <a:solidFill>
                  <a:schemeClr val="dk1"/>
                </a:solidFill>
                <a:highlight>
                  <a:srgbClr val="FFFFFF"/>
                </a:highlight>
                <a:latin typeface="Montserrat"/>
                <a:ea typeface="Montserrat"/>
                <a:cs typeface="Montserrat"/>
                <a:sym typeface="Montserrat"/>
              </a:rPr>
              <a:t>Beware, that it will create a commit for it!</a:t>
            </a:r>
            <a:endParaRPr b="1" i="0" sz="13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350"/>
              <a:buFont typeface="Arial"/>
              <a:buNone/>
            </a:pPr>
            <a:r>
              <a:rPr b="1" i="0" lang="en-GB" sz="1350" u="none" cap="none" strike="noStrike">
                <a:solidFill>
                  <a:schemeClr val="dk1"/>
                </a:solidFill>
                <a:highlight>
                  <a:srgbClr val="FFFFFF"/>
                </a:highlight>
                <a:latin typeface="Montserrat"/>
                <a:ea typeface="Montserrat"/>
                <a:cs typeface="Montserrat"/>
                <a:sym typeface="Montserrat"/>
              </a:rPr>
              <a:t>So, if you have already started working locally:</a:t>
            </a:r>
            <a:endParaRPr b="1" i="0" sz="1350" u="none" cap="none" strike="noStrike">
              <a:solidFill>
                <a:schemeClr val="dk1"/>
              </a:solidFill>
              <a:highlight>
                <a:srgbClr val="FFFFFF"/>
              </a:highlight>
              <a:latin typeface="Montserrat"/>
              <a:ea typeface="Montserrat"/>
              <a:cs typeface="Montserrat"/>
              <a:sym typeface="Montserrat"/>
            </a:endParaRPr>
          </a:p>
          <a:p>
            <a:pPr indent="-314325" lvl="0" marL="457200" marR="0" rtl="0" algn="l">
              <a:lnSpc>
                <a:spcPct val="115000"/>
              </a:lnSpc>
              <a:spcBef>
                <a:spcPts val="0"/>
              </a:spcBef>
              <a:spcAft>
                <a:spcPts val="0"/>
              </a:spcAft>
              <a:buClr>
                <a:schemeClr val="dk1"/>
              </a:buClr>
              <a:buSzPts val="1350"/>
              <a:buFont typeface="Montserrat"/>
              <a:buChar char="●"/>
            </a:pPr>
            <a:r>
              <a:rPr b="1" i="0" lang="en-GB" sz="1350" u="none" cap="none" strike="noStrike">
                <a:solidFill>
                  <a:schemeClr val="dk1"/>
                </a:solidFill>
                <a:highlight>
                  <a:srgbClr val="FFFFFF"/>
                </a:highlight>
                <a:latin typeface="Montserrat"/>
                <a:ea typeface="Montserrat"/>
                <a:cs typeface="Montserrat"/>
                <a:sym typeface="Montserrat"/>
              </a:rPr>
              <a:t>You will have to solve conflicts when pulling if you still haven’t committed.</a:t>
            </a:r>
            <a:endParaRPr b="1" i="0" sz="1350" u="none" cap="none" strike="noStrike">
              <a:solidFill>
                <a:schemeClr val="dk1"/>
              </a:solidFill>
              <a:highlight>
                <a:srgbClr val="FFFFFF"/>
              </a:highlight>
              <a:latin typeface="Montserrat"/>
              <a:ea typeface="Montserrat"/>
              <a:cs typeface="Montserrat"/>
              <a:sym typeface="Montserrat"/>
            </a:endParaRPr>
          </a:p>
          <a:p>
            <a:pPr indent="-314325" lvl="0" marL="457200" marR="0" rtl="0" algn="l">
              <a:lnSpc>
                <a:spcPct val="115000"/>
              </a:lnSpc>
              <a:spcBef>
                <a:spcPts val="0"/>
              </a:spcBef>
              <a:spcAft>
                <a:spcPts val="0"/>
              </a:spcAft>
              <a:buClr>
                <a:schemeClr val="dk1"/>
              </a:buClr>
              <a:buSzPts val="1350"/>
              <a:buFont typeface="Montserrat"/>
              <a:buChar char="●"/>
            </a:pPr>
            <a:r>
              <a:rPr b="1" i="0" lang="en-GB" sz="1350" u="none" cap="none" strike="noStrike">
                <a:solidFill>
                  <a:schemeClr val="dk1"/>
                </a:solidFill>
                <a:highlight>
                  <a:srgbClr val="FFFFFF"/>
                </a:highlight>
                <a:latin typeface="Montserrat"/>
                <a:ea typeface="Montserrat"/>
                <a:cs typeface="Montserrat"/>
                <a:sym typeface="Montserrat"/>
              </a:rPr>
              <a:t>Or allow to combine histories by using:</a:t>
            </a:r>
            <a:endParaRPr b="1" i="0" sz="13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600"/>
              <a:buFont typeface="Arial"/>
              <a:buNone/>
            </a:pPr>
            <a:r>
              <a:rPr b="0" i="0" lang="en-GB" sz="1600" u="none" cap="none" strike="noStrike">
                <a:solidFill>
                  <a:srgbClr val="CC0000"/>
                </a:solidFill>
                <a:latin typeface="Source Code Pro"/>
                <a:ea typeface="Source Code Pro"/>
                <a:cs typeface="Source Code Pro"/>
                <a:sym typeface="Source Code Pro"/>
              </a:rPr>
              <a:t>pull --allow-unrelated-histories</a:t>
            </a:r>
            <a:endParaRPr b="0" i="0" sz="1600" u="none" cap="none" strike="noStrike">
              <a:solidFill>
                <a:srgbClr val="CC0000"/>
              </a:solidFill>
              <a:latin typeface="Source Code Pro"/>
              <a:ea typeface="Source Code Pro"/>
              <a:cs typeface="Source Code Pro"/>
              <a:sym typeface="Source Code Pro"/>
            </a:endParaRPr>
          </a:p>
          <a:p>
            <a:pPr indent="0" lvl="0" marL="91440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CC0000"/>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rgbClr val="000000"/>
              </a:buClr>
              <a:buSzPts val="1350"/>
              <a:buFont typeface="Arial"/>
              <a:buNone/>
            </a:pPr>
            <a:r>
              <a:t/>
            </a:r>
            <a:endParaRPr b="1" i="0" sz="13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350"/>
              <a:buFont typeface="Arial"/>
              <a:buNone/>
            </a:pPr>
            <a:r>
              <a:t/>
            </a:r>
            <a:endParaRPr b="1" i="0" sz="1350" u="none" cap="none" strike="noStrike">
              <a:solidFill>
                <a:schemeClr val="dk1"/>
              </a:solidFill>
              <a:highlight>
                <a:srgbClr val="FFFFFF"/>
              </a:highlight>
              <a:latin typeface="Montserrat"/>
              <a:ea typeface="Montserrat"/>
              <a:cs typeface="Montserrat"/>
              <a:sym typeface="Montserrat"/>
            </a:endParaRPr>
          </a:p>
        </p:txBody>
      </p:sp>
      <p:sp>
        <p:nvSpPr>
          <p:cNvPr id="189" name="Google Shape;189;p8"/>
          <p:cNvSpPr txBox="1"/>
          <p:nvPr/>
        </p:nvSpPr>
        <p:spPr>
          <a:xfrm>
            <a:off x="285400" y="238450"/>
            <a:ext cx="8808600" cy="59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rgbClr val="4278E8"/>
                </a:solidFill>
                <a:latin typeface="Montserrat"/>
                <a:ea typeface="Montserrat"/>
                <a:cs typeface="Montserrat"/>
                <a:sym typeface="Montserrat"/>
              </a:rPr>
              <a:t>Using gitignore templates</a:t>
            </a:r>
            <a:endParaRPr b="1" i="0" sz="3000" u="none" cap="none" strike="noStrike">
              <a:solidFill>
                <a:srgbClr val="4278E8"/>
              </a:solidFill>
              <a:latin typeface="Montserrat"/>
              <a:ea typeface="Montserrat"/>
              <a:cs typeface="Montserrat"/>
              <a:sym typeface="Montserrat"/>
            </a:endParaRPr>
          </a:p>
        </p:txBody>
      </p:sp>
      <p:cxnSp>
        <p:nvCxnSpPr>
          <p:cNvPr id="190" name="Google Shape;190;p8"/>
          <p:cNvCxnSpPr/>
          <p:nvPr/>
        </p:nvCxnSpPr>
        <p:spPr>
          <a:xfrm>
            <a:off x="414725" y="921675"/>
            <a:ext cx="1697100" cy="0"/>
          </a:xfrm>
          <a:prstGeom prst="straightConnector1">
            <a:avLst/>
          </a:prstGeom>
          <a:noFill/>
          <a:ln cap="flat" cmpd="sng" w="38100">
            <a:solidFill>
              <a:srgbClr val="4278E8"/>
            </a:solidFill>
            <a:prstDash val="solid"/>
            <a:round/>
            <a:headEnd len="sm" w="sm" type="none"/>
            <a:tailEnd len="sm" w="sm" type="none"/>
          </a:ln>
        </p:spPr>
      </p:cxnSp>
      <p:pic>
        <p:nvPicPr>
          <p:cNvPr id="191" name="Google Shape;191;p8"/>
          <p:cNvPicPr preferRelativeResize="0"/>
          <p:nvPr/>
        </p:nvPicPr>
        <p:blipFill rotWithShape="1">
          <a:blip r:embed="rId3">
            <a:alphaModFix/>
          </a:blip>
          <a:srcRect b="0" l="0" r="0" t="0"/>
          <a:stretch/>
        </p:blipFill>
        <p:spPr>
          <a:xfrm>
            <a:off x="8029575" y="4633775"/>
            <a:ext cx="1019175" cy="408450"/>
          </a:xfrm>
          <a:prstGeom prst="rect">
            <a:avLst/>
          </a:prstGeom>
          <a:noFill/>
          <a:ln>
            <a:noFill/>
          </a:ln>
        </p:spPr>
      </p:pic>
      <p:pic>
        <p:nvPicPr>
          <p:cNvPr id="192" name="Google Shape;192;p8"/>
          <p:cNvPicPr preferRelativeResize="0"/>
          <p:nvPr/>
        </p:nvPicPr>
        <p:blipFill rotWithShape="1">
          <a:blip r:embed="rId4">
            <a:alphaModFix/>
          </a:blip>
          <a:srcRect b="0" l="4900" r="15029" t="0"/>
          <a:stretch/>
        </p:blipFill>
        <p:spPr>
          <a:xfrm>
            <a:off x="414725" y="967800"/>
            <a:ext cx="4322399" cy="40744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6" name="Shape 196"/>
        <p:cNvGrpSpPr/>
        <p:nvPr/>
      </p:nvGrpSpPr>
      <p:grpSpPr>
        <a:xfrm>
          <a:off x="0" y="0"/>
          <a:ext cx="0" cy="0"/>
          <a:chOff x="0" y="0"/>
          <a:chExt cx="0" cy="0"/>
        </a:xfrm>
      </p:grpSpPr>
      <p:pic>
        <p:nvPicPr>
          <p:cNvPr id="197" name="Google Shape;197;p9"/>
          <p:cNvPicPr preferRelativeResize="0"/>
          <p:nvPr/>
        </p:nvPicPr>
        <p:blipFill rotWithShape="1">
          <a:blip r:embed="rId3">
            <a:alphaModFix/>
          </a:blip>
          <a:srcRect b="0" l="0" r="0" t="0"/>
          <a:stretch/>
        </p:blipFill>
        <p:spPr>
          <a:xfrm>
            <a:off x="1106330" y="1697125"/>
            <a:ext cx="6931347" cy="2936651"/>
          </a:xfrm>
          <a:prstGeom prst="rect">
            <a:avLst/>
          </a:prstGeom>
          <a:noFill/>
          <a:ln cap="flat" cmpd="sng" w="9525">
            <a:solidFill>
              <a:srgbClr val="000000"/>
            </a:solidFill>
            <a:prstDash val="solid"/>
            <a:round/>
            <a:headEnd len="sm" w="sm" type="none"/>
            <a:tailEnd len="sm" w="sm" type="none"/>
          </a:ln>
        </p:spPr>
      </p:pic>
      <p:sp>
        <p:nvSpPr>
          <p:cNvPr id="198" name="Google Shape;198;p9"/>
          <p:cNvSpPr txBox="1"/>
          <p:nvPr/>
        </p:nvSpPr>
        <p:spPr>
          <a:xfrm>
            <a:off x="400750" y="1013900"/>
            <a:ext cx="8577900" cy="591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50"/>
              <a:buFont typeface="Arial"/>
              <a:buNone/>
            </a:pPr>
            <a:r>
              <a:rPr b="1" i="0" lang="en-GB" sz="1350" u="none" cap="none" strike="noStrike">
                <a:solidFill>
                  <a:schemeClr val="dk1"/>
                </a:solidFill>
                <a:highlight>
                  <a:srgbClr val="FFFFFF"/>
                </a:highlight>
                <a:latin typeface="Montserrat"/>
                <a:ea typeface="Montserrat"/>
                <a:cs typeface="Montserrat"/>
                <a:sym typeface="Montserrat"/>
              </a:rPr>
              <a:t>You can get an idea for what sort of files to ignore on </a:t>
            </a:r>
            <a:r>
              <a:rPr b="1" i="0" lang="en-GB" sz="1350" u="none" cap="none" strike="noStrike">
                <a:solidFill>
                  <a:srgbClr val="0091EA"/>
                </a:solidFill>
                <a:highlight>
                  <a:srgbClr val="FFFFFF"/>
                </a:highlight>
                <a:uFill>
                  <a:noFill/>
                </a:uFill>
                <a:latin typeface="Montserrat"/>
                <a:ea typeface="Montserrat"/>
                <a:cs typeface="Montserrat"/>
                <a:sym typeface="Montserrat"/>
                <a:hlinkClick r:id="rId4">
                  <a:extLst>
                    <a:ext uri="{A12FA001-AC4F-418D-AE19-62706E023703}">
                      <ahyp:hlinkClr val="tx"/>
                    </a:ext>
                  </a:extLst>
                </a:hlinkClick>
              </a:rPr>
              <a:t>gitignore.io</a:t>
            </a:r>
            <a:r>
              <a:rPr b="1" i="0" lang="en-GB" sz="1350" u="none" cap="none" strike="noStrike">
                <a:solidFill>
                  <a:schemeClr val="dk1"/>
                </a:solidFill>
                <a:highlight>
                  <a:srgbClr val="FFFFFF"/>
                </a:highlight>
                <a:latin typeface="Montserrat"/>
                <a:ea typeface="Montserrat"/>
                <a:cs typeface="Montserrat"/>
                <a:sym typeface="Montserrat"/>
              </a:rPr>
              <a:t>, by selecting your operating system, text editor or IDE, languages, and frameworks.</a:t>
            </a:r>
            <a:endParaRPr b="1" i="0" sz="13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350"/>
              <a:buFont typeface="Arial"/>
              <a:buNone/>
            </a:pPr>
            <a:r>
              <a:t/>
            </a:r>
            <a:endParaRPr b="1" i="0" sz="13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350"/>
              <a:buFont typeface="Arial"/>
              <a:buNone/>
            </a:pPr>
            <a:r>
              <a:t/>
            </a:r>
            <a:endParaRPr b="1" i="0" sz="1350" u="none" cap="none" strike="noStrike">
              <a:solidFill>
                <a:schemeClr val="dk1"/>
              </a:solidFill>
              <a:highlight>
                <a:srgbClr val="FFFFFF"/>
              </a:highlight>
              <a:latin typeface="Montserrat"/>
              <a:ea typeface="Montserrat"/>
              <a:cs typeface="Montserrat"/>
              <a:sym typeface="Montserrat"/>
            </a:endParaRPr>
          </a:p>
        </p:txBody>
      </p:sp>
      <p:sp>
        <p:nvSpPr>
          <p:cNvPr id="199" name="Google Shape;199;p9"/>
          <p:cNvSpPr txBox="1"/>
          <p:nvPr/>
        </p:nvSpPr>
        <p:spPr>
          <a:xfrm>
            <a:off x="285400" y="238450"/>
            <a:ext cx="8808600" cy="59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rgbClr val="4278E8"/>
                </a:solidFill>
                <a:latin typeface="Montserrat"/>
                <a:ea typeface="Montserrat"/>
                <a:cs typeface="Montserrat"/>
                <a:sym typeface="Montserrat"/>
              </a:rPr>
              <a:t>Using gitignore templates</a:t>
            </a:r>
            <a:endParaRPr b="1" i="0" sz="3000" u="none" cap="none" strike="noStrike">
              <a:solidFill>
                <a:srgbClr val="4278E8"/>
              </a:solidFill>
              <a:latin typeface="Montserrat"/>
              <a:ea typeface="Montserrat"/>
              <a:cs typeface="Montserrat"/>
              <a:sym typeface="Montserrat"/>
            </a:endParaRPr>
          </a:p>
        </p:txBody>
      </p:sp>
      <p:cxnSp>
        <p:nvCxnSpPr>
          <p:cNvPr id="200" name="Google Shape;200;p9"/>
          <p:cNvCxnSpPr/>
          <p:nvPr/>
        </p:nvCxnSpPr>
        <p:spPr>
          <a:xfrm>
            <a:off x="414725" y="921675"/>
            <a:ext cx="1697100" cy="0"/>
          </a:xfrm>
          <a:prstGeom prst="straightConnector1">
            <a:avLst/>
          </a:prstGeom>
          <a:noFill/>
          <a:ln cap="flat" cmpd="sng" w="38100">
            <a:solidFill>
              <a:srgbClr val="4278E8"/>
            </a:solidFill>
            <a:prstDash val="solid"/>
            <a:round/>
            <a:headEnd len="sm" w="sm" type="none"/>
            <a:tailEnd len="sm" w="sm" type="none"/>
          </a:ln>
        </p:spPr>
      </p:cxnSp>
      <p:pic>
        <p:nvPicPr>
          <p:cNvPr id="201" name="Google Shape;201;p9"/>
          <p:cNvPicPr preferRelativeResize="0"/>
          <p:nvPr/>
        </p:nvPicPr>
        <p:blipFill rotWithShape="1">
          <a:blip r:embed="rId5">
            <a:alphaModFix/>
          </a:blip>
          <a:srcRect b="0" l="0" r="0" t="0"/>
          <a:stretch/>
        </p:blipFill>
        <p:spPr>
          <a:xfrm>
            <a:off x="8029575" y="4633775"/>
            <a:ext cx="1019175" cy="408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lutter">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