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5143500" cx="9144000"/>
  <p:notesSz cx="6858000" cy="9144000"/>
  <p:embeddedFontLst>
    <p:embeddedFont>
      <p:font typeface="Roboto"/>
      <p:regular r:id="rId40"/>
      <p:bold r:id="rId41"/>
      <p:italic r:id="rId42"/>
      <p:boldItalic r:id="rId43"/>
    </p:embeddedFont>
    <p:embeddedFont>
      <p:font typeface="Roboto Medium"/>
      <p:regular r:id="rId44"/>
      <p:bold r:id="rId45"/>
      <p:italic r:id="rId46"/>
      <p:boldItalic r:id="rId47"/>
    </p:embeddedFont>
    <p:embeddedFont>
      <p:font typeface="Montserrat"/>
      <p:regular r:id="rId48"/>
      <p:bold r:id="rId49"/>
      <p:italic r:id="rId50"/>
      <p:boldItalic r:id="rId51"/>
    </p:embeddedFont>
    <p:embeddedFont>
      <p:font typeface="Source Code Pro"/>
      <p:regular r:id="rId52"/>
      <p:bold r:id="rId53"/>
      <p:italic r:id="rId54"/>
      <p:boldItalic r:id="rId55"/>
    </p:embeddedFont>
    <p:embeddedFont>
      <p:font typeface="Montserrat Light"/>
      <p:regular r:id="rId56"/>
      <p:bold r:id="rId57"/>
      <p:italic r:id="rId58"/>
      <p:boldItalic r:id="rId59"/>
    </p:embeddedFont>
    <p:embeddedFont>
      <p:font typeface="Roboto Light"/>
      <p:regular r:id="rId60"/>
      <p:bold r:id="rId61"/>
      <p:italic r:id="rId62"/>
      <p:boldItalic r:id="rId63"/>
    </p:embeddedFont>
    <p:embeddedFont>
      <p:font typeface="Roboto Mono Regular"/>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RobotoMedium-regular.fntdata"/><Relationship Id="rId43" Type="http://schemas.openxmlformats.org/officeDocument/2006/relationships/font" Target="fonts/Roboto-boldItalic.fntdata"/><Relationship Id="rId46" Type="http://schemas.openxmlformats.org/officeDocument/2006/relationships/font" Target="fonts/RobotoMedium-italic.fntdata"/><Relationship Id="rId45"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regular.fntdata"/><Relationship Id="rId47" Type="http://schemas.openxmlformats.org/officeDocument/2006/relationships/font" Target="fonts/RobotoMedium-boldItalic.fntdata"/><Relationship Id="rId49" Type="http://schemas.openxmlformats.org/officeDocument/2006/relationships/font" Target="fonts/Montserra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RobotoLight-italic.fntdata"/><Relationship Id="rId61" Type="http://schemas.openxmlformats.org/officeDocument/2006/relationships/font" Target="fonts/RobotoLight-bold.fntdata"/><Relationship Id="rId20" Type="http://schemas.openxmlformats.org/officeDocument/2006/relationships/slide" Target="slides/slide16.xml"/><Relationship Id="rId64" Type="http://schemas.openxmlformats.org/officeDocument/2006/relationships/font" Target="fonts/RobotoMonoRegular-regular.fntdata"/><Relationship Id="rId63" Type="http://schemas.openxmlformats.org/officeDocument/2006/relationships/font" Target="fonts/RobotoLight-boldItalic.fntdata"/><Relationship Id="rId22" Type="http://schemas.openxmlformats.org/officeDocument/2006/relationships/slide" Target="slides/slide18.xml"/><Relationship Id="rId66" Type="http://schemas.openxmlformats.org/officeDocument/2006/relationships/font" Target="fonts/RobotoMonoRegular-italic.fntdata"/><Relationship Id="rId21" Type="http://schemas.openxmlformats.org/officeDocument/2006/relationships/slide" Target="slides/slide17.xml"/><Relationship Id="rId65" Type="http://schemas.openxmlformats.org/officeDocument/2006/relationships/font" Target="fonts/RobotoMonoRegular-bold.fntdata"/><Relationship Id="rId24" Type="http://schemas.openxmlformats.org/officeDocument/2006/relationships/slide" Target="slides/slide20.xml"/><Relationship Id="rId23" Type="http://schemas.openxmlformats.org/officeDocument/2006/relationships/slide" Target="slides/slide19.xml"/><Relationship Id="rId67" Type="http://schemas.openxmlformats.org/officeDocument/2006/relationships/font" Target="fonts/RobotoMonoRegular-boldItalic.fntdata"/><Relationship Id="rId60" Type="http://schemas.openxmlformats.org/officeDocument/2006/relationships/font" Target="fonts/RobotoLight-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SourceCodePro-bold.fntdata"/><Relationship Id="rId52" Type="http://schemas.openxmlformats.org/officeDocument/2006/relationships/font" Target="fonts/SourceCodePro-regular.fntdata"/><Relationship Id="rId11" Type="http://schemas.openxmlformats.org/officeDocument/2006/relationships/slide" Target="slides/slide7.xml"/><Relationship Id="rId55" Type="http://schemas.openxmlformats.org/officeDocument/2006/relationships/font" Target="fonts/SourceCodePro-boldItalic.fntdata"/><Relationship Id="rId10" Type="http://schemas.openxmlformats.org/officeDocument/2006/relationships/slide" Target="slides/slide6.xml"/><Relationship Id="rId54" Type="http://schemas.openxmlformats.org/officeDocument/2006/relationships/font" Target="fonts/SourceCodePro-italic.fntdata"/><Relationship Id="rId13" Type="http://schemas.openxmlformats.org/officeDocument/2006/relationships/slide" Target="slides/slide9.xml"/><Relationship Id="rId57" Type="http://schemas.openxmlformats.org/officeDocument/2006/relationships/font" Target="fonts/MontserratLight-bold.fntdata"/><Relationship Id="rId12" Type="http://schemas.openxmlformats.org/officeDocument/2006/relationships/slide" Target="slides/slide8.xml"/><Relationship Id="rId56" Type="http://schemas.openxmlformats.org/officeDocument/2006/relationships/font" Target="fonts/MontserratLight-regular.fntdata"/><Relationship Id="rId15" Type="http://schemas.openxmlformats.org/officeDocument/2006/relationships/slide" Target="slides/slide11.xml"/><Relationship Id="rId59" Type="http://schemas.openxmlformats.org/officeDocument/2006/relationships/font" Target="fonts/MontserratLight-boldItalic.fntdata"/><Relationship Id="rId14" Type="http://schemas.openxmlformats.org/officeDocument/2006/relationships/slide" Target="slides/slide10.xml"/><Relationship Id="rId58" Type="http://schemas.openxmlformats.org/officeDocument/2006/relationships/font" Target="fonts/MontserratLight-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ad68c67f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ad68c67f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25000"/>
              </a:lnSpc>
              <a:spcBef>
                <a:spcPts val="800"/>
              </a:spcBef>
              <a:spcAft>
                <a:spcPts val="80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ad68c67fea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d68c67fea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d68c67fea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d68c67fea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ad68c67fea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ad68c67fea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ad68c67fea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ad68c67fea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d68c67fea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ad68c67fea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ad68c67fea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ad68c67fea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ad68c67fea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ad68c67fea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d68c67fea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ad68c67fea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d68c67fea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d68c67fea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d68c67fea_1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ad68c67fea_1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ad68c67fea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ad68c67fea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ad68c67fea_1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ad68c67fea_1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d68c67fea_1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d68c67fea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ad68c67fea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ad68c67fea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ad68c67fea_1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ad68c67fea_1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ad68c67fea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ad68c67fea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ad68c67fea_1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ad68c67fea_1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d68c67fea_1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ad68c67fea_1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ad68c67fea_1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ad68c67fea_1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ad68c67fea_1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ad68c67fea_1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ad68c67fea_1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ad68c67fea_1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ad68c67fea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ad68c67fea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ad68c67fea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ad68c67fea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ad68c67fea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ad68c67fea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d68c67fea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ad68c67fea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ad68c67fea_1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ad68c67fea_1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ad68c67fea_1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ad68c67fea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ad68c67fea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ad68c67fea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ad68c67fea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ad68c67fea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ad68c67fe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ad68c67fe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d68c67fe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d68c67fe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d68c67fea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d68c67fea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d68c67fea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d68c67fe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ad68c67fea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ad68c67fea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1" algn="r">
              <a:lnSpc>
                <a:spcPct val="115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idx="1" type="subTitle"/>
          </p:nvPr>
        </p:nvSpPr>
        <p:spPr>
          <a:xfrm>
            <a:off x="685800" y="2840054"/>
            <a:ext cx="7772400" cy="7848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9E9E9E"/>
              </a:buClr>
              <a:buSzPts val="2400"/>
              <a:buNone/>
              <a:defRPr sz="2400">
                <a:solidFill>
                  <a:srgbClr val="9E9E9E"/>
                </a:solidFill>
              </a:defRPr>
            </a:lvl1pPr>
            <a:lvl2pPr lvl="1"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2pPr>
            <a:lvl3pPr lvl="2"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3pPr>
            <a:lvl4pPr lvl="3"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4pPr>
            <a:lvl5pPr lvl="4"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5pPr>
            <a:lvl6pPr lvl="5"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6pPr>
            <a:lvl7pPr lvl="6"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7pPr>
            <a:lvl8pPr lvl="7" rtl="0" algn="ctr">
              <a:spcBef>
                <a:spcPts val="1200"/>
              </a:spcBef>
              <a:spcAft>
                <a:spcPts val="0"/>
              </a:spcAft>
              <a:buClr>
                <a:schemeClr val="dk2"/>
              </a:buClr>
              <a:buSzPts val="3000"/>
              <a:buFont typeface="Roboto"/>
              <a:buNone/>
              <a:defRPr sz="3000">
                <a:solidFill>
                  <a:schemeClr val="dk2"/>
                </a:solidFill>
                <a:latin typeface="Roboto"/>
                <a:ea typeface="Roboto"/>
                <a:cs typeface="Roboto"/>
                <a:sym typeface="Roboto"/>
              </a:defRPr>
            </a:lvl8pPr>
            <a:lvl9pPr lvl="8" rtl="0" algn="ctr">
              <a:spcBef>
                <a:spcPts val="1200"/>
              </a:spcBef>
              <a:spcAft>
                <a:spcPts val="1200"/>
              </a:spcAft>
              <a:buClr>
                <a:schemeClr val="dk2"/>
              </a:buClr>
              <a:buSzPts val="3000"/>
              <a:buFont typeface="Roboto"/>
              <a:buNone/>
              <a:defRPr sz="3000">
                <a:solidFill>
                  <a:schemeClr val="dk2"/>
                </a:solidFill>
                <a:latin typeface="Roboto"/>
                <a:ea typeface="Roboto"/>
                <a:cs typeface="Roboto"/>
                <a:sym typeface="Roboto"/>
              </a:defRPr>
            </a:lvl9pPr>
          </a:lstStyle>
          <a:p/>
        </p:txBody>
      </p:sp>
      <p:sp>
        <p:nvSpPr>
          <p:cNvPr id="13" name="Google Shape;13;p2"/>
          <p:cNvSpPr txBox="1"/>
          <p:nvPr>
            <p:ph type="title"/>
          </p:nvPr>
        </p:nvSpPr>
        <p:spPr>
          <a:xfrm>
            <a:off x="407875" y="599125"/>
            <a:ext cx="8340000" cy="2241000"/>
          </a:xfrm>
          <a:prstGeom prst="rect">
            <a:avLst/>
          </a:prstGeom>
        </p:spPr>
        <p:txBody>
          <a:bodyPr anchorCtr="0" anchor="b" bIns="91425" lIns="91425" spcFirstLastPara="1" rIns="91425" wrap="square" tIns="91425">
            <a:noAutofit/>
          </a:bodyPr>
          <a:lstStyle>
            <a:lvl1pPr lvl="0" algn="ctr">
              <a:spcBef>
                <a:spcPts val="0"/>
              </a:spcBef>
              <a:spcAft>
                <a:spcPts val="0"/>
              </a:spcAft>
              <a:buNone/>
              <a:defRPr sz="48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4" name="Google Shape;14;p2"/>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lay - Blue/White">
  <p:cSld name="CUSTOM_18">
    <p:spTree>
      <p:nvGrpSpPr>
        <p:cNvPr id="50" name="Shape 50"/>
        <p:cNvGrpSpPr/>
        <p:nvPr/>
      </p:nvGrpSpPr>
      <p:grpSpPr>
        <a:xfrm>
          <a:off x="0" y="0"/>
          <a:ext cx="0" cy="0"/>
          <a:chOff x="0" y="0"/>
          <a:chExt cx="0" cy="0"/>
        </a:xfrm>
      </p:grpSpPr>
      <p:sp>
        <p:nvSpPr>
          <p:cNvPr id="51" name="Google Shape;51;p11"/>
          <p:cNvSpPr/>
          <p:nvPr/>
        </p:nvSpPr>
        <p:spPr>
          <a:xfrm>
            <a:off x="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type="title"/>
          </p:nvPr>
        </p:nvSpPr>
        <p:spPr>
          <a:xfrm>
            <a:off x="269375" y="446175"/>
            <a:ext cx="2357100" cy="715500"/>
          </a:xfrm>
          <a:prstGeom prst="rect">
            <a:avLst/>
          </a:prstGeom>
        </p:spPr>
        <p:txBody>
          <a:bodyPr anchorCtr="0" anchor="t" bIns="91425" lIns="91425" spcFirstLastPara="1" rIns="91425" wrap="square" tIns="91425">
            <a:noAutofit/>
          </a:bodyPr>
          <a:lstStyle>
            <a:lvl1pPr lvl="0">
              <a:spcBef>
                <a:spcPts val="0"/>
              </a:spcBef>
              <a:spcAft>
                <a:spcPts val="0"/>
              </a:spcAft>
              <a:buNone/>
              <a:defRPr sz="1800">
                <a:solidFill>
                  <a:srgbClr val="FFFFFF"/>
                </a:solidFill>
                <a:latin typeface="Roboto Medium"/>
                <a:ea typeface="Roboto Medium"/>
                <a:cs typeface="Roboto Medium"/>
                <a:sym typeface="Roboto Medium"/>
              </a:defRPr>
            </a:lvl1pPr>
            <a:lvl2pPr lvl="1">
              <a:spcBef>
                <a:spcPts val="0"/>
              </a:spcBef>
              <a:spcAft>
                <a:spcPts val="0"/>
              </a:spcAft>
              <a:buNone/>
              <a:defRPr sz="1800">
                <a:latin typeface="Roboto Medium"/>
                <a:ea typeface="Roboto Medium"/>
                <a:cs typeface="Roboto Medium"/>
                <a:sym typeface="Roboto Medium"/>
              </a:defRPr>
            </a:lvl2pPr>
            <a:lvl3pPr lvl="2">
              <a:spcBef>
                <a:spcPts val="0"/>
              </a:spcBef>
              <a:spcAft>
                <a:spcPts val="0"/>
              </a:spcAft>
              <a:buNone/>
              <a:defRPr sz="1800">
                <a:latin typeface="Roboto Medium"/>
                <a:ea typeface="Roboto Medium"/>
                <a:cs typeface="Roboto Medium"/>
                <a:sym typeface="Roboto Medium"/>
              </a:defRPr>
            </a:lvl3pPr>
            <a:lvl4pPr lvl="3">
              <a:spcBef>
                <a:spcPts val="0"/>
              </a:spcBef>
              <a:spcAft>
                <a:spcPts val="0"/>
              </a:spcAft>
              <a:buNone/>
              <a:defRPr sz="1800">
                <a:latin typeface="Roboto Medium"/>
                <a:ea typeface="Roboto Medium"/>
                <a:cs typeface="Roboto Medium"/>
                <a:sym typeface="Roboto Medium"/>
              </a:defRPr>
            </a:lvl4pPr>
            <a:lvl5pPr lvl="4">
              <a:spcBef>
                <a:spcPts val="0"/>
              </a:spcBef>
              <a:spcAft>
                <a:spcPts val="0"/>
              </a:spcAft>
              <a:buNone/>
              <a:defRPr sz="1800">
                <a:latin typeface="Roboto Medium"/>
                <a:ea typeface="Roboto Medium"/>
                <a:cs typeface="Roboto Medium"/>
                <a:sym typeface="Roboto Medium"/>
              </a:defRPr>
            </a:lvl5pPr>
            <a:lvl6pPr lvl="5">
              <a:spcBef>
                <a:spcPts val="0"/>
              </a:spcBef>
              <a:spcAft>
                <a:spcPts val="0"/>
              </a:spcAft>
              <a:buNone/>
              <a:defRPr sz="1800">
                <a:latin typeface="Roboto Medium"/>
                <a:ea typeface="Roboto Medium"/>
                <a:cs typeface="Roboto Medium"/>
                <a:sym typeface="Roboto Medium"/>
              </a:defRPr>
            </a:lvl6pPr>
            <a:lvl7pPr lvl="6">
              <a:spcBef>
                <a:spcPts val="0"/>
              </a:spcBef>
              <a:spcAft>
                <a:spcPts val="0"/>
              </a:spcAft>
              <a:buNone/>
              <a:defRPr sz="1800">
                <a:latin typeface="Roboto Medium"/>
                <a:ea typeface="Roboto Medium"/>
                <a:cs typeface="Roboto Medium"/>
                <a:sym typeface="Roboto Medium"/>
              </a:defRPr>
            </a:lvl7pPr>
            <a:lvl8pPr lvl="7">
              <a:spcBef>
                <a:spcPts val="0"/>
              </a:spcBef>
              <a:spcAft>
                <a:spcPts val="0"/>
              </a:spcAft>
              <a:buNone/>
              <a:defRPr sz="1800">
                <a:latin typeface="Roboto Medium"/>
                <a:ea typeface="Roboto Medium"/>
                <a:cs typeface="Roboto Medium"/>
                <a:sym typeface="Roboto Medium"/>
              </a:defRPr>
            </a:lvl8pPr>
            <a:lvl9pPr lvl="8">
              <a:spcBef>
                <a:spcPts val="0"/>
              </a:spcBef>
              <a:spcAft>
                <a:spcPts val="0"/>
              </a:spcAft>
              <a:buNone/>
              <a:defRPr sz="1800">
                <a:latin typeface="Roboto Medium"/>
                <a:ea typeface="Roboto Medium"/>
                <a:cs typeface="Roboto Medium"/>
                <a:sym typeface="Roboto Medium"/>
              </a:defRPr>
            </a:lvl9pPr>
          </a:lstStyle>
          <a:p/>
        </p:txBody>
      </p:sp>
      <p:sp>
        <p:nvSpPr>
          <p:cNvPr id="53" name="Google Shape;53;p11"/>
          <p:cNvSpPr txBox="1"/>
          <p:nvPr>
            <p:ph idx="1" type="subTitle"/>
          </p:nvPr>
        </p:nvSpPr>
        <p:spPr>
          <a:xfrm>
            <a:off x="269375" y="1271150"/>
            <a:ext cx="1995000" cy="28875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rgbClr val="FFFFFF"/>
                </a:solidFill>
              </a:defRPr>
            </a:lvl1pPr>
            <a:lvl2pPr lvl="1">
              <a:spcBef>
                <a:spcPts val="1200"/>
              </a:spcBef>
              <a:spcAft>
                <a:spcPts val="0"/>
              </a:spcAft>
              <a:buNone/>
              <a:defRPr/>
            </a:lvl2pPr>
            <a:lvl3pPr lvl="2">
              <a:spcBef>
                <a:spcPts val="1200"/>
              </a:spcBef>
              <a:spcAft>
                <a:spcPts val="0"/>
              </a:spcAft>
              <a:buNone/>
              <a:defRPr/>
            </a:lvl3pPr>
            <a:lvl4pPr lvl="3">
              <a:spcBef>
                <a:spcPts val="1200"/>
              </a:spcBef>
              <a:spcAft>
                <a:spcPts val="0"/>
              </a:spcAft>
              <a:buNone/>
              <a:defRPr/>
            </a:lvl4pPr>
            <a:lvl5pPr lvl="4">
              <a:spcBef>
                <a:spcPts val="1200"/>
              </a:spcBef>
              <a:spcAft>
                <a:spcPts val="0"/>
              </a:spcAft>
              <a:buNone/>
              <a:defRPr/>
            </a:lvl5pPr>
            <a:lvl6pPr lvl="5">
              <a:spcBef>
                <a:spcPts val="1200"/>
              </a:spcBef>
              <a:spcAft>
                <a:spcPts val="0"/>
              </a:spcAft>
              <a:buNone/>
              <a:defRPr/>
            </a:lvl6pPr>
            <a:lvl7pPr lvl="6">
              <a:spcBef>
                <a:spcPts val="1200"/>
              </a:spcBef>
              <a:spcAft>
                <a:spcPts val="0"/>
              </a:spcAft>
              <a:buNone/>
              <a:defRPr/>
            </a:lvl7pPr>
            <a:lvl8pPr lvl="7">
              <a:spcBef>
                <a:spcPts val="1200"/>
              </a:spcBef>
              <a:spcAft>
                <a:spcPts val="0"/>
              </a:spcAft>
              <a:buNone/>
              <a:defRPr/>
            </a:lvl8pPr>
            <a:lvl9pPr lvl="8">
              <a:spcBef>
                <a:spcPts val="1200"/>
              </a:spcBef>
              <a:spcAft>
                <a:spcPts val="1200"/>
              </a:spcAft>
              <a:buNone/>
              <a:defRPr/>
            </a:lvl9pPr>
          </a:lstStyle>
          <a:p/>
        </p:txBody>
      </p:sp>
      <p:sp>
        <p:nvSpPr>
          <p:cNvPr id="54" name="Google Shape;54;p11"/>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Confidential + Proprietary</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play - White/Gray">
  <p:cSld name="CUSTOM_19">
    <p:spTree>
      <p:nvGrpSpPr>
        <p:cNvPr id="55" name="Shape 55"/>
        <p:cNvGrpSpPr/>
        <p:nvPr/>
      </p:nvGrpSpPr>
      <p:grpSpPr>
        <a:xfrm>
          <a:off x="0" y="0"/>
          <a:ext cx="0" cy="0"/>
          <a:chOff x="0" y="0"/>
          <a:chExt cx="0" cy="0"/>
        </a:xfrm>
      </p:grpSpPr>
      <p:sp>
        <p:nvSpPr>
          <p:cNvPr id="56" name="Google Shape;56;p12"/>
          <p:cNvSpPr/>
          <p:nvPr/>
        </p:nvSpPr>
        <p:spPr>
          <a:xfrm>
            <a:off x="3438750" y="-3125"/>
            <a:ext cx="5705400" cy="5143500"/>
          </a:xfrm>
          <a:prstGeom prst="rect">
            <a:avLst/>
          </a:prstGeom>
          <a:solidFill>
            <a:srgbClr val="EC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2"/>
          <p:cNvSpPr txBox="1"/>
          <p:nvPr>
            <p:ph type="title"/>
          </p:nvPr>
        </p:nvSpPr>
        <p:spPr>
          <a:xfrm>
            <a:off x="311475" y="1649100"/>
            <a:ext cx="2870700" cy="12459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58" name="Google Shape;58;p12"/>
          <p:cNvSpPr txBox="1"/>
          <p:nvPr>
            <p:ph idx="1" type="subTitle"/>
          </p:nvPr>
        </p:nvSpPr>
        <p:spPr>
          <a:xfrm>
            <a:off x="311475" y="2870125"/>
            <a:ext cx="2744400" cy="13638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200"/>
              </a:spcBef>
              <a:spcAft>
                <a:spcPts val="0"/>
              </a:spcAft>
              <a:buNone/>
              <a:defRPr/>
            </a:lvl2pPr>
            <a:lvl3pPr lvl="2">
              <a:spcBef>
                <a:spcPts val="1200"/>
              </a:spcBef>
              <a:spcAft>
                <a:spcPts val="0"/>
              </a:spcAft>
              <a:buNone/>
              <a:defRPr/>
            </a:lvl3pPr>
            <a:lvl4pPr lvl="3">
              <a:spcBef>
                <a:spcPts val="1200"/>
              </a:spcBef>
              <a:spcAft>
                <a:spcPts val="0"/>
              </a:spcAft>
              <a:buNone/>
              <a:defRPr/>
            </a:lvl4pPr>
            <a:lvl5pPr lvl="4">
              <a:spcBef>
                <a:spcPts val="1200"/>
              </a:spcBef>
              <a:spcAft>
                <a:spcPts val="0"/>
              </a:spcAft>
              <a:buNone/>
              <a:defRPr/>
            </a:lvl5pPr>
            <a:lvl6pPr lvl="5">
              <a:spcBef>
                <a:spcPts val="1200"/>
              </a:spcBef>
              <a:spcAft>
                <a:spcPts val="0"/>
              </a:spcAft>
              <a:buNone/>
              <a:defRPr/>
            </a:lvl6pPr>
            <a:lvl7pPr lvl="6">
              <a:spcBef>
                <a:spcPts val="1200"/>
              </a:spcBef>
              <a:spcAft>
                <a:spcPts val="0"/>
              </a:spcAft>
              <a:buNone/>
              <a:defRPr/>
            </a:lvl7pPr>
            <a:lvl8pPr lvl="7">
              <a:spcBef>
                <a:spcPts val="1200"/>
              </a:spcBef>
              <a:spcAft>
                <a:spcPts val="0"/>
              </a:spcAft>
              <a:buNone/>
              <a:defRPr/>
            </a:lvl8pPr>
            <a:lvl9pPr lvl="8">
              <a:spcBef>
                <a:spcPts val="1200"/>
              </a:spcBef>
              <a:spcAft>
                <a:spcPts val="120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tally Blank">
  <p:cSld name="CUSTOM_9">
    <p:bg>
      <p:bgPr>
        <a:solidFill>
          <a:srgbClr val="FFFFFF"/>
        </a:solidFill>
      </p:bgPr>
    </p:bg>
    <p:spTree>
      <p:nvGrpSpPr>
        <p:cNvPr id="59" name="Shape 59"/>
        <p:cNvGrpSpPr/>
        <p:nvPr/>
      </p:nvGrpSpPr>
      <p:grpSpPr>
        <a:xfrm>
          <a:off x="0" y="0"/>
          <a:ext cx="0" cy="0"/>
          <a:chOff x="0" y="0"/>
          <a:chExt cx="0" cy="0"/>
        </a:xfrm>
      </p:grpSpPr>
      <p:sp>
        <p:nvSpPr>
          <p:cNvPr id="60" name="Google Shape;60;p13"/>
          <p:cNvSpPr txBox="1"/>
          <p:nvPr/>
        </p:nvSpPr>
        <p:spPr>
          <a:xfrm>
            <a:off x="62725" y="3742198"/>
            <a:ext cx="7332000" cy="655800"/>
          </a:xfrm>
          <a:prstGeom prst="rect">
            <a:avLst/>
          </a:prstGeom>
          <a:noFill/>
          <a:ln>
            <a:noFill/>
          </a:ln>
        </p:spPr>
        <p:txBody>
          <a:bodyPr anchorCtr="0" anchor="t" bIns="34275" lIns="34275" spcFirstLastPara="1" rIns="34275" wrap="square" tIns="34275">
            <a:noAutofit/>
          </a:bodyPr>
          <a:lstStyle/>
          <a:p>
            <a:pPr indent="0" lvl="0" marL="0" rtl="0" algn="l">
              <a:spcBef>
                <a:spcPts val="0"/>
              </a:spcBef>
              <a:spcAft>
                <a:spcPts val="0"/>
              </a:spcAft>
              <a:buNone/>
            </a:pPr>
            <a:r>
              <a:rPr lang="en-GB" sz="2500">
                <a:solidFill>
                  <a:srgbClr val="FFFFFF"/>
                </a:solidFill>
                <a:latin typeface="Roboto"/>
                <a:ea typeface="Roboto"/>
                <a:cs typeface="Roboto"/>
                <a:sym typeface="Roboto"/>
              </a:rPr>
              <a:t>Full frame is great, use a scrim for text.</a:t>
            </a:r>
            <a:endParaRPr sz="2300">
              <a:solidFill>
                <a:srgbClr val="FFFFFF"/>
              </a:solidFill>
              <a:latin typeface="Roboto"/>
              <a:ea typeface="Roboto"/>
              <a:cs typeface="Roboto"/>
              <a:sym typeface="Roboto"/>
            </a:endParaRPr>
          </a:p>
          <a:p>
            <a:pPr indent="0" lvl="0" marL="0" rtl="0" algn="l">
              <a:spcBef>
                <a:spcPts val="0"/>
              </a:spcBef>
              <a:spcAft>
                <a:spcPts val="0"/>
              </a:spcAft>
              <a:buNone/>
            </a:pPr>
            <a:r>
              <a:t/>
            </a:r>
            <a:endParaRPr sz="2500">
              <a:solidFill>
                <a:srgbClr val="FFFFFF"/>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Logo">
  <p:cSld name="BLANK_1">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1 - Dark Gray">
  <p:cSld name="CUSTOM_16">
    <p:bg>
      <p:bgPr>
        <a:solidFill>
          <a:srgbClr val="424242"/>
        </a:solidFill>
      </p:bgPr>
    </p:bg>
    <p:spTree>
      <p:nvGrpSpPr>
        <p:cNvPr id="62" name="Shape 62"/>
        <p:cNvGrpSpPr/>
        <p:nvPr/>
      </p:nvGrpSpPr>
      <p:grpSpPr>
        <a:xfrm>
          <a:off x="0" y="0"/>
          <a:ext cx="0" cy="0"/>
          <a:chOff x="0" y="0"/>
          <a:chExt cx="0" cy="0"/>
        </a:xfrm>
      </p:grpSpPr>
      <p:sp>
        <p:nvSpPr>
          <p:cNvPr id="63" name="Google Shape;63;p15"/>
          <p:cNvSpPr txBox="1"/>
          <p:nvPr>
            <p:ph type="title"/>
          </p:nvPr>
        </p:nvSpPr>
        <p:spPr>
          <a:xfrm>
            <a:off x="555575" y="1742550"/>
            <a:ext cx="7046100" cy="942900"/>
          </a:xfrm>
          <a:prstGeom prst="rect">
            <a:avLst/>
          </a:prstGeom>
        </p:spPr>
        <p:txBody>
          <a:bodyPr anchorCtr="0" anchor="t" bIns="91425" lIns="91425" spcFirstLastPara="1" rIns="91425" wrap="square" tIns="91425">
            <a:noAutofit/>
          </a:bodyPr>
          <a:lstStyle>
            <a:lvl1pPr lvl="0">
              <a:spcBef>
                <a:spcPts val="0"/>
              </a:spcBef>
              <a:spcAft>
                <a:spcPts val="0"/>
              </a:spcAft>
              <a:buNone/>
              <a:defRPr sz="3600">
                <a:solidFill>
                  <a:srgbClr val="FFFFFF"/>
                </a:solidFill>
                <a:latin typeface="Roboto"/>
                <a:ea typeface="Roboto"/>
                <a:cs typeface="Roboto"/>
                <a:sym typeface="Roboto"/>
              </a:defRPr>
            </a:lvl1pPr>
            <a:lvl2pPr lvl="1">
              <a:spcBef>
                <a:spcPts val="0"/>
              </a:spcBef>
              <a:spcAft>
                <a:spcPts val="0"/>
              </a:spcAft>
              <a:buNone/>
              <a:defRPr sz="3600">
                <a:solidFill>
                  <a:srgbClr val="FFFFFF"/>
                </a:solidFill>
                <a:latin typeface="Roboto"/>
                <a:ea typeface="Roboto"/>
                <a:cs typeface="Roboto"/>
                <a:sym typeface="Roboto"/>
              </a:defRPr>
            </a:lvl2pPr>
            <a:lvl3pPr lvl="2">
              <a:spcBef>
                <a:spcPts val="0"/>
              </a:spcBef>
              <a:spcAft>
                <a:spcPts val="0"/>
              </a:spcAft>
              <a:buNone/>
              <a:defRPr sz="3600">
                <a:solidFill>
                  <a:srgbClr val="FFFFFF"/>
                </a:solidFill>
                <a:latin typeface="Roboto"/>
                <a:ea typeface="Roboto"/>
                <a:cs typeface="Roboto"/>
                <a:sym typeface="Roboto"/>
              </a:defRPr>
            </a:lvl3pPr>
            <a:lvl4pPr lvl="3">
              <a:spcBef>
                <a:spcPts val="0"/>
              </a:spcBef>
              <a:spcAft>
                <a:spcPts val="0"/>
              </a:spcAft>
              <a:buNone/>
              <a:defRPr sz="3600">
                <a:solidFill>
                  <a:srgbClr val="FFFFFF"/>
                </a:solidFill>
                <a:latin typeface="Roboto"/>
                <a:ea typeface="Roboto"/>
                <a:cs typeface="Roboto"/>
                <a:sym typeface="Roboto"/>
              </a:defRPr>
            </a:lvl4pPr>
            <a:lvl5pPr lvl="4">
              <a:spcBef>
                <a:spcPts val="0"/>
              </a:spcBef>
              <a:spcAft>
                <a:spcPts val="0"/>
              </a:spcAft>
              <a:buNone/>
              <a:defRPr sz="3600">
                <a:solidFill>
                  <a:srgbClr val="FFFFFF"/>
                </a:solidFill>
                <a:latin typeface="Roboto"/>
                <a:ea typeface="Roboto"/>
                <a:cs typeface="Roboto"/>
                <a:sym typeface="Roboto"/>
              </a:defRPr>
            </a:lvl5pPr>
            <a:lvl6pPr lvl="5">
              <a:spcBef>
                <a:spcPts val="0"/>
              </a:spcBef>
              <a:spcAft>
                <a:spcPts val="0"/>
              </a:spcAft>
              <a:buNone/>
              <a:defRPr sz="3600">
                <a:solidFill>
                  <a:srgbClr val="FFFFFF"/>
                </a:solidFill>
                <a:latin typeface="Roboto"/>
                <a:ea typeface="Roboto"/>
                <a:cs typeface="Roboto"/>
                <a:sym typeface="Roboto"/>
              </a:defRPr>
            </a:lvl6pPr>
            <a:lvl7pPr lvl="6">
              <a:spcBef>
                <a:spcPts val="0"/>
              </a:spcBef>
              <a:spcAft>
                <a:spcPts val="0"/>
              </a:spcAft>
              <a:buNone/>
              <a:defRPr sz="3600">
                <a:solidFill>
                  <a:srgbClr val="FFFFFF"/>
                </a:solidFill>
                <a:latin typeface="Roboto"/>
                <a:ea typeface="Roboto"/>
                <a:cs typeface="Roboto"/>
                <a:sym typeface="Roboto"/>
              </a:defRPr>
            </a:lvl7pPr>
            <a:lvl8pPr lvl="7">
              <a:spcBef>
                <a:spcPts val="0"/>
              </a:spcBef>
              <a:spcAft>
                <a:spcPts val="0"/>
              </a:spcAft>
              <a:buNone/>
              <a:defRPr sz="3600">
                <a:solidFill>
                  <a:srgbClr val="FFFFFF"/>
                </a:solidFill>
                <a:latin typeface="Roboto"/>
                <a:ea typeface="Roboto"/>
                <a:cs typeface="Roboto"/>
                <a:sym typeface="Roboto"/>
              </a:defRPr>
            </a:lvl8pPr>
            <a:lvl9pPr lvl="8">
              <a:spcBef>
                <a:spcPts val="0"/>
              </a:spcBef>
              <a:spcAft>
                <a:spcPts val="0"/>
              </a:spcAft>
              <a:buNone/>
              <a:defRPr sz="3600">
                <a:solidFill>
                  <a:srgbClr val="FFFFFF"/>
                </a:solidFill>
                <a:latin typeface="Roboto"/>
                <a:ea typeface="Roboto"/>
                <a:cs typeface="Roboto"/>
                <a:sym typeface="Roboto"/>
              </a:defRPr>
            </a:lvl9pPr>
          </a:lstStyle>
          <a:p/>
        </p:txBody>
      </p:sp>
      <p:sp>
        <p:nvSpPr>
          <p:cNvPr id="64" name="Google Shape;64;p15"/>
          <p:cNvSpPr txBox="1"/>
          <p:nvPr>
            <p:ph idx="1" type="subTitle"/>
          </p:nvPr>
        </p:nvSpPr>
        <p:spPr>
          <a:xfrm>
            <a:off x="630950" y="2491775"/>
            <a:ext cx="39903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Roboto"/>
                <a:ea typeface="Roboto"/>
                <a:cs typeface="Roboto"/>
                <a:sym typeface="Roboto"/>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2 - Blue">
  <p:cSld name="CUSTOM_17">
    <p:bg>
      <p:bgPr>
        <a:solidFill>
          <a:srgbClr val="1E88E5"/>
        </a:solidFill>
      </p:bgPr>
    </p:bg>
    <p:spTree>
      <p:nvGrpSpPr>
        <p:cNvPr id="65" name="Shape 65"/>
        <p:cNvGrpSpPr/>
        <p:nvPr/>
      </p:nvGrpSpPr>
      <p:grpSpPr>
        <a:xfrm>
          <a:off x="0" y="0"/>
          <a:ext cx="0" cy="0"/>
          <a:chOff x="0" y="0"/>
          <a:chExt cx="0" cy="0"/>
        </a:xfrm>
      </p:grpSpPr>
      <p:sp>
        <p:nvSpPr>
          <p:cNvPr id="66" name="Google Shape;66;p16"/>
          <p:cNvSpPr txBox="1"/>
          <p:nvPr/>
        </p:nvSpPr>
        <p:spPr>
          <a:xfrm>
            <a:off x="887225" y="1680143"/>
            <a:ext cx="4291200" cy="86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solidFill>
                <a:schemeClr val="lt1"/>
              </a:solidFill>
              <a:latin typeface="Roboto"/>
              <a:ea typeface="Roboto"/>
              <a:cs typeface="Roboto"/>
              <a:sym typeface="Roboto"/>
            </a:endParaRPr>
          </a:p>
        </p:txBody>
      </p:sp>
      <p:sp>
        <p:nvSpPr>
          <p:cNvPr id="67" name="Google Shape;67;p16"/>
          <p:cNvSpPr txBox="1"/>
          <p:nvPr>
            <p:ph type="title"/>
          </p:nvPr>
        </p:nvSpPr>
        <p:spPr>
          <a:xfrm>
            <a:off x="555575" y="1742550"/>
            <a:ext cx="7046100" cy="942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rgbClr val="FFFFFF"/>
                </a:solidFill>
                <a:latin typeface="Roboto"/>
                <a:ea typeface="Roboto"/>
                <a:cs typeface="Roboto"/>
                <a:sym typeface="Roboto"/>
              </a:defRPr>
            </a:lvl1pPr>
            <a:lvl2pPr lvl="1" rtl="0">
              <a:spcBef>
                <a:spcPts val="0"/>
              </a:spcBef>
              <a:spcAft>
                <a:spcPts val="0"/>
              </a:spcAft>
              <a:buNone/>
              <a:defRPr sz="3600">
                <a:solidFill>
                  <a:srgbClr val="FFFFFF"/>
                </a:solidFill>
                <a:latin typeface="Roboto"/>
                <a:ea typeface="Roboto"/>
                <a:cs typeface="Roboto"/>
                <a:sym typeface="Roboto"/>
              </a:defRPr>
            </a:lvl2pPr>
            <a:lvl3pPr lvl="2" rtl="0">
              <a:spcBef>
                <a:spcPts val="0"/>
              </a:spcBef>
              <a:spcAft>
                <a:spcPts val="0"/>
              </a:spcAft>
              <a:buNone/>
              <a:defRPr sz="3600">
                <a:solidFill>
                  <a:srgbClr val="FFFFFF"/>
                </a:solidFill>
                <a:latin typeface="Roboto"/>
                <a:ea typeface="Roboto"/>
                <a:cs typeface="Roboto"/>
                <a:sym typeface="Roboto"/>
              </a:defRPr>
            </a:lvl3pPr>
            <a:lvl4pPr lvl="3" rtl="0">
              <a:spcBef>
                <a:spcPts val="0"/>
              </a:spcBef>
              <a:spcAft>
                <a:spcPts val="0"/>
              </a:spcAft>
              <a:buNone/>
              <a:defRPr sz="3600">
                <a:solidFill>
                  <a:srgbClr val="FFFFFF"/>
                </a:solidFill>
                <a:latin typeface="Roboto"/>
                <a:ea typeface="Roboto"/>
                <a:cs typeface="Roboto"/>
                <a:sym typeface="Roboto"/>
              </a:defRPr>
            </a:lvl4pPr>
            <a:lvl5pPr lvl="4" rtl="0">
              <a:spcBef>
                <a:spcPts val="0"/>
              </a:spcBef>
              <a:spcAft>
                <a:spcPts val="0"/>
              </a:spcAft>
              <a:buNone/>
              <a:defRPr sz="3600">
                <a:solidFill>
                  <a:srgbClr val="FFFFFF"/>
                </a:solidFill>
                <a:latin typeface="Roboto"/>
                <a:ea typeface="Roboto"/>
                <a:cs typeface="Roboto"/>
                <a:sym typeface="Roboto"/>
              </a:defRPr>
            </a:lvl5pPr>
            <a:lvl6pPr lvl="5" rtl="0">
              <a:spcBef>
                <a:spcPts val="0"/>
              </a:spcBef>
              <a:spcAft>
                <a:spcPts val="0"/>
              </a:spcAft>
              <a:buNone/>
              <a:defRPr sz="3600">
                <a:solidFill>
                  <a:srgbClr val="FFFFFF"/>
                </a:solidFill>
                <a:latin typeface="Roboto"/>
                <a:ea typeface="Roboto"/>
                <a:cs typeface="Roboto"/>
                <a:sym typeface="Roboto"/>
              </a:defRPr>
            </a:lvl6pPr>
            <a:lvl7pPr lvl="6" rtl="0">
              <a:spcBef>
                <a:spcPts val="0"/>
              </a:spcBef>
              <a:spcAft>
                <a:spcPts val="0"/>
              </a:spcAft>
              <a:buNone/>
              <a:defRPr sz="3600">
                <a:solidFill>
                  <a:srgbClr val="FFFFFF"/>
                </a:solidFill>
                <a:latin typeface="Roboto"/>
                <a:ea typeface="Roboto"/>
                <a:cs typeface="Roboto"/>
                <a:sym typeface="Roboto"/>
              </a:defRPr>
            </a:lvl7pPr>
            <a:lvl8pPr lvl="7" rtl="0">
              <a:spcBef>
                <a:spcPts val="0"/>
              </a:spcBef>
              <a:spcAft>
                <a:spcPts val="0"/>
              </a:spcAft>
              <a:buNone/>
              <a:defRPr sz="3600">
                <a:solidFill>
                  <a:srgbClr val="FFFFFF"/>
                </a:solidFill>
                <a:latin typeface="Roboto"/>
                <a:ea typeface="Roboto"/>
                <a:cs typeface="Roboto"/>
                <a:sym typeface="Roboto"/>
              </a:defRPr>
            </a:lvl8pPr>
            <a:lvl9pPr lvl="8" rtl="0">
              <a:spcBef>
                <a:spcPts val="0"/>
              </a:spcBef>
              <a:spcAft>
                <a:spcPts val="0"/>
              </a:spcAft>
              <a:buNone/>
              <a:defRPr sz="3600">
                <a:solidFill>
                  <a:srgbClr val="FFFFFF"/>
                </a:solidFill>
                <a:latin typeface="Roboto"/>
                <a:ea typeface="Roboto"/>
                <a:cs typeface="Roboto"/>
                <a:sym typeface="Roboto"/>
              </a:defRPr>
            </a:lvl9pPr>
          </a:lstStyle>
          <a:p/>
        </p:txBody>
      </p:sp>
      <p:sp>
        <p:nvSpPr>
          <p:cNvPr id="68" name="Google Shape;68;p16"/>
          <p:cNvSpPr txBox="1"/>
          <p:nvPr>
            <p:ph idx="1" type="subTitle"/>
          </p:nvPr>
        </p:nvSpPr>
        <p:spPr>
          <a:xfrm>
            <a:off x="630950" y="2491775"/>
            <a:ext cx="39903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latin typeface="Roboto"/>
                <a:ea typeface="Roboto"/>
                <a:cs typeface="Roboto"/>
                <a:sym typeface="Roboto"/>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
        <p:nvSpPr>
          <p:cNvPr id="69" name="Google Shape;69;p16"/>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3 - Light Gray">
  <p:cSld name="CUSTOM_16_1_1">
    <p:bg>
      <p:bgPr>
        <a:solidFill>
          <a:srgbClr val="EEEEEE"/>
        </a:solidFill>
      </p:bgPr>
    </p:bg>
    <p:spTree>
      <p:nvGrpSpPr>
        <p:cNvPr id="70" name="Shape 70"/>
        <p:cNvGrpSpPr/>
        <p:nvPr/>
      </p:nvGrpSpPr>
      <p:grpSpPr>
        <a:xfrm>
          <a:off x="0" y="0"/>
          <a:ext cx="0" cy="0"/>
          <a:chOff x="0" y="0"/>
          <a:chExt cx="0" cy="0"/>
        </a:xfrm>
      </p:grpSpPr>
      <p:sp>
        <p:nvSpPr>
          <p:cNvPr id="71" name="Google Shape;71;p17"/>
          <p:cNvSpPr txBox="1"/>
          <p:nvPr/>
        </p:nvSpPr>
        <p:spPr>
          <a:xfrm>
            <a:off x="609600" y="1659900"/>
            <a:ext cx="8330700" cy="1406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4800">
              <a:solidFill>
                <a:srgbClr val="595959"/>
              </a:solidFill>
              <a:latin typeface="Roboto Light"/>
              <a:ea typeface="Roboto Light"/>
              <a:cs typeface="Roboto Light"/>
              <a:sym typeface="Roboto Light"/>
            </a:endParaRPr>
          </a:p>
        </p:txBody>
      </p:sp>
      <p:sp>
        <p:nvSpPr>
          <p:cNvPr id="72" name="Google Shape;72;p17"/>
          <p:cNvSpPr txBox="1"/>
          <p:nvPr>
            <p:ph type="title"/>
          </p:nvPr>
        </p:nvSpPr>
        <p:spPr>
          <a:xfrm>
            <a:off x="552025" y="1738250"/>
            <a:ext cx="7494900" cy="15654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600">
                <a:solidFill>
                  <a:srgbClr val="1976D2"/>
                </a:solidFill>
                <a:latin typeface="Roboto"/>
                <a:ea typeface="Roboto"/>
                <a:cs typeface="Roboto"/>
                <a:sym typeface="Roboto"/>
              </a:defRPr>
            </a:lvl1pPr>
            <a:lvl2pPr lvl="1" rtl="0">
              <a:spcBef>
                <a:spcPts val="0"/>
              </a:spcBef>
              <a:spcAft>
                <a:spcPts val="0"/>
              </a:spcAft>
              <a:buNone/>
              <a:defRPr>
                <a:solidFill>
                  <a:srgbClr val="1976D2"/>
                </a:solidFill>
                <a:latin typeface="Roboto"/>
                <a:ea typeface="Roboto"/>
                <a:cs typeface="Roboto"/>
                <a:sym typeface="Roboto"/>
              </a:defRPr>
            </a:lvl2pPr>
            <a:lvl3pPr lvl="2" rtl="0">
              <a:spcBef>
                <a:spcPts val="0"/>
              </a:spcBef>
              <a:spcAft>
                <a:spcPts val="0"/>
              </a:spcAft>
              <a:buNone/>
              <a:defRPr>
                <a:solidFill>
                  <a:srgbClr val="1976D2"/>
                </a:solidFill>
                <a:latin typeface="Roboto"/>
                <a:ea typeface="Roboto"/>
                <a:cs typeface="Roboto"/>
                <a:sym typeface="Roboto"/>
              </a:defRPr>
            </a:lvl3pPr>
            <a:lvl4pPr lvl="3" rtl="0">
              <a:spcBef>
                <a:spcPts val="0"/>
              </a:spcBef>
              <a:spcAft>
                <a:spcPts val="0"/>
              </a:spcAft>
              <a:buNone/>
              <a:defRPr>
                <a:solidFill>
                  <a:srgbClr val="1976D2"/>
                </a:solidFill>
                <a:latin typeface="Roboto"/>
                <a:ea typeface="Roboto"/>
                <a:cs typeface="Roboto"/>
                <a:sym typeface="Roboto"/>
              </a:defRPr>
            </a:lvl4pPr>
            <a:lvl5pPr lvl="4" rtl="0">
              <a:spcBef>
                <a:spcPts val="0"/>
              </a:spcBef>
              <a:spcAft>
                <a:spcPts val="0"/>
              </a:spcAft>
              <a:buNone/>
              <a:defRPr>
                <a:solidFill>
                  <a:srgbClr val="1976D2"/>
                </a:solidFill>
                <a:latin typeface="Roboto"/>
                <a:ea typeface="Roboto"/>
                <a:cs typeface="Roboto"/>
                <a:sym typeface="Roboto"/>
              </a:defRPr>
            </a:lvl5pPr>
            <a:lvl6pPr lvl="5" rtl="0">
              <a:spcBef>
                <a:spcPts val="0"/>
              </a:spcBef>
              <a:spcAft>
                <a:spcPts val="0"/>
              </a:spcAft>
              <a:buNone/>
              <a:defRPr>
                <a:solidFill>
                  <a:srgbClr val="1976D2"/>
                </a:solidFill>
                <a:latin typeface="Roboto"/>
                <a:ea typeface="Roboto"/>
                <a:cs typeface="Roboto"/>
                <a:sym typeface="Roboto"/>
              </a:defRPr>
            </a:lvl6pPr>
            <a:lvl7pPr lvl="6" rtl="0">
              <a:spcBef>
                <a:spcPts val="0"/>
              </a:spcBef>
              <a:spcAft>
                <a:spcPts val="0"/>
              </a:spcAft>
              <a:buNone/>
              <a:defRPr>
                <a:solidFill>
                  <a:srgbClr val="1976D2"/>
                </a:solidFill>
                <a:latin typeface="Roboto"/>
                <a:ea typeface="Roboto"/>
                <a:cs typeface="Roboto"/>
                <a:sym typeface="Roboto"/>
              </a:defRPr>
            </a:lvl7pPr>
            <a:lvl8pPr lvl="7" rtl="0">
              <a:spcBef>
                <a:spcPts val="0"/>
              </a:spcBef>
              <a:spcAft>
                <a:spcPts val="0"/>
              </a:spcAft>
              <a:buNone/>
              <a:defRPr>
                <a:solidFill>
                  <a:srgbClr val="1976D2"/>
                </a:solidFill>
                <a:latin typeface="Roboto"/>
                <a:ea typeface="Roboto"/>
                <a:cs typeface="Roboto"/>
                <a:sym typeface="Roboto"/>
              </a:defRPr>
            </a:lvl8pPr>
            <a:lvl9pPr lvl="8" rtl="0">
              <a:spcBef>
                <a:spcPts val="0"/>
              </a:spcBef>
              <a:spcAft>
                <a:spcPts val="0"/>
              </a:spcAft>
              <a:buNone/>
              <a:defRPr>
                <a:solidFill>
                  <a:srgbClr val="1976D2"/>
                </a:solidFill>
                <a:latin typeface="Roboto"/>
                <a:ea typeface="Roboto"/>
                <a:cs typeface="Roboto"/>
                <a:sym typeface="Roboto"/>
              </a:defRPr>
            </a:lvl9pPr>
          </a:lstStyle>
          <a:p/>
        </p:txBody>
      </p:sp>
      <p:sp>
        <p:nvSpPr>
          <p:cNvPr id="73" name="Google Shape;73;p17"/>
          <p:cNvSpPr txBox="1"/>
          <p:nvPr>
            <p:ph idx="1" type="subTitle"/>
          </p:nvPr>
        </p:nvSpPr>
        <p:spPr>
          <a:xfrm>
            <a:off x="630950" y="2491775"/>
            <a:ext cx="3990300" cy="15153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595959"/>
                </a:solidFill>
                <a:latin typeface="Roboto"/>
                <a:ea typeface="Roboto"/>
                <a:cs typeface="Roboto"/>
                <a:sym typeface="Roboto"/>
              </a:defRPr>
            </a:lvl1pPr>
            <a:lvl2pPr lvl="1" rtl="0">
              <a:spcBef>
                <a:spcPts val="1200"/>
              </a:spcBef>
              <a:spcAft>
                <a:spcPts val="0"/>
              </a:spcAft>
              <a:buNone/>
              <a:defRPr>
                <a:solidFill>
                  <a:srgbClr val="595959"/>
                </a:solidFill>
              </a:defRPr>
            </a:lvl2pPr>
            <a:lvl3pPr lvl="2" rtl="0">
              <a:spcBef>
                <a:spcPts val="1200"/>
              </a:spcBef>
              <a:spcAft>
                <a:spcPts val="0"/>
              </a:spcAft>
              <a:buNone/>
              <a:defRPr>
                <a:solidFill>
                  <a:srgbClr val="595959"/>
                </a:solidFill>
              </a:defRPr>
            </a:lvl3pPr>
            <a:lvl4pPr lvl="3" rtl="0">
              <a:spcBef>
                <a:spcPts val="1200"/>
              </a:spcBef>
              <a:spcAft>
                <a:spcPts val="0"/>
              </a:spcAft>
              <a:buNone/>
              <a:defRPr>
                <a:solidFill>
                  <a:srgbClr val="595959"/>
                </a:solidFill>
              </a:defRPr>
            </a:lvl4pPr>
            <a:lvl5pPr lvl="4" rtl="0">
              <a:spcBef>
                <a:spcPts val="1200"/>
              </a:spcBef>
              <a:spcAft>
                <a:spcPts val="0"/>
              </a:spcAft>
              <a:buNone/>
              <a:defRPr>
                <a:solidFill>
                  <a:srgbClr val="595959"/>
                </a:solidFill>
              </a:defRPr>
            </a:lvl5pPr>
            <a:lvl6pPr lvl="5" rtl="0">
              <a:spcBef>
                <a:spcPts val="1200"/>
              </a:spcBef>
              <a:spcAft>
                <a:spcPts val="0"/>
              </a:spcAft>
              <a:buNone/>
              <a:defRPr>
                <a:solidFill>
                  <a:srgbClr val="595959"/>
                </a:solidFill>
              </a:defRPr>
            </a:lvl6pPr>
            <a:lvl7pPr lvl="6" rtl="0">
              <a:spcBef>
                <a:spcPts val="1200"/>
              </a:spcBef>
              <a:spcAft>
                <a:spcPts val="0"/>
              </a:spcAft>
              <a:buNone/>
              <a:defRPr>
                <a:solidFill>
                  <a:srgbClr val="595959"/>
                </a:solidFill>
              </a:defRPr>
            </a:lvl7pPr>
            <a:lvl8pPr lvl="7" rtl="0">
              <a:spcBef>
                <a:spcPts val="1200"/>
              </a:spcBef>
              <a:spcAft>
                <a:spcPts val="0"/>
              </a:spcAft>
              <a:buNone/>
              <a:defRPr>
                <a:solidFill>
                  <a:srgbClr val="595959"/>
                </a:solidFill>
              </a:defRPr>
            </a:lvl8pPr>
            <a:lvl9pPr lvl="8" rtl="0">
              <a:spcBef>
                <a:spcPts val="1200"/>
              </a:spcBef>
              <a:spcAft>
                <a:spcPts val="1200"/>
              </a:spcAft>
              <a:buNone/>
              <a:defRPr>
                <a:solidFill>
                  <a:srgbClr val="595959"/>
                </a:solidFill>
              </a:defRPr>
            </a:lvl9pPr>
          </a:lstStyle>
          <a:p/>
        </p:txBody>
      </p:sp>
      <p:sp>
        <p:nvSpPr>
          <p:cNvPr id="74" name="Google Shape;74;p17"/>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CUSTOM_11">
    <p:bg>
      <p:bgPr>
        <a:solidFill>
          <a:srgbClr val="1E88E5"/>
        </a:solidFill>
      </p:bgPr>
    </p:bg>
    <p:spTree>
      <p:nvGrpSpPr>
        <p:cNvPr id="75" name="Shape 75"/>
        <p:cNvGrpSpPr/>
        <p:nvPr/>
      </p:nvGrpSpPr>
      <p:grpSpPr>
        <a:xfrm>
          <a:off x="0" y="0"/>
          <a:ext cx="0" cy="0"/>
          <a:chOff x="0" y="0"/>
          <a:chExt cx="0" cy="0"/>
        </a:xfrm>
      </p:grpSpPr>
      <p:sp>
        <p:nvSpPr>
          <p:cNvPr id="76" name="Google Shape;76;p18"/>
          <p:cNvSpPr/>
          <p:nvPr/>
        </p:nvSpPr>
        <p:spPr>
          <a:xfrm>
            <a:off x="0" y="0"/>
            <a:ext cx="457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txBox="1"/>
          <p:nvPr>
            <p:ph type="title"/>
          </p:nvPr>
        </p:nvSpPr>
        <p:spPr>
          <a:xfrm>
            <a:off x="176350" y="248700"/>
            <a:ext cx="4182600" cy="6783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latin typeface="Roboto"/>
                <a:ea typeface="Roboto"/>
                <a:cs typeface="Roboto"/>
                <a:sym typeface="Roboto"/>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78" name="Google Shape;78;p18"/>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
  <p:cSld name="CUSTOM_12">
    <p:bg>
      <p:bgPr>
        <a:solidFill>
          <a:srgbClr val="1E88E5"/>
        </a:solidFill>
      </p:bgPr>
    </p:bg>
    <p:spTree>
      <p:nvGrpSpPr>
        <p:cNvPr id="79" name="Shape 79"/>
        <p:cNvGrpSpPr/>
        <p:nvPr/>
      </p:nvGrpSpPr>
      <p:grpSpPr>
        <a:xfrm>
          <a:off x="0" y="0"/>
          <a:ext cx="0" cy="0"/>
          <a:chOff x="0" y="0"/>
          <a:chExt cx="0" cy="0"/>
        </a:xfrm>
      </p:grpSpPr>
      <p:sp>
        <p:nvSpPr>
          <p:cNvPr id="80" name="Google Shape;80;p19"/>
          <p:cNvSpPr/>
          <p:nvPr/>
        </p:nvSpPr>
        <p:spPr>
          <a:xfrm>
            <a:off x="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9"/>
          <p:cNvSpPr/>
          <p:nvPr/>
        </p:nvSpPr>
        <p:spPr>
          <a:xfrm>
            <a:off x="6102000" y="0"/>
            <a:ext cx="3042000" cy="5143500"/>
          </a:xfrm>
          <a:prstGeom prst="rect">
            <a:avLst/>
          </a:prstGeom>
          <a:solidFill>
            <a:srgbClr val="1976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9"/>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
        <p:nvSpPr>
          <p:cNvPr id="83" name="Google Shape;83;p19"/>
          <p:cNvSpPr txBox="1"/>
          <p:nvPr>
            <p:ph type="title"/>
          </p:nvPr>
        </p:nvSpPr>
        <p:spPr>
          <a:xfrm>
            <a:off x="176350" y="248700"/>
            <a:ext cx="2702700" cy="988800"/>
          </a:xfrm>
          <a:prstGeom prst="rect">
            <a:avLst/>
          </a:prstGeom>
        </p:spPr>
        <p:txBody>
          <a:bodyPr anchorCtr="0" anchor="t" bIns="91425" lIns="91425" spcFirstLastPara="1" rIns="91425" wrap="square" tIns="91425">
            <a:noAutofit/>
          </a:bodyPr>
          <a:lstStyle>
            <a:lvl1pPr lvl="0" rtl="0">
              <a:spcBef>
                <a:spcPts val="0"/>
              </a:spcBef>
              <a:spcAft>
                <a:spcPts val="0"/>
              </a:spcAft>
              <a:buNone/>
              <a:defRPr sz="2400">
                <a:solidFill>
                  <a:srgbClr val="FFFFFF"/>
                </a:solidFill>
                <a:latin typeface="Roboto"/>
                <a:ea typeface="Roboto"/>
                <a:cs typeface="Roboto"/>
                <a:sym typeface="Robo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4" name="Google Shape;84;p19"/>
          <p:cNvSpPr txBox="1"/>
          <p:nvPr>
            <p:ph idx="1" type="subTitle"/>
          </p:nvPr>
        </p:nvSpPr>
        <p:spPr>
          <a:xfrm>
            <a:off x="244150" y="1300600"/>
            <a:ext cx="2315100" cy="26433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rgbClr val="FFFFFF"/>
                </a:solidFill>
              </a:defRPr>
            </a:lvl1pPr>
            <a:lvl2pPr lvl="1">
              <a:spcBef>
                <a:spcPts val="1200"/>
              </a:spcBef>
              <a:spcAft>
                <a:spcPts val="0"/>
              </a:spcAft>
              <a:buNone/>
              <a:defRPr>
                <a:solidFill>
                  <a:srgbClr val="FFFFFF"/>
                </a:solidFill>
              </a:defRPr>
            </a:lvl2pPr>
            <a:lvl3pPr lvl="2">
              <a:spcBef>
                <a:spcPts val="1200"/>
              </a:spcBef>
              <a:spcAft>
                <a:spcPts val="0"/>
              </a:spcAft>
              <a:buNone/>
              <a:defRPr>
                <a:solidFill>
                  <a:srgbClr val="FFFFFF"/>
                </a:solidFill>
              </a:defRPr>
            </a:lvl3pPr>
            <a:lvl4pPr lvl="3">
              <a:spcBef>
                <a:spcPts val="1200"/>
              </a:spcBef>
              <a:spcAft>
                <a:spcPts val="0"/>
              </a:spcAft>
              <a:buNone/>
              <a:defRPr>
                <a:solidFill>
                  <a:srgbClr val="FFFFFF"/>
                </a:solidFill>
              </a:defRPr>
            </a:lvl4pPr>
            <a:lvl5pPr lvl="4">
              <a:spcBef>
                <a:spcPts val="1200"/>
              </a:spcBef>
              <a:spcAft>
                <a:spcPts val="0"/>
              </a:spcAft>
              <a:buNone/>
              <a:defRPr>
                <a:solidFill>
                  <a:srgbClr val="FFFFFF"/>
                </a:solidFill>
              </a:defRPr>
            </a:lvl5pPr>
            <a:lvl6pPr lvl="5">
              <a:spcBef>
                <a:spcPts val="1200"/>
              </a:spcBef>
              <a:spcAft>
                <a:spcPts val="0"/>
              </a:spcAft>
              <a:buNone/>
              <a:defRPr>
                <a:solidFill>
                  <a:srgbClr val="FFFFFF"/>
                </a:solidFill>
              </a:defRPr>
            </a:lvl6pPr>
            <a:lvl7pPr lvl="6">
              <a:spcBef>
                <a:spcPts val="1200"/>
              </a:spcBef>
              <a:spcAft>
                <a:spcPts val="0"/>
              </a:spcAft>
              <a:buNone/>
              <a:defRPr>
                <a:solidFill>
                  <a:srgbClr val="FFFFFF"/>
                </a:solidFill>
              </a:defRPr>
            </a:lvl7pPr>
            <a:lvl8pPr lvl="7">
              <a:spcBef>
                <a:spcPts val="1200"/>
              </a:spcBef>
              <a:spcAft>
                <a:spcPts val="0"/>
              </a:spcAft>
              <a:buNone/>
              <a:defRPr>
                <a:solidFill>
                  <a:srgbClr val="FFFFFF"/>
                </a:solidFill>
              </a:defRPr>
            </a:lvl8pPr>
            <a:lvl9pPr lvl="8">
              <a:spcBef>
                <a:spcPts val="1200"/>
              </a:spcBef>
              <a:spcAft>
                <a:spcPts val="1200"/>
              </a:spcAft>
              <a:buNone/>
              <a:defRPr>
                <a:solidFill>
                  <a:srgbClr val="FFFFFF"/>
                </a:solidFill>
              </a:defRPr>
            </a:lvl9pPr>
          </a:lstStyle>
          <a:p/>
        </p:txBody>
      </p:sp>
      <p:sp>
        <p:nvSpPr>
          <p:cNvPr id="85" name="Google Shape;85;p19"/>
          <p:cNvSpPr txBox="1"/>
          <p:nvPr>
            <p:ph idx="2" type="subTitle"/>
          </p:nvPr>
        </p:nvSpPr>
        <p:spPr>
          <a:xfrm>
            <a:off x="3332975" y="316550"/>
            <a:ext cx="2315100" cy="4566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
        <p:nvSpPr>
          <p:cNvPr id="86" name="Google Shape;86;p19"/>
          <p:cNvSpPr txBox="1"/>
          <p:nvPr>
            <p:ph idx="3" type="subTitle"/>
          </p:nvPr>
        </p:nvSpPr>
        <p:spPr>
          <a:xfrm>
            <a:off x="6465450" y="342250"/>
            <a:ext cx="2315100" cy="45660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FFFFFF"/>
                </a:solidFill>
              </a:defRPr>
            </a:lvl1pPr>
            <a:lvl2pPr lvl="1" rtl="0">
              <a:spcBef>
                <a:spcPts val="1200"/>
              </a:spcBef>
              <a:spcAft>
                <a:spcPts val="0"/>
              </a:spcAft>
              <a:buNone/>
              <a:defRPr>
                <a:solidFill>
                  <a:srgbClr val="FFFFFF"/>
                </a:solidFill>
              </a:defRPr>
            </a:lvl2pPr>
            <a:lvl3pPr lvl="2" rtl="0">
              <a:spcBef>
                <a:spcPts val="1200"/>
              </a:spcBef>
              <a:spcAft>
                <a:spcPts val="0"/>
              </a:spcAft>
              <a:buNone/>
              <a:defRPr>
                <a:solidFill>
                  <a:srgbClr val="FFFFFF"/>
                </a:solidFill>
              </a:defRPr>
            </a:lvl3pPr>
            <a:lvl4pPr lvl="3" rtl="0">
              <a:spcBef>
                <a:spcPts val="1200"/>
              </a:spcBef>
              <a:spcAft>
                <a:spcPts val="0"/>
              </a:spcAft>
              <a:buNone/>
              <a:defRPr>
                <a:solidFill>
                  <a:srgbClr val="FFFFFF"/>
                </a:solidFill>
              </a:defRPr>
            </a:lvl4pPr>
            <a:lvl5pPr lvl="4" rtl="0">
              <a:spcBef>
                <a:spcPts val="1200"/>
              </a:spcBef>
              <a:spcAft>
                <a:spcPts val="0"/>
              </a:spcAft>
              <a:buNone/>
              <a:defRPr>
                <a:solidFill>
                  <a:srgbClr val="FFFFFF"/>
                </a:solidFill>
              </a:defRPr>
            </a:lvl5pPr>
            <a:lvl6pPr lvl="5" rtl="0">
              <a:spcBef>
                <a:spcPts val="1200"/>
              </a:spcBef>
              <a:spcAft>
                <a:spcPts val="0"/>
              </a:spcAft>
              <a:buNone/>
              <a:defRPr>
                <a:solidFill>
                  <a:srgbClr val="FFFFFF"/>
                </a:solidFill>
              </a:defRPr>
            </a:lvl6pPr>
            <a:lvl7pPr lvl="6" rtl="0">
              <a:spcBef>
                <a:spcPts val="1200"/>
              </a:spcBef>
              <a:spcAft>
                <a:spcPts val="0"/>
              </a:spcAft>
              <a:buNone/>
              <a:defRPr>
                <a:solidFill>
                  <a:srgbClr val="FFFFFF"/>
                </a:solidFill>
              </a:defRPr>
            </a:lvl7pPr>
            <a:lvl8pPr lvl="7" rtl="0">
              <a:spcBef>
                <a:spcPts val="1200"/>
              </a:spcBef>
              <a:spcAft>
                <a:spcPts val="0"/>
              </a:spcAft>
              <a:buNone/>
              <a:defRPr>
                <a:solidFill>
                  <a:srgbClr val="FFFFFF"/>
                </a:solidFill>
              </a:defRPr>
            </a:lvl8pPr>
            <a:lvl9pPr lvl="8" rtl="0">
              <a:spcBef>
                <a:spcPts val="1200"/>
              </a:spcBef>
              <a:spcAft>
                <a:spcPts val="1200"/>
              </a:spcAft>
              <a:buNone/>
              <a:defRPr>
                <a:solidFill>
                  <a:srgbClr val="FFFFFF"/>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White">
  <p:cSld name="BIG_NUMBER_1_1_1_1_1_1_1">
    <p:bg>
      <p:bgPr>
        <a:solidFill>
          <a:srgbClr val="FFFFFF"/>
        </a:solidFill>
      </p:bgPr>
    </p:bg>
    <p:spTree>
      <p:nvGrpSpPr>
        <p:cNvPr id="87" name="Shape 87"/>
        <p:cNvGrpSpPr/>
        <p:nvPr/>
      </p:nvGrpSpPr>
      <p:grpSpPr>
        <a:xfrm>
          <a:off x="0" y="0"/>
          <a:ext cx="0" cy="0"/>
          <a:chOff x="0" y="0"/>
          <a:chExt cx="0" cy="0"/>
        </a:xfrm>
      </p:grpSpPr>
      <p:sp>
        <p:nvSpPr>
          <p:cNvPr id="88" name="Google Shape;88;p20"/>
          <p:cNvSpPr txBox="1"/>
          <p:nvPr/>
        </p:nvSpPr>
        <p:spPr>
          <a:xfrm>
            <a:off x="1590150" y="1755443"/>
            <a:ext cx="5963700" cy="88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3600">
                <a:solidFill>
                  <a:srgbClr val="424242"/>
                </a:solidFill>
                <a:latin typeface="Roboto Light"/>
                <a:ea typeface="Roboto Light"/>
                <a:cs typeface="Roboto Light"/>
                <a:sym typeface="Roboto Light"/>
              </a:rPr>
              <a:t>Thank you!</a:t>
            </a:r>
            <a:endParaRPr sz="3600">
              <a:solidFill>
                <a:srgbClr val="424242"/>
              </a:solidFill>
              <a:latin typeface="Roboto Light"/>
              <a:ea typeface="Roboto Light"/>
              <a:cs typeface="Roboto Light"/>
              <a:sym typeface="Roboto Light"/>
            </a:endParaRPr>
          </a:p>
        </p:txBody>
      </p:sp>
      <p:cxnSp>
        <p:nvCxnSpPr>
          <p:cNvPr id="89" name="Google Shape;89;p20"/>
          <p:cNvCxnSpPr/>
          <p:nvPr/>
        </p:nvCxnSpPr>
        <p:spPr>
          <a:xfrm rot="10800000">
            <a:off x="2178600" y="1109800"/>
            <a:ext cx="2062800" cy="0"/>
          </a:xfrm>
          <a:prstGeom prst="straightConnector1">
            <a:avLst/>
          </a:prstGeom>
          <a:noFill/>
          <a:ln cap="flat" cmpd="sng" w="9525">
            <a:solidFill>
              <a:srgbClr val="1E88E5"/>
            </a:solidFill>
            <a:prstDash val="dot"/>
            <a:round/>
            <a:headEnd len="med" w="med" type="none"/>
            <a:tailEnd len="med" w="med" type="none"/>
          </a:ln>
        </p:spPr>
      </p:cxnSp>
      <p:cxnSp>
        <p:nvCxnSpPr>
          <p:cNvPr id="90" name="Google Shape;90;p20"/>
          <p:cNvCxnSpPr/>
          <p:nvPr/>
        </p:nvCxnSpPr>
        <p:spPr>
          <a:xfrm rot="10800000">
            <a:off x="4902600" y="1116500"/>
            <a:ext cx="2062800" cy="0"/>
          </a:xfrm>
          <a:prstGeom prst="straightConnector1">
            <a:avLst/>
          </a:prstGeom>
          <a:noFill/>
          <a:ln cap="flat" cmpd="sng" w="9525">
            <a:solidFill>
              <a:srgbClr val="1E88E5"/>
            </a:solidFill>
            <a:prstDash val="dot"/>
            <a:round/>
            <a:headEnd len="med" w="med" type="none"/>
            <a:tailEnd len="med" w="med" type="none"/>
          </a:ln>
        </p:spPr>
      </p:cxnSp>
      <p:cxnSp>
        <p:nvCxnSpPr>
          <p:cNvPr id="91" name="Google Shape;91;p20"/>
          <p:cNvCxnSpPr/>
          <p:nvPr/>
        </p:nvCxnSpPr>
        <p:spPr>
          <a:xfrm rot="10800000">
            <a:off x="2178525" y="3047475"/>
            <a:ext cx="4806600" cy="0"/>
          </a:xfrm>
          <a:prstGeom prst="straightConnector1">
            <a:avLst/>
          </a:prstGeom>
          <a:noFill/>
          <a:ln cap="flat" cmpd="sng" w="9525">
            <a:solidFill>
              <a:srgbClr val="1E88E5"/>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Logo">
  <p:cSld name="TITLE_1_1">
    <p:bg>
      <p:bgPr>
        <a:solidFill>
          <a:srgbClr val="FFFFFF"/>
        </a:solidFill>
      </p:bgPr>
    </p:bg>
    <p:spTree>
      <p:nvGrpSpPr>
        <p:cNvPr id="15" name="Shape 15"/>
        <p:cNvGrpSpPr/>
        <p:nvPr/>
      </p:nvGrpSpPr>
      <p:grpSpPr>
        <a:xfrm>
          <a:off x="0" y="0"/>
          <a:ext cx="0" cy="0"/>
          <a:chOff x="0" y="0"/>
          <a:chExt cx="0" cy="0"/>
        </a:xfrm>
      </p:grpSpPr>
      <p:sp>
        <p:nvSpPr>
          <p:cNvPr id="16" name="Google Shape;16;p3"/>
          <p:cNvSpPr txBox="1"/>
          <p:nvPr>
            <p:ph idx="1" type="subTitle"/>
          </p:nvPr>
        </p:nvSpPr>
        <p:spPr>
          <a:xfrm>
            <a:off x="3431225" y="2350500"/>
            <a:ext cx="58536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9E9E9E"/>
              </a:buClr>
              <a:buSzPts val="1800"/>
              <a:buNone/>
              <a:defRPr>
                <a:solidFill>
                  <a:srgbClr val="9E9E9E"/>
                </a:solidFill>
              </a:defRPr>
            </a:lvl1pPr>
            <a:lvl2pPr lvl="1" rtl="0">
              <a:lnSpc>
                <a:spcPct val="100000"/>
              </a:lnSpc>
              <a:spcBef>
                <a:spcPts val="0"/>
              </a:spcBef>
              <a:spcAft>
                <a:spcPts val="0"/>
              </a:spcAft>
              <a:buClr>
                <a:srgbClr val="434343"/>
              </a:buClr>
              <a:buSzPts val="1800"/>
              <a:buNone/>
              <a:defRPr sz="1800">
                <a:solidFill>
                  <a:srgbClr val="434343"/>
                </a:solidFill>
              </a:defRPr>
            </a:lvl2pPr>
            <a:lvl3pPr lvl="2" rtl="0">
              <a:lnSpc>
                <a:spcPct val="100000"/>
              </a:lnSpc>
              <a:spcBef>
                <a:spcPts val="0"/>
              </a:spcBef>
              <a:spcAft>
                <a:spcPts val="0"/>
              </a:spcAft>
              <a:buClr>
                <a:srgbClr val="434343"/>
              </a:buClr>
              <a:buSzPts val="1800"/>
              <a:buNone/>
              <a:defRPr sz="1800">
                <a:solidFill>
                  <a:srgbClr val="434343"/>
                </a:solidFill>
              </a:defRPr>
            </a:lvl3pPr>
            <a:lvl4pPr lvl="3" rtl="0">
              <a:lnSpc>
                <a:spcPct val="100000"/>
              </a:lnSpc>
              <a:spcBef>
                <a:spcPts val="0"/>
              </a:spcBef>
              <a:spcAft>
                <a:spcPts val="0"/>
              </a:spcAft>
              <a:buClr>
                <a:srgbClr val="434343"/>
              </a:buClr>
              <a:buSzPts val="1800"/>
              <a:buNone/>
              <a:defRPr sz="1800">
                <a:solidFill>
                  <a:srgbClr val="434343"/>
                </a:solidFill>
              </a:defRPr>
            </a:lvl4pPr>
            <a:lvl5pPr lvl="4" rtl="0">
              <a:lnSpc>
                <a:spcPct val="100000"/>
              </a:lnSpc>
              <a:spcBef>
                <a:spcPts val="0"/>
              </a:spcBef>
              <a:spcAft>
                <a:spcPts val="0"/>
              </a:spcAft>
              <a:buClr>
                <a:srgbClr val="434343"/>
              </a:buClr>
              <a:buSzPts val="1800"/>
              <a:buNone/>
              <a:defRPr sz="1800">
                <a:solidFill>
                  <a:srgbClr val="434343"/>
                </a:solidFill>
              </a:defRPr>
            </a:lvl5pPr>
            <a:lvl6pPr lvl="5" rtl="0">
              <a:lnSpc>
                <a:spcPct val="100000"/>
              </a:lnSpc>
              <a:spcBef>
                <a:spcPts val="0"/>
              </a:spcBef>
              <a:spcAft>
                <a:spcPts val="0"/>
              </a:spcAft>
              <a:buClr>
                <a:srgbClr val="434343"/>
              </a:buClr>
              <a:buSzPts val="1800"/>
              <a:buNone/>
              <a:defRPr sz="1800">
                <a:solidFill>
                  <a:srgbClr val="434343"/>
                </a:solidFill>
              </a:defRPr>
            </a:lvl6pPr>
            <a:lvl7pPr lvl="6" rtl="0">
              <a:lnSpc>
                <a:spcPct val="100000"/>
              </a:lnSpc>
              <a:spcBef>
                <a:spcPts val="0"/>
              </a:spcBef>
              <a:spcAft>
                <a:spcPts val="0"/>
              </a:spcAft>
              <a:buClr>
                <a:srgbClr val="434343"/>
              </a:buClr>
              <a:buSzPts val="1800"/>
              <a:buNone/>
              <a:defRPr sz="1800">
                <a:solidFill>
                  <a:srgbClr val="434343"/>
                </a:solidFill>
              </a:defRPr>
            </a:lvl7pPr>
            <a:lvl8pPr lvl="7" rtl="0">
              <a:lnSpc>
                <a:spcPct val="100000"/>
              </a:lnSpc>
              <a:spcBef>
                <a:spcPts val="0"/>
              </a:spcBef>
              <a:spcAft>
                <a:spcPts val="0"/>
              </a:spcAft>
              <a:buClr>
                <a:srgbClr val="434343"/>
              </a:buClr>
              <a:buSzPts val="1800"/>
              <a:buNone/>
              <a:defRPr sz="1800">
                <a:solidFill>
                  <a:srgbClr val="434343"/>
                </a:solidFill>
              </a:defRPr>
            </a:lvl8pPr>
            <a:lvl9pPr lvl="8" rtl="0">
              <a:lnSpc>
                <a:spcPct val="100000"/>
              </a:lnSpc>
              <a:spcBef>
                <a:spcPts val="0"/>
              </a:spcBef>
              <a:spcAft>
                <a:spcPts val="0"/>
              </a:spcAft>
              <a:buClr>
                <a:srgbClr val="434343"/>
              </a:buClr>
              <a:buSzPts val="1800"/>
              <a:buNone/>
              <a:defRPr sz="1800">
                <a:solidFill>
                  <a:srgbClr val="434343"/>
                </a:solidFill>
              </a:defRPr>
            </a:lvl9pPr>
          </a:lstStyle>
          <a:p/>
        </p:txBody>
      </p:sp>
      <p:sp>
        <p:nvSpPr>
          <p:cNvPr id="17" name="Google Shape;17;p3"/>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FFFFFF"/>
                </a:solidFill>
                <a:latin typeface="Roboto Mono Regular"/>
                <a:ea typeface="Roboto Mono Regular"/>
                <a:cs typeface="Roboto Mono Regular"/>
                <a:sym typeface="Roboto Mono Regular"/>
              </a:rPr>
              <a:t>Confidential + Proprietary</a:t>
            </a:r>
            <a:endParaRPr sz="600">
              <a:solidFill>
                <a:srgbClr val="FFFFFF"/>
              </a:solidFill>
              <a:latin typeface="Roboto Mono Regular"/>
              <a:ea typeface="Roboto Mono Regular"/>
              <a:cs typeface="Roboto Mono Regular"/>
              <a:sym typeface="Roboto Mono Regular"/>
            </a:endParaRPr>
          </a:p>
        </p:txBody>
      </p:sp>
      <p:pic>
        <p:nvPicPr>
          <p:cNvPr id="18" name="Google Shape;18;p3"/>
          <p:cNvPicPr preferRelativeResize="0"/>
          <p:nvPr/>
        </p:nvPicPr>
        <p:blipFill>
          <a:blip r:embed="rId2">
            <a:alphaModFix/>
          </a:blip>
          <a:stretch>
            <a:fillRect/>
          </a:stretch>
        </p:blipFill>
        <p:spPr>
          <a:xfrm>
            <a:off x="731075" y="978006"/>
            <a:ext cx="2655700" cy="2655700"/>
          </a:xfrm>
          <a:prstGeom prst="rect">
            <a:avLst/>
          </a:prstGeom>
          <a:noFill/>
          <a:ln>
            <a:noFill/>
          </a:ln>
        </p:spPr>
      </p:pic>
      <p:sp>
        <p:nvSpPr>
          <p:cNvPr id="19" name="Google Shape;19;p3"/>
          <p:cNvSpPr txBox="1"/>
          <p:nvPr>
            <p:ph type="title"/>
          </p:nvPr>
        </p:nvSpPr>
        <p:spPr>
          <a:xfrm>
            <a:off x="3379325" y="365100"/>
            <a:ext cx="5957400" cy="1985400"/>
          </a:xfrm>
          <a:prstGeom prst="rect">
            <a:avLst/>
          </a:prstGeom>
        </p:spPr>
        <p:txBody>
          <a:bodyPr anchorCtr="0" anchor="b" bIns="91425" lIns="91425" spcFirstLastPara="1" rIns="91425" wrap="square" tIns="91425">
            <a:noAutofit/>
          </a:bodyPr>
          <a:lstStyle>
            <a:lvl1pPr lvl="0">
              <a:spcBef>
                <a:spcPts val="0"/>
              </a:spcBef>
              <a:spcAft>
                <a:spcPts val="0"/>
              </a:spcAft>
              <a:buNone/>
              <a:defRPr sz="3600"/>
            </a:lvl1pPr>
            <a:lvl2pPr lvl="1">
              <a:spcBef>
                <a:spcPts val="0"/>
              </a:spcBef>
              <a:spcAft>
                <a:spcPts val="0"/>
              </a:spcAft>
              <a:buNone/>
              <a:defRPr sz="3600"/>
            </a:lvl2pPr>
            <a:lvl3pPr lvl="2">
              <a:spcBef>
                <a:spcPts val="0"/>
              </a:spcBef>
              <a:spcAft>
                <a:spcPts val="0"/>
              </a:spcAft>
              <a:buNone/>
              <a:defRPr sz="3600"/>
            </a:lvl3pPr>
            <a:lvl4pPr lvl="3">
              <a:spcBef>
                <a:spcPts val="0"/>
              </a:spcBef>
              <a:spcAft>
                <a:spcPts val="0"/>
              </a:spcAft>
              <a:buNone/>
              <a:defRPr sz="3600"/>
            </a:lvl4pPr>
            <a:lvl5pPr lvl="4">
              <a:spcBef>
                <a:spcPts val="0"/>
              </a:spcBef>
              <a:spcAft>
                <a:spcPts val="0"/>
              </a:spcAft>
              <a:buNone/>
              <a:defRPr sz="3600"/>
            </a:lvl5pPr>
            <a:lvl6pPr lvl="5">
              <a:spcBef>
                <a:spcPts val="0"/>
              </a:spcBef>
              <a:spcAft>
                <a:spcPts val="0"/>
              </a:spcAft>
              <a:buNone/>
              <a:defRPr sz="3600"/>
            </a:lvl6pPr>
            <a:lvl7pPr lvl="6">
              <a:spcBef>
                <a:spcPts val="0"/>
              </a:spcBef>
              <a:spcAft>
                <a:spcPts val="0"/>
              </a:spcAft>
              <a:buNone/>
              <a:defRPr sz="3600"/>
            </a:lvl7pPr>
            <a:lvl8pPr lvl="7">
              <a:spcBef>
                <a:spcPts val="0"/>
              </a:spcBef>
              <a:spcAft>
                <a:spcPts val="0"/>
              </a:spcAft>
              <a:buNone/>
              <a:defRPr sz="3600"/>
            </a:lvl8pPr>
            <a:lvl9pPr lvl="8">
              <a:spcBef>
                <a:spcPts val="0"/>
              </a:spcBef>
              <a:spcAft>
                <a:spcPts val="0"/>
              </a:spcAft>
              <a:buNone/>
              <a:defRPr sz="3600"/>
            </a:lvl9pPr>
          </a:lstStyle>
          <a:p/>
        </p:txBody>
      </p:sp>
      <p:sp>
        <p:nvSpPr>
          <p:cNvPr id="20" name="Google Shape;20;p3"/>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92" name="Shape 92"/>
        <p:cNvGrpSpPr/>
        <p:nvPr/>
      </p:nvGrpSpPr>
      <p:grpSpPr>
        <a:xfrm>
          <a:off x="0" y="0"/>
          <a:ext cx="0" cy="0"/>
          <a:chOff x="0" y="0"/>
          <a:chExt cx="0" cy="0"/>
        </a:xfrm>
      </p:grpSpPr>
      <p:sp>
        <p:nvSpPr>
          <p:cNvPr id="93" name="Google Shape;93;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94" name="Google Shape;94;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3C78D8"/>
        </a:solidFill>
      </p:bgPr>
    </p:bg>
    <p:spTree>
      <p:nvGrpSpPr>
        <p:cNvPr id="95" name="Shape 9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96" name="Shape 96"/>
        <p:cNvGrpSpPr/>
        <p:nvPr/>
      </p:nvGrpSpPr>
      <p:grpSpPr>
        <a:xfrm>
          <a:off x="0" y="0"/>
          <a:ext cx="0" cy="0"/>
          <a:chOff x="0" y="0"/>
          <a:chExt cx="0" cy="0"/>
        </a:xfrm>
      </p:grpSpPr>
      <p:sp>
        <p:nvSpPr>
          <p:cNvPr id="97" name="Google Shape;9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8" name="Google Shape;9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1">
  <p:cSld name="TITLE_ONLY_1">
    <p:spTree>
      <p:nvGrpSpPr>
        <p:cNvPr id="99" name="Shape 99"/>
        <p:cNvGrpSpPr/>
        <p:nvPr/>
      </p:nvGrpSpPr>
      <p:grpSpPr>
        <a:xfrm>
          <a:off x="0" y="0"/>
          <a:ext cx="0" cy="0"/>
          <a:chOff x="0" y="0"/>
          <a:chExt cx="0" cy="0"/>
        </a:xfrm>
      </p:grpSpPr>
      <p:sp>
        <p:nvSpPr>
          <p:cNvPr id="100" name="Google Shape;100;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1" name="Google Shape;101;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02" name="Shape 102"/>
        <p:cNvGrpSpPr/>
        <p:nvPr/>
      </p:nvGrpSpPr>
      <p:grpSpPr>
        <a:xfrm>
          <a:off x="0" y="0"/>
          <a:ext cx="0" cy="0"/>
          <a:chOff x="0" y="0"/>
          <a:chExt cx="0" cy="0"/>
        </a:xfrm>
      </p:grpSpPr>
      <p:sp>
        <p:nvSpPr>
          <p:cNvPr id="103" name="Google Shape;103;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04" name="Google Shape;104;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05" name="Google Shape;105;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4">
  <p:cSld name="TITLE_AND_BODY_4">
    <p:spTree>
      <p:nvGrpSpPr>
        <p:cNvPr id="106" name="Shape 106"/>
        <p:cNvGrpSpPr/>
        <p:nvPr/>
      </p:nvGrpSpPr>
      <p:grpSpPr>
        <a:xfrm>
          <a:off x="0" y="0"/>
          <a:ext cx="0" cy="0"/>
          <a:chOff x="0" y="0"/>
          <a:chExt cx="0" cy="0"/>
        </a:xfrm>
      </p:grpSpPr>
      <p:sp>
        <p:nvSpPr>
          <p:cNvPr id="107" name="Google Shape;10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08" name="Google Shape;108;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109" name="Shape 109"/>
        <p:cNvGrpSpPr/>
        <p:nvPr/>
      </p:nvGrpSpPr>
      <p:grpSpPr>
        <a:xfrm>
          <a:off x="0" y="0"/>
          <a:ext cx="0" cy="0"/>
          <a:chOff x="0" y="0"/>
          <a:chExt cx="0" cy="0"/>
        </a:xfrm>
      </p:grpSpPr>
      <p:sp>
        <p:nvSpPr>
          <p:cNvPr id="110" name="Google Shape;110;p27"/>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1" name="Google Shape;111;p27"/>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2" name="Google Shape;112;p27"/>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3">
    <p:spTree>
      <p:nvGrpSpPr>
        <p:cNvPr id="113" name="Shape 113"/>
        <p:cNvGrpSpPr/>
        <p:nvPr/>
      </p:nvGrpSpPr>
      <p:grpSpPr>
        <a:xfrm>
          <a:off x="0" y="0"/>
          <a:ext cx="0" cy="0"/>
          <a:chOff x="0" y="0"/>
          <a:chExt cx="0" cy="0"/>
        </a:xfrm>
      </p:grpSpPr>
      <p:sp>
        <p:nvSpPr>
          <p:cNvPr id="114" name="Google Shape;114;p28"/>
          <p:cNvSpPr txBox="1"/>
          <p:nvPr>
            <p:ph idx="10" type="dt"/>
          </p:nvPr>
        </p:nvSpPr>
        <p:spPr>
          <a:xfrm>
            <a:off x="628650" y="4767263"/>
            <a:ext cx="20574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5" name="Google Shape;115;p28"/>
          <p:cNvSpPr txBox="1"/>
          <p:nvPr>
            <p:ph idx="11" type="ftr"/>
          </p:nvPr>
        </p:nvSpPr>
        <p:spPr>
          <a:xfrm>
            <a:off x="3028950" y="4767263"/>
            <a:ext cx="3086100" cy="2739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16" name="Google Shape;116;p28"/>
          <p:cNvSpPr txBox="1"/>
          <p:nvPr>
            <p:ph idx="12" type="sldNum"/>
          </p:nvPr>
        </p:nvSpPr>
        <p:spPr>
          <a:xfrm>
            <a:off x="6457950" y="4767263"/>
            <a:ext cx="2057400" cy="273900"/>
          </a:xfrm>
          <a:prstGeom prst="rect">
            <a:avLst/>
          </a:prstGeom>
          <a:noFill/>
          <a:ln>
            <a:noFill/>
          </a:ln>
        </p:spPr>
        <p:txBody>
          <a:bodyPr anchorCtr="0" anchor="t" bIns="34275" lIns="68575" spcFirstLastPara="1" rIns="68575" wrap="square" tIns="3427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C presentation templates">
  <p:cSld name="TITLE_3">
    <p:spTree>
      <p:nvGrpSpPr>
        <p:cNvPr id="117" name="Shape 117"/>
        <p:cNvGrpSpPr/>
        <p:nvPr/>
      </p:nvGrpSpPr>
      <p:grpSpPr>
        <a:xfrm>
          <a:off x="0" y="0"/>
          <a:ext cx="0" cy="0"/>
          <a:chOff x="0" y="0"/>
          <a:chExt cx="0" cy="0"/>
        </a:xfrm>
      </p:grpSpPr>
      <p:sp>
        <p:nvSpPr>
          <p:cNvPr id="118" name="Google Shape;118;p2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19" name="Google Shape;119;p2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 name="Google Shape;120;p29"/>
          <p:cNvSpPr txBox="1"/>
          <p:nvPr>
            <p:ph idx="12" type="sldNum"/>
          </p:nvPr>
        </p:nvSpPr>
        <p:spPr>
          <a:xfrm>
            <a:off x="8472458" y="4663216"/>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21" name="Shape 121"/>
        <p:cNvGrpSpPr/>
        <p:nvPr/>
      </p:nvGrpSpPr>
      <p:grpSpPr>
        <a:xfrm>
          <a:off x="0" y="0"/>
          <a:ext cx="0" cy="0"/>
          <a:chOff x="0" y="0"/>
          <a:chExt cx="0" cy="0"/>
        </a:xfrm>
      </p:grpSpPr>
      <p:sp>
        <p:nvSpPr>
          <p:cNvPr id="122" name="Google Shape;122;p30"/>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noAutofit/>
          </a:bodyPr>
          <a:lstStyle>
            <a:lvl1pPr lvl="0" rtl="0" algn="ctr">
              <a:spcBef>
                <a:spcPts val="0"/>
              </a:spcBef>
              <a:spcAft>
                <a:spcPts val="0"/>
              </a:spcAft>
              <a:buClr>
                <a:srgbClr val="231F20"/>
              </a:buClr>
              <a:buSzPts val="3900"/>
              <a:buFont typeface="Verdana"/>
              <a:buNone/>
              <a:defRPr sz="5200"/>
            </a:lvl1pPr>
            <a:lvl2pPr lvl="1" rtl="0" algn="ctr">
              <a:spcBef>
                <a:spcPts val="0"/>
              </a:spcBef>
              <a:spcAft>
                <a:spcPts val="0"/>
              </a:spcAft>
              <a:buSzPts val="3900"/>
              <a:buNone/>
              <a:defRPr sz="5200"/>
            </a:lvl2pPr>
            <a:lvl3pPr lvl="2" rtl="0" algn="ctr">
              <a:spcBef>
                <a:spcPts val="0"/>
              </a:spcBef>
              <a:spcAft>
                <a:spcPts val="0"/>
              </a:spcAft>
              <a:buSzPts val="3900"/>
              <a:buNone/>
              <a:defRPr sz="5200"/>
            </a:lvl3pPr>
            <a:lvl4pPr lvl="3" rtl="0" algn="ctr">
              <a:spcBef>
                <a:spcPts val="0"/>
              </a:spcBef>
              <a:spcAft>
                <a:spcPts val="0"/>
              </a:spcAft>
              <a:buSzPts val="3900"/>
              <a:buNone/>
              <a:defRPr sz="5200"/>
            </a:lvl4pPr>
            <a:lvl5pPr lvl="4" rtl="0" algn="ctr">
              <a:spcBef>
                <a:spcPts val="0"/>
              </a:spcBef>
              <a:spcAft>
                <a:spcPts val="0"/>
              </a:spcAft>
              <a:buSzPts val="3900"/>
              <a:buNone/>
              <a:defRPr sz="5200"/>
            </a:lvl5pPr>
            <a:lvl6pPr lvl="5" rtl="0" algn="ctr">
              <a:spcBef>
                <a:spcPts val="0"/>
              </a:spcBef>
              <a:spcAft>
                <a:spcPts val="0"/>
              </a:spcAft>
              <a:buSzPts val="3900"/>
              <a:buNone/>
              <a:defRPr sz="5200"/>
            </a:lvl6pPr>
            <a:lvl7pPr lvl="6" rtl="0" algn="ctr">
              <a:spcBef>
                <a:spcPts val="0"/>
              </a:spcBef>
              <a:spcAft>
                <a:spcPts val="0"/>
              </a:spcAft>
              <a:buSzPts val="3900"/>
              <a:buNone/>
              <a:defRPr sz="5200"/>
            </a:lvl7pPr>
            <a:lvl8pPr lvl="7" rtl="0" algn="ctr">
              <a:spcBef>
                <a:spcPts val="0"/>
              </a:spcBef>
              <a:spcAft>
                <a:spcPts val="0"/>
              </a:spcAft>
              <a:buSzPts val="3900"/>
              <a:buNone/>
              <a:defRPr sz="5200"/>
            </a:lvl8pPr>
            <a:lvl9pPr lvl="8" rtl="0" algn="ctr">
              <a:spcBef>
                <a:spcPts val="0"/>
              </a:spcBef>
              <a:spcAft>
                <a:spcPts val="0"/>
              </a:spcAft>
              <a:buSzPts val="3900"/>
              <a:buNone/>
              <a:defRPr sz="5200"/>
            </a:lvl9pPr>
          </a:lstStyle>
          <a:p/>
        </p:txBody>
      </p:sp>
      <p:sp>
        <p:nvSpPr>
          <p:cNvPr id="123" name="Google Shape;123;p30"/>
          <p:cNvSpPr txBox="1"/>
          <p:nvPr>
            <p:ph idx="1" type="subTitle"/>
          </p:nvPr>
        </p:nvSpPr>
        <p:spPr>
          <a:xfrm>
            <a:off x="311700" y="2834125"/>
            <a:ext cx="8520600" cy="792600"/>
          </a:xfrm>
          <a:prstGeom prst="rect">
            <a:avLst/>
          </a:prstGeom>
          <a:noFill/>
          <a:ln>
            <a:noFill/>
          </a:ln>
        </p:spPr>
        <p:txBody>
          <a:bodyPr anchorCtr="0" anchor="t" bIns="68575" lIns="68575" spcFirstLastPara="1" rIns="68575" wrap="square" tIns="68575">
            <a:noAutofit/>
          </a:bodyPr>
          <a:lstStyle>
            <a:lvl1pPr lvl="0" rtl="0" algn="ctr">
              <a:lnSpc>
                <a:spcPct val="100000"/>
              </a:lnSpc>
              <a:spcBef>
                <a:spcPts val="0"/>
              </a:spcBef>
              <a:spcAft>
                <a:spcPts val="0"/>
              </a:spcAft>
              <a:buSzPts val="2100"/>
              <a:buFont typeface="Calibri"/>
              <a:buNone/>
              <a:defRPr sz="2800"/>
            </a:lvl1pPr>
            <a:lvl2pPr lvl="1" rtl="0" algn="ctr">
              <a:lnSpc>
                <a:spcPct val="100000"/>
              </a:lnSpc>
              <a:spcBef>
                <a:spcPts val="0"/>
              </a:spcBef>
              <a:spcAft>
                <a:spcPts val="0"/>
              </a:spcAft>
              <a:buSzPts val="2100"/>
              <a:buFont typeface="Calibri"/>
              <a:buNone/>
              <a:defRPr sz="2800"/>
            </a:lvl2pPr>
            <a:lvl3pPr lvl="2" rtl="0" algn="ctr">
              <a:lnSpc>
                <a:spcPct val="100000"/>
              </a:lnSpc>
              <a:spcBef>
                <a:spcPts val="0"/>
              </a:spcBef>
              <a:spcAft>
                <a:spcPts val="0"/>
              </a:spcAft>
              <a:buSzPts val="2100"/>
              <a:buFont typeface="Calibri"/>
              <a:buNone/>
              <a:defRPr sz="2800"/>
            </a:lvl3pPr>
            <a:lvl4pPr lvl="3" rtl="0" algn="ctr">
              <a:lnSpc>
                <a:spcPct val="100000"/>
              </a:lnSpc>
              <a:spcBef>
                <a:spcPts val="0"/>
              </a:spcBef>
              <a:spcAft>
                <a:spcPts val="0"/>
              </a:spcAft>
              <a:buSzPts val="2100"/>
              <a:buFont typeface="Calibri"/>
              <a:buNone/>
              <a:defRPr sz="2800"/>
            </a:lvl4pPr>
            <a:lvl5pPr lvl="4" rtl="0" algn="ctr">
              <a:lnSpc>
                <a:spcPct val="100000"/>
              </a:lnSpc>
              <a:spcBef>
                <a:spcPts val="0"/>
              </a:spcBef>
              <a:spcAft>
                <a:spcPts val="0"/>
              </a:spcAft>
              <a:buSzPts val="2100"/>
              <a:buFont typeface="Calibri"/>
              <a:buNone/>
              <a:defRPr sz="2800"/>
            </a:lvl5pPr>
            <a:lvl6pPr lvl="5" rtl="0" algn="ctr">
              <a:lnSpc>
                <a:spcPct val="100000"/>
              </a:lnSpc>
              <a:spcBef>
                <a:spcPts val="0"/>
              </a:spcBef>
              <a:spcAft>
                <a:spcPts val="0"/>
              </a:spcAft>
              <a:buSzPts val="2100"/>
              <a:buFont typeface="Calibri"/>
              <a:buNone/>
              <a:defRPr sz="2800"/>
            </a:lvl6pPr>
            <a:lvl7pPr lvl="6" rtl="0" algn="ctr">
              <a:lnSpc>
                <a:spcPct val="100000"/>
              </a:lnSpc>
              <a:spcBef>
                <a:spcPts val="0"/>
              </a:spcBef>
              <a:spcAft>
                <a:spcPts val="0"/>
              </a:spcAft>
              <a:buSzPts val="2100"/>
              <a:buFont typeface="Calibri"/>
              <a:buNone/>
              <a:defRPr sz="2800"/>
            </a:lvl7pPr>
            <a:lvl8pPr lvl="7" rtl="0" algn="ctr">
              <a:lnSpc>
                <a:spcPct val="100000"/>
              </a:lnSpc>
              <a:spcBef>
                <a:spcPts val="0"/>
              </a:spcBef>
              <a:spcAft>
                <a:spcPts val="0"/>
              </a:spcAft>
              <a:buSzPts val="2100"/>
              <a:buFont typeface="Calibri"/>
              <a:buNone/>
              <a:defRPr sz="2800"/>
            </a:lvl8pPr>
            <a:lvl9pPr lvl="8" rtl="0" algn="ctr">
              <a:lnSpc>
                <a:spcPct val="100000"/>
              </a:lnSpc>
              <a:spcBef>
                <a:spcPts val="0"/>
              </a:spcBef>
              <a:spcAft>
                <a:spcPts val="0"/>
              </a:spcAft>
              <a:buSzPts val="2100"/>
              <a:buFont typeface="Calibri"/>
              <a:buNone/>
              <a:defRPr sz="2800"/>
            </a:lvl9pPr>
          </a:lstStyle>
          <a:p/>
        </p:txBody>
      </p:sp>
      <p:sp>
        <p:nvSpPr>
          <p:cNvPr id="124" name="Google Shape;124;p30"/>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indent="0" lvl="0"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1pPr>
            <a:lvl2pPr indent="0" lvl="1"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2pPr>
            <a:lvl3pPr indent="0" lvl="2"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3pPr>
            <a:lvl4pPr indent="0" lvl="3"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4pPr>
            <a:lvl5pPr indent="0" lvl="4"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5pPr>
            <a:lvl6pPr indent="0" lvl="5"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6pPr>
            <a:lvl7pPr indent="0" lvl="6"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7pPr>
            <a:lvl8pPr indent="0" lvl="7"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8pPr>
            <a:lvl9pPr indent="0" lvl="8" marL="0" rtl="0" algn="r">
              <a:lnSpc>
                <a:spcPct val="100000"/>
              </a:lnSpc>
              <a:spcBef>
                <a:spcPts val="0"/>
              </a:spcBef>
              <a:spcAft>
                <a:spcPts val="0"/>
              </a:spcAft>
              <a:buSzPts val="1100"/>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20">
    <p:spTree>
      <p:nvGrpSpPr>
        <p:cNvPr id="21" name="Shape 21"/>
        <p:cNvGrpSpPr/>
        <p:nvPr/>
      </p:nvGrpSpPr>
      <p:grpSpPr>
        <a:xfrm>
          <a:off x="0" y="0"/>
          <a:ext cx="0" cy="0"/>
          <a:chOff x="0" y="0"/>
          <a:chExt cx="0" cy="0"/>
        </a:xfrm>
      </p:grpSpPr>
      <p:sp>
        <p:nvSpPr>
          <p:cNvPr id="22" name="Google Shape;22;p4"/>
          <p:cNvSpPr txBox="1"/>
          <p:nvPr>
            <p:ph type="title"/>
          </p:nvPr>
        </p:nvSpPr>
        <p:spPr>
          <a:xfrm>
            <a:off x="353575" y="2939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3" name="Google Shape;23;p4"/>
          <p:cNvSpPr txBox="1"/>
          <p:nvPr>
            <p:ph idx="1" type="body"/>
          </p:nvPr>
        </p:nvSpPr>
        <p:spPr>
          <a:xfrm>
            <a:off x="353575" y="1060700"/>
            <a:ext cx="8443500" cy="3678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200"/>
              </a:spcBef>
              <a:spcAft>
                <a:spcPts val="0"/>
              </a:spcAft>
              <a:buSzPts val="1400"/>
              <a:buChar char="○"/>
              <a:defRPr/>
            </a:lvl2pPr>
            <a:lvl3pPr indent="-317500" lvl="2" marL="1371600">
              <a:spcBef>
                <a:spcPts val="1200"/>
              </a:spcBef>
              <a:spcAft>
                <a:spcPts val="0"/>
              </a:spcAft>
              <a:buSzPts val="1400"/>
              <a:buChar char="■"/>
              <a:defRPr/>
            </a:lvl3pPr>
            <a:lvl4pPr indent="-317500" lvl="3" marL="1828800">
              <a:spcBef>
                <a:spcPts val="1200"/>
              </a:spcBef>
              <a:spcAft>
                <a:spcPts val="0"/>
              </a:spcAft>
              <a:buSzPts val="1400"/>
              <a:buChar char="●"/>
              <a:defRPr/>
            </a:lvl4pPr>
            <a:lvl5pPr indent="-317500" lvl="4" marL="2286000">
              <a:spcBef>
                <a:spcPts val="1200"/>
              </a:spcBef>
              <a:spcAft>
                <a:spcPts val="0"/>
              </a:spcAft>
              <a:buSzPts val="1400"/>
              <a:buChar char="○"/>
              <a:defRPr/>
            </a:lvl5pPr>
            <a:lvl6pPr indent="-317500" lvl="5" marL="2743200">
              <a:spcBef>
                <a:spcPts val="1200"/>
              </a:spcBef>
              <a:spcAft>
                <a:spcPts val="0"/>
              </a:spcAft>
              <a:buSzPts val="1400"/>
              <a:buChar char="■"/>
              <a:defRPr/>
            </a:lvl6pPr>
            <a:lvl7pPr indent="-317500" lvl="6" marL="3200400">
              <a:spcBef>
                <a:spcPts val="1200"/>
              </a:spcBef>
              <a:spcAft>
                <a:spcPts val="0"/>
              </a:spcAft>
              <a:buSzPts val="1400"/>
              <a:buChar char="●"/>
              <a:defRPr/>
            </a:lvl7pPr>
            <a:lvl8pPr indent="-317500" lvl="7" marL="3657600">
              <a:spcBef>
                <a:spcPts val="1200"/>
              </a:spcBef>
              <a:spcAft>
                <a:spcPts val="0"/>
              </a:spcAft>
              <a:buSzPts val="1400"/>
              <a:buChar char="○"/>
              <a:defRPr/>
            </a:lvl8pPr>
            <a:lvl9pPr indent="-317500" lvl="8" marL="4114800">
              <a:spcBef>
                <a:spcPts val="1200"/>
              </a:spcBef>
              <a:spcAft>
                <a:spcPts val="1200"/>
              </a:spcAft>
              <a:buSzPts val="1400"/>
              <a:buChar char="■"/>
              <a:defRPr/>
            </a:lvl9pPr>
          </a:lstStyle>
          <a:p/>
        </p:txBody>
      </p:sp>
      <p:sp>
        <p:nvSpPr>
          <p:cNvPr id="24" name="Google Shape;24;p4"/>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Blue/White">
  <p:cSld name="CUSTOM_15">
    <p:spTree>
      <p:nvGrpSpPr>
        <p:cNvPr id="25" name="Shape 25"/>
        <p:cNvGrpSpPr/>
        <p:nvPr/>
      </p:nvGrpSpPr>
      <p:grpSpPr>
        <a:xfrm>
          <a:off x="0" y="0"/>
          <a:ext cx="0" cy="0"/>
          <a:chOff x="0" y="0"/>
          <a:chExt cx="0" cy="0"/>
        </a:xfrm>
      </p:grpSpPr>
      <p:sp>
        <p:nvSpPr>
          <p:cNvPr id="26" name="Google Shape;26;p5"/>
          <p:cNvSpPr/>
          <p:nvPr/>
        </p:nvSpPr>
        <p:spPr>
          <a:xfrm>
            <a:off x="0" y="-22400"/>
            <a:ext cx="9144000" cy="961500"/>
          </a:xfrm>
          <a:prstGeom prst="rect">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37600" y="189050"/>
            <a:ext cx="7182300" cy="644400"/>
          </a:xfrm>
          <a:prstGeom prst="rect">
            <a:avLst/>
          </a:prstGeom>
        </p:spPr>
        <p:txBody>
          <a:bodyPr anchorCtr="0" anchor="t" bIns="91425" lIns="91425" spcFirstLastPara="1" rIns="91425" wrap="square" tIns="91425">
            <a:noAutofit/>
          </a:bodyPr>
          <a:lstStyle>
            <a:lvl1pPr lvl="0">
              <a:spcBef>
                <a:spcPts val="0"/>
              </a:spcBef>
              <a:spcAft>
                <a:spcPts val="0"/>
              </a:spcAft>
              <a:buNone/>
              <a:defRPr sz="3000">
                <a:solidFill>
                  <a:srgbClr val="FFFFFF"/>
                </a:solidFill>
                <a:latin typeface="Roboto Light"/>
                <a:ea typeface="Roboto Light"/>
                <a:cs typeface="Roboto Light"/>
                <a:sym typeface="Roboto Light"/>
              </a:defRPr>
            </a:lvl1pPr>
            <a:lvl2pPr lvl="1">
              <a:spcBef>
                <a:spcPts val="0"/>
              </a:spcBef>
              <a:spcAft>
                <a:spcPts val="0"/>
              </a:spcAft>
              <a:buNone/>
              <a:defRPr>
                <a:latin typeface="Roboto Light"/>
                <a:ea typeface="Roboto Light"/>
                <a:cs typeface="Roboto Light"/>
                <a:sym typeface="Roboto Light"/>
              </a:defRPr>
            </a:lvl2pPr>
            <a:lvl3pPr lvl="2">
              <a:spcBef>
                <a:spcPts val="0"/>
              </a:spcBef>
              <a:spcAft>
                <a:spcPts val="0"/>
              </a:spcAft>
              <a:buNone/>
              <a:defRPr>
                <a:latin typeface="Roboto Light"/>
                <a:ea typeface="Roboto Light"/>
                <a:cs typeface="Roboto Light"/>
                <a:sym typeface="Roboto Light"/>
              </a:defRPr>
            </a:lvl3pPr>
            <a:lvl4pPr lvl="3">
              <a:spcBef>
                <a:spcPts val="0"/>
              </a:spcBef>
              <a:spcAft>
                <a:spcPts val="0"/>
              </a:spcAft>
              <a:buNone/>
              <a:defRPr>
                <a:latin typeface="Roboto Light"/>
                <a:ea typeface="Roboto Light"/>
                <a:cs typeface="Roboto Light"/>
                <a:sym typeface="Roboto Light"/>
              </a:defRPr>
            </a:lvl4pPr>
            <a:lvl5pPr lvl="4">
              <a:spcBef>
                <a:spcPts val="0"/>
              </a:spcBef>
              <a:spcAft>
                <a:spcPts val="0"/>
              </a:spcAft>
              <a:buNone/>
              <a:defRPr>
                <a:latin typeface="Roboto Light"/>
                <a:ea typeface="Roboto Light"/>
                <a:cs typeface="Roboto Light"/>
                <a:sym typeface="Roboto Light"/>
              </a:defRPr>
            </a:lvl5pPr>
            <a:lvl6pPr lvl="5">
              <a:spcBef>
                <a:spcPts val="0"/>
              </a:spcBef>
              <a:spcAft>
                <a:spcPts val="0"/>
              </a:spcAft>
              <a:buNone/>
              <a:defRPr>
                <a:latin typeface="Roboto Light"/>
                <a:ea typeface="Roboto Light"/>
                <a:cs typeface="Roboto Light"/>
                <a:sym typeface="Roboto Light"/>
              </a:defRPr>
            </a:lvl6pPr>
            <a:lvl7pPr lvl="6">
              <a:spcBef>
                <a:spcPts val="0"/>
              </a:spcBef>
              <a:spcAft>
                <a:spcPts val="0"/>
              </a:spcAft>
              <a:buNone/>
              <a:defRPr>
                <a:latin typeface="Roboto Light"/>
                <a:ea typeface="Roboto Light"/>
                <a:cs typeface="Roboto Light"/>
                <a:sym typeface="Roboto Light"/>
              </a:defRPr>
            </a:lvl7pPr>
            <a:lvl8pPr lvl="7">
              <a:spcBef>
                <a:spcPts val="0"/>
              </a:spcBef>
              <a:spcAft>
                <a:spcPts val="0"/>
              </a:spcAft>
              <a:buNone/>
              <a:defRPr>
                <a:latin typeface="Roboto Light"/>
                <a:ea typeface="Roboto Light"/>
                <a:cs typeface="Roboto Light"/>
                <a:sym typeface="Roboto Light"/>
              </a:defRPr>
            </a:lvl8pPr>
            <a:lvl9pPr lvl="8">
              <a:spcBef>
                <a:spcPts val="0"/>
              </a:spcBef>
              <a:spcAft>
                <a:spcPts val="0"/>
              </a:spcAft>
              <a:buNone/>
              <a:defRPr>
                <a:latin typeface="Roboto Light"/>
                <a:ea typeface="Roboto Light"/>
                <a:cs typeface="Roboto Light"/>
                <a:sym typeface="Roboto Light"/>
              </a:defRPr>
            </a:lvl9pPr>
          </a:lstStyle>
          <a:p/>
        </p:txBody>
      </p:sp>
      <p:sp>
        <p:nvSpPr>
          <p:cNvPr id="28" name="Google Shape;28;p5"/>
          <p:cNvSpPr txBox="1"/>
          <p:nvPr>
            <p:ph idx="1" type="body"/>
          </p:nvPr>
        </p:nvSpPr>
        <p:spPr>
          <a:xfrm>
            <a:off x="437600" y="1079350"/>
            <a:ext cx="8263500" cy="370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Roboto Light"/>
              <a:buChar char="●"/>
              <a:defRPr sz="1800">
                <a:latin typeface="Roboto Light"/>
                <a:ea typeface="Roboto Light"/>
                <a:cs typeface="Roboto Light"/>
                <a:sym typeface="Roboto Light"/>
              </a:defRPr>
            </a:lvl1pPr>
            <a:lvl2pPr indent="-317500" lvl="1" marL="9144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2pPr>
            <a:lvl3pPr indent="-317500" lvl="2" marL="13716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3pPr>
            <a:lvl4pPr indent="-317500" lvl="3" marL="18288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4pPr>
            <a:lvl5pPr indent="-317500" lvl="4" marL="22860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5pPr>
            <a:lvl6pPr indent="-317500" lvl="5" marL="27432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6pPr>
            <a:lvl7pPr indent="-317500" lvl="6" marL="32004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7pPr>
            <a:lvl8pPr indent="-317500" lvl="7" marL="3657600" rtl="0">
              <a:lnSpc>
                <a:spcPct val="115000"/>
              </a:lnSpc>
              <a:spcBef>
                <a:spcPts val="1200"/>
              </a:spcBef>
              <a:spcAft>
                <a:spcPts val="0"/>
              </a:spcAft>
              <a:buSzPts val="1400"/>
              <a:buFont typeface="Roboto Light"/>
              <a:buChar char="○"/>
              <a:defRPr>
                <a:latin typeface="Roboto Light"/>
                <a:ea typeface="Roboto Light"/>
                <a:cs typeface="Roboto Light"/>
                <a:sym typeface="Roboto Light"/>
              </a:defRPr>
            </a:lvl8pPr>
            <a:lvl9pPr indent="-317500" lvl="8" marL="4114800" rtl="0">
              <a:lnSpc>
                <a:spcPct val="115000"/>
              </a:lnSpc>
              <a:spcBef>
                <a:spcPts val="1200"/>
              </a:spcBef>
              <a:spcAft>
                <a:spcPts val="1200"/>
              </a:spcAft>
              <a:buSzPts val="14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White/Blue">
  <p:cSld name="TITLE_1_2">
    <p:bg>
      <p:bgPr>
        <a:solidFill>
          <a:srgbClr val="1E88E5"/>
        </a:solidFill>
      </p:bgPr>
    </p:bg>
    <p:spTree>
      <p:nvGrpSpPr>
        <p:cNvPr id="29" name="Shape 29"/>
        <p:cNvGrpSpPr/>
        <p:nvPr/>
      </p:nvGrpSpPr>
      <p:grpSpPr>
        <a:xfrm>
          <a:off x="0" y="0"/>
          <a:ext cx="0" cy="0"/>
          <a:chOff x="0" y="0"/>
          <a:chExt cx="0" cy="0"/>
        </a:xfrm>
      </p:grpSpPr>
      <p:sp>
        <p:nvSpPr>
          <p:cNvPr id="30" name="Google Shape;30;p6"/>
          <p:cNvSpPr/>
          <p:nvPr/>
        </p:nvSpPr>
        <p:spPr>
          <a:xfrm>
            <a:off x="-30575" y="-20400"/>
            <a:ext cx="9174600" cy="978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6"/>
          <p:cNvSpPr/>
          <p:nvPr/>
        </p:nvSpPr>
        <p:spPr>
          <a:xfrm>
            <a:off x="-15825" y="949575"/>
            <a:ext cx="9174600" cy="4194000"/>
          </a:xfrm>
          <a:prstGeom prst="rect">
            <a:avLst/>
          </a:prstGeom>
          <a:solidFill>
            <a:srgbClr val="0091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txBox="1"/>
          <p:nvPr>
            <p:ph type="title"/>
          </p:nvPr>
        </p:nvSpPr>
        <p:spPr>
          <a:xfrm>
            <a:off x="437600" y="178375"/>
            <a:ext cx="7585200" cy="7122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latin typeface="Roboto Light"/>
                <a:ea typeface="Roboto Light"/>
                <a:cs typeface="Roboto Light"/>
                <a:sym typeface="Roboto Light"/>
              </a:defRPr>
            </a:lvl1pPr>
            <a:lvl2pPr lvl="1" rtl="0">
              <a:spcBef>
                <a:spcPts val="0"/>
              </a:spcBef>
              <a:spcAft>
                <a:spcPts val="0"/>
              </a:spcAft>
              <a:buNone/>
              <a:defRPr>
                <a:latin typeface="Roboto Light"/>
                <a:ea typeface="Roboto Light"/>
                <a:cs typeface="Roboto Light"/>
                <a:sym typeface="Roboto Light"/>
              </a:defRPr>
            </a:lvl2pPr>
            <a:lvl3pPr lvl="2" rtl="0">
              <a:spcBef>
                <a:spcPts val="0"/>
              </a:spcBef>
              <a:spcAft>
                <a:spcPts val="0"/>
              </a:spcAft>
              <a:buNone/>
              <a:defRPr>
                <a:latin typeface="Roboto Light"/>
                <a:ea typeface="Roboto Light"/>
                <a:cs typeface="Roboto Light"/>
                <a:sym typeface="Roboto Light"/>
              </a:defRPr>
            </a:lvl3pPr>
            <a:lvl4pPr lvl="3" rtl="0">
              <a:spcBef>
                <a:spcPts val="0"/>
              </a:spcBef>
              <a:spcAft>
                <a:spcPts val="0"/>
              </a:spcAft>
              <a:buNone/>
              <a:defRPr>
                <a:latin typeface="Roboto Light"/>
                <a:ea typeface="Roboto Light"/>
                <a:cs typeface="Roboto Light"/>
                <a:sym typeface="Roboto Light"/>
              </a:defRPr>
            </a:lvl4pPr>
            <a:lvl5pPr lvl="4" rtl="0">
              <a:spcBef>
                <a:spcPts val="0"/>
              </a:spcBef>
              <a:spcAft>
                <a:spcPts val="0"/>
              </a:spcAft>
              <a:buNone/>
              <a:defRPr>
                <a:latin typeface="Roboto Light"/>
                <a:ea typeface="Roboto Light"/>
                <a:cs typeface="Roboto Light"/>
                <a:sym typeface="Roboto Light"/>
              </a:defRPr>
            </a:lvl5pPr>
            <a:lvl6pPr lvl="5" rtl="0">
              <a:spcBef>
                <a:spcPts val="0"/>
              </a:spcBef>
              <a:spcAft>
                <a:spcPts val="0"/>
              </a:spcAft>
              <a:buNone/>
              <a:defRPr>
                <a:latin typeface="Roboto Light"/>
                <a:ea typeface="Roboto Light"/>
                <a:cs typeface="Roboto Light"/>
                <a:sym typeface="Roboto Light"/>
              </a:defRPr>
            </a:lvl6pPr>
            <a:lvl7pPr lvl="6" rtl="0">
              <a:spcBef>
                <a:spcPts val="0"/>
              </a:spcBef>
              <a:spcAft>
                <a:spcPts val="0"/>
              </a:spcAft>
              <a:buNone/>
              <a:defRPr>
                <a:latin typeface="Roboto Light"/>
                <a:ea typeface="Roboto Light"/>
                <a:cs typeface="Roboto Light"/>
                <a:sym typeface="Roboto Light"/>
              </a:defRPr>
            </a:lvl7pPr>
            <a:lvl8pPr lvl="7" rtl="0">
              <a:spcBef>
                <a:spcPts val="0"/>
              </a:spcBef>
              <a:spcAft>
                <a:spcPts val="0"/>
              </a:spcAft>
              <a:buNone/>
              <a:defRPr>
                <a:latin typeface="Roboto Light"/>
                <a:ea typeface="Roboto Light"/>
                <a:cs typeface="Roboto Light"/>
                <a:sym typeface="Roboto Light"/>
              </a:defRPr>
            </a:lvl8pPr>
            <a:lvl9pPr lvl="8" rtl="0">
              <a:spcBef>
                <a:spcPts val="0"/>
              </a:spcBef>
              <a:spcAft>
                <a:spcPts val="0"/>
              </a:spcAft>
              <a:buNone/>
              <a:defRPr>
                <a:latin typeface="Roboto Light"/>
                <a:ea typeface="Roboto Light"/>
                <a:cs typeface="Roboto Light"/>
                <a:sym typeface="Roboto Light"/>
              </a:defRPr>
            </a:lvl9pPr>
          </a:lstStyle>
          <a:p/>
        </p:txBody>
      </p:sp>
      <p:sp>
        <p:nvSpPr>
          <p:cNvPr id="33" name="Google Shape;33;p6"/>
          <p:cNvSpPr txBox="1"/>
          <p:nvPr>
            <p:ph idx="1" type="body"/>
          </p:nvPr>
        </p:nvSpPr>
        <p:spPr>
          <a:xfrm>
            <a:off x="437600" y="1231750"/>
            <a:ext cx="8263500" cy="370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indent="-317500" lvl="1" marL="9144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indent="-317500" lvl="2" marL="13716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indent="-317500" lvl="3" marL="18288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indent="-317500" lvl="4" marL="22860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indent="-317500" lvl="5" marL="27432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indent="-317500" lvl="6" marL="32004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indent="-317500" lvl="7" marL="3657600" rtl="0">
              <a:lnSpc>
                <a:spcPct val="115000"/>
              </a:lnSpc>
              <a:spcBef>
                <a:spcPts val="12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indent="-317500" lvl="8" marL="4114800" rtl="0">
              <a:lnSpc>
                <a:spcPct val="115000"/>
              </a:lnSpc>
              <a:spcBef>
                <a:spcPts val="1200"/>
              </a:spcBef>
              <a:spcAft>
                <a:spcPts val="12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 Blue Background" type="tx">
  <p:cSld name="TITLE_AND_BODY">
    <p:bg>
      <p:bgPr>
        <a:solidFill>
          <a:srgbClr val="1E88E5"/>
        </a:solidFill>
      </p:bgPr>
    </p:bg>
    <p:spTree>
      <p:nvGrpSpPr>
        <p:cNvPr id="34"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5" name="Shape 35"/>
        <p:cNvGrpSpPr/>
        <p:nvPr/>
      </p:nvGrpSpPr>
      <p:grpSpPr>
        <a:xfrm>
          <a:off x="0" y="0"/>
          <a:ext cx="0" cy="0"/>
          <a:chOff x="0" y="0"/>
          <a:chExt cx="0" cy="0"/>
        </a:xfrm>
      </p:grpSpPr>
      <p:sp>
        <p:nvSpPr>
          <p:cNvPr id="36" name="Google Shape;36;p8"/>
          <p:cNvSpPr txBox="1"/>
          <p:nvPr>
            <p:ph idx="1" type="body"/>
          </p:nvPr>
        </p:nvSpPr>
        <p:spPr>
          <a:xfrm>
            <a:off x="457200" y="1200150"/>
            <a:ext cx="3994500" cy="3725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
        <p:nvSpPr>
          <p:cNvPr id="37" name="Google Shape;37;p8"/>
          <p:cNvSpPr txBox="1"/>
          <p:nvPr>
            <p:ph idx="2" type="body"/>
          </p:nvPr>
        </p:nvSpPr>
        <p:spPr>
          <a:xfrm>
            <a:off x="4692274" y="1200150"/>
            <a:ext cx="3994500" cy="3725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200"/>
              </a:spcBef>
              <a:spcAft>
                <a:spcPts val="0"/>
              </a:spcAft>
              <a:buSzPts val="1400"/>
              <a:buChar char="○"/>
              <a:defRPr/>
            </a:lvl2pPr>
            <a:lvl3pPr indent="-317500" lvl="2" marL="1371600" rtl="0">
              <a:spcBef>
                <a:spcPts val="1200"/>
              </a:spcBef>
              <a:spcAft>
                <a:spcPts val="0"/>
              </a:spcAft>
              <a:buSzPts val="1400"/>
              <a:buChar char="■"/>
              <a:defRPr/>
            </a:lvl3pPr>
            <a:lvl4pPr indent="-317500" lvl="3" marL="1828800" rtl="0">
              <a:spcBef>
                <a:spcPts val="1200"/>
              </a:spcBef>
              <a:spcAft>
                <a:spcPts val="0"/>
              </a:spcAft>
              <a:buSzPts val="1400"/>
              <a:buChar char="●"/>
              <a:defRPr/>
            </a:lvl4pPr>
            <a:lvl5pPr indent="-317500" lvl="4" marL="2286000" rtl="0">
              <a:spcBef>
                <a:spcPts val="1200"/>
              </a:spcBef>
              <a:spcAft>
                <a:spcPts val="0"/>
              </a:spcAft>
              <a:buSzPts val="1400"/>
              <a:buChar char="○"/>
              <a:defRPr/>
            </a:lvl5pPr>
            <a:lvl6pPr indent="-317500" lvl="5" marL="2743200" rtl="0">
              <a:spcBef>
                <a:spcPts val="1200"/>
              </a:spcBef>
              <a:spcAft>
                <a:spcPts val="0"/>
              </a:spcAft>
              <a:buSzPts val="1400"/>
              <a:buChar char="■"/>
              <a:defRPr/>
            </a:lvl6pPr>
            <a:lvl7pPr indent="-317500" lvl="6" marL="3200400" rtl="0">
              <a:spcBef>
                <a:spcPts val="1200"/>
              </a:spcBef>
              <a:spcAft>
                <a:spcPts val="0"/>
              </a:spcAft>
              <a:buSzPts val="1400"/>
              <a:buChar char="●"/>
              <a:defRPr/>
            </a:lvl7pPr>
            <a:lvl8pPr indent="-317500" lvl="7" marL="3657600" rtl="0">
              <a:spcBef>
                <a:spcPts val="1200"/>
              </a:spcBef>
              <a:spcAft>
                <a:spcPts val="0"/>
              </a:spcAft>
              <a:buSzPts val="1400"/>
              <a:buChar char="○"/>
              <a:defRPr/>
            </a:lvl8pPr>
            <a:lvl9pPr indent="-317500" lvl="8" marL="4114800" rtl="0">
              <a:spcBef>
                <a:spcPts val="1200"/>
              </a:spcBef>
              <a:spcAft>
                <a:spcPts val="1200"/>
              </a:spcAft>
              <a:buSzPts val="1400"/>
              <a:buChar char="■"/>
              <a:defRPr/>
            </a:lvl9pPr>
          </a:lstStyle>
          <a:p/>
        </p:txBody>
      </p:sp>
      <p:sp>
        <p:nvSpPr>
          <p:cNvPr id="38" name="Google Shape;38;p8"/>
          <p:cNvSpPr txBox="1"/>
          <p:nvPr>
            <p:ph type="title"/>
          </p:nvPr>
        </p:nvSpPr>
        <p:spPr>
          <a:xfrm>
            <a:off x="470275" y="203475"/>
            <a:ext cx="8216400" cy="870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 name="Google Shape;39;p8"/>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424242"/>
              </a:solidFill>
              <a:latin typeface="Roboto Mono Regular"/>
              <a:ea typeface="Roboto Mono Regular"/>
              <a:cs typeface="Roboto Mono Regular"/>
              <a:sym typeface="Roboto Mono Regul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9"/>
          <p:cNvSpPr txBox="1"/>
          <p:nvPr>
            <p:ph type="title"/>
          </p:nvPr>
        </p:nvSpPr>
        <p:spPr>
          <a:xfrm>
            <a:off x="470275" y="203475"/>
            <a:ext cx="8216400" cy="870600"/>
          </a:xfrm>
          <a:prstGeom prst="rect">
            <a:avLst/>
          </a:prstGeom>
        </p:spPr>
        <p:txBody>
          <a:bodyPr anchorCtr="0" anchor="t" bIns="91425" lIns="91425" spcFirstLastPara="1" rIns="91425" wrap="square" tIns="91425">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sktop Screenshot" showMasterSp="0">
  <p:cSld name="Sample Light Slide_1_1_2_1">
    <p:bg>
      <p:bgPr>
        <a:solidFill>
          <a:srgbClr val="F6F9F8"/>
        </a:solidFill>
      </p:bgPr>
    </p:bg>
    <p:spTree>
      <p:nvGrpSpPr>
        <p:cNvPr id="42" name="Shape 42"/>
        <p:cNvGrpSpPr/>
        <p:nvPr/>
      </p:nvGrpSpPr>
      <p:grpSpPr>
        <a:xfrm>
          <a:off x="0" y="0"/>
          <a:ext cx="0" cy="0"/>
          <a:chOff x="0" y="0"/>
          <a:chExt cx="0" cy="0"/>
        </a:xfrm>
      </p:grpSpPr>
      <p:sp>
        <p:nvSpPr>
          <p:cNvPr id="43" name="Google Shape;43;p10"/>
          <p:cNvSpPr/>
          <p:nvPr/>
        </p:nvSpPr>
        <p:spPr>
          <a:xfrm>
            <a:off x="4561022" y="-8475"/>
            <a:ext cx="4620300" cy="5151900"/>
          </a:xfrm>
          <a:prstGeom prst="rect">
            <a:avLst/>
          </a:prstGeom>
          <a:solidFill>
            <a:srgbClr val="1E88E5"/>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descr="Displaying laptop.png" id="44" name="Google Shape;44;p10"/>
          <p:cNvPicPr preferRelativeResize="0"/>
          <p:nvPr/>
        </p:nvPicPr>
        <p:blipFill rotWithShape="1">
          <a:blip r:embed="rId2">
            <a:alphaModFix/>
          </a:blip>
          <a:srcRect b="0" l="0" r="35843" t="0"/>
          <a:stretch/>
        </p:blipFill>
        <p:spPr>
          <a:xfrm>
            <a:off x="4688184" y="674944"/>
            <a:ext cx="4493213" cy="3793612"/>
          </a:xfrm>
          <a:prstGeom prst="rect">
            <a:avLst/>
          </a:prstGeom>
          <a:noFill/>
          <a:ln>
            <a:noFill/>
          </a:ln>
        </p:spPr>
      </p:pic>
      <p:sp>
        <p:nvSpPr>
          <p:cNvPr id="45" name="Google Shape;45;p10"/>
          <p:cNvSpPr/>
          <p:nvPr/>
        </p:nvSpPr>
        <p:spPr>
          <a:xfrm flipH="1">
            <a:off x="28" y="0"/>
            <a:ext cx="4572000" cy="5143500"/>
          </a:xfrm>
          <a:prstGeom prst="rect">
            <a:avLst/>
          </a:prstGeom>
          <a:solidFill>
            <a:srgbClr val="FFFFFF"/>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46" name="Google Shape;46;p10"/>
          <p:cNvSpPr txBox="1"/>
          <p:nvPr>
            <p:ph type="title"/>
          </p:nvPr>
        </p:nvSpPr>
        <p:spPr>
          <a:xfrm>
            <a:off x="311700" y="272100"/>
            <a:ext cx="4301400" cy="9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None/>
              <a:defRPr sz="2500">
                <a:solidFill>
                  <a:srgbClr val="1976D2"/>
                </a:solidFill>
              </a:defRPr>
            </a:lvl1pPr>
            <a:lvl2pPr lvl="1" rtl="0">
              <a:spcBef>
                <a:spcPts val="0"/>
              </a:spcBef>
              <a:spcAft>
                <a:spcPts val="0"/>
              </a:spcAft>
              <a:buNone/>
              <a:defRPr>
                <a:solidFill>
                  <a:srgbClr val="1976D2"/>
                </a:solidFill>
              </a:defRPr>
            </a:lvl2pPr>
            <a:lvl3pPr lvl="2" rtl="0">
              <a:spcBef>
                <a:spcPts val="0"/>
              </a:spcBef>
              <a:spcAft>
                <a:spcPts val="0"/>
              </a:spcAft>
              <a:buNone/>
              <a:defRPr>
                <a:solidFill>
                  <a:srgbClr val="1976D2"/>
                </a:solidFill>
              </a:defRPr>
            </a:lvl3pPr>
            <a:lvl4pPr lvl="3" rtl="0">
              <a:spcBef>
                <a:spcPts val="0"/>
              </a:spcBef>
              <a:spcAft>
                <a:spcPts val="0"/>
              </a:spcAft>
              <a:buNone/>
              <a:defRPr>
                <a:solidFill>
                  <a:srgbClr val="1976D2"/>
                </a:solidFill>
              </a:defRPr>
            </a:lvl4pPr>
            <a:lvl5pPr lvl="4" rtl="0">
              <a:spcBef>
                <a:spcPts val="0"/>
              </a:spcBef>
              <a:spcAft>
                <a:spcPts val="0"/>
              </a:spcAft>
              <a:buNone/>
              <a:defRPr>
                <a:solidFill>
                  <a:srgbClr val="1976D2"/>
                </a:solidFill>
              </a:defRPr>
            </a:lvl5pPr>
            <a:lvl6pPr lvl="5" rtl="0">
              <a:spcBef>
                <a:spcPts val="0"/>
              </a:spcBef>
              <a:spcAft>
                <a:spcPts val="0"/>
              </a:spcAft>
              <a:buNone/>
              <a:defRPr>
                <a:solidFill>
                  <a:srgbClr val="1976D2"/>
                </a:solidFill>
              </a:defRPr>
            </a:lvl6pPr>
            <a:lvl7pPr lvl="6" rtl="0">
              <a:spcBef>
                <a:spcPts val="0"/>
              </a:spcBef>
              <a:spcAft>
                <a:spcPts val="0"/>
              </a:spcAft>
              <a:buNone/>
              <a:defRPr>
                <a:solidFill>
                  <a:srgbClr val="1976D2"/>
                </a:solidFill>
              </a:defRPr>
            </a:lvl7pPr>
            <a:lvl8pPr lvl="7" rtl="0">
              <a:spcBef>
                <a:spcPts val="0"/>
              </a:spcBef>
              <a:spcAft>
                <a:spcPts val="0"/>
              </a:spcAft>
              <a:buNone/>
              <a:defRPr>
                <a:solidFill>
                  <a:srgbClr val="1976D2"/>
                </a:solidFill>
              </a:defRPr>
            </a:lvl8pPr>
            <a:lvl9pPr lvl="8" rtl="0">
              <a:spcBef>
                <a:spcPts val="0"/>
              </a:spcBef>
              <a:spcAft>
                <a:spcPts val="0"/>
              </a:spcAft>
              <a:buNone/>
              <a:defRPr>
                <a:solidFill>
                  <a:srgbClr val="1976D2"/>
                </a:solidFill>
              </a:defRPr>
            </a:lvl9pPr>
          </a:lstStyle>
          <a:p/>
        </p:txBody>
      </p:sp>
      <p:sp>
        <p:nvSpPr>
          <p:cNvPr id="47" name="Google Shape;47;p10"/>
          <p:cNvSpPr/>
          <p:nvPr/>
        </p:nvSpPr>
        <p:spPr>
          <a:xfrm>
            <a:off x="5578350" y="864731"/>
            <a:ext cx="3603000" cy="3111300"/>
          </a:xfrm>
          <a:prstGeom prst="rect">
            <a:avLst/>
          </a:prstGeom>
          <a:solidFill>
            <a:srgbClr val="EEEEEE"/>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48" name="Google Shape;48;p10"/>
          <p:cNvSpPr txBox="1"/>
          <p:nvPr>
            <p:ph idx="1" type="body"/>
          </p:nvPr>
        </p:nvSpPr>
        <p:spPr>
          <a:xfrm>
            <a:off x="283125" y="1220596"/>
            <a:ext cx="4781400" cy="3369000"/>
          </a:xfrm>
          <a:prstGeom prst="rect">
            <a:avLst/>
          </a:prstGeom>
        </p:spPr>
        <p:txBody>
          <a:bodyPr anchorCtr="0" anchor="t" bIns="91425" lIns="91425" spcFirstLastPara="1" rIns="91425" wrap="square" tIns="91425">
            <a:noAutofit/>
          </a:bodyPr>
          <a:lstStyle>
            <a:lvl1pPr indent="-323850" lvl="0" marL="457200" rtl="0">
              <a:lnSpc>
                <a:spcPct val="120000"/>
              </a:lnSpc>
              <a:spcBef>
                <a:spcPts val="0"/>
              </a:spcBef>
              <a:spcAft>
                <a:spcPts val="0"/>
              </a:spcAft>
              <a:buClr>
                <a:srgbClr val="1976D2"/>
              </a:buClr>
              <a:buSzPts val="1500"/>
              <a:buFont typeface="Roboto"/>
              <a:buChar char="●"/>
              <a:defRPr sz="1500">
                <a:solidFill>
                  <a:srgbClr val="1976D2"/>
                </a:solidFill>
                <a:latin typeface="Roboto"/>
                <a:ea typeface="Roboto"/>
                <a:cs typeface="Roboto"/>
                <a:sym typeface="Roboto"/>
              </a:defRPr>
            </a:lvl1pPr>
            <a:lvl2pPr indent="-323850" lvl="1" marL="9144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2pPr>
            <a:lvl3pPr indent="-323850" lvl="2" marL="13716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3pPr>
            <a:lvl4pPr indent="-323850" lvl="3" marL="18288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4pPr>
            <a:lvl5pPr indent="-323850" lvl="4" marL="22860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5pPr>
            <a:lvl6pPr indent="-323850" lvl="5" marL="27432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6pPr>
            <a:lvl7pPr indent="-323850" lvl="6" marL="32004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7pPr>
            <a:lvl8pPr indent="-323850" lvl="7" marL="3657600" rtl="0">
              <a:lnSpc>
                <a:spcPct val="120000"/>
              </a:lnSpc>
              <a:spcBef>
                <a:spcPts val="800"/>
              </a:spcBef>
              <a:spcAft>
                <a:spcPts val="0"/>
              </a:spcAft>
              <a:buClr>
                <a:srgbClr val="1976D2"/>
              </a:buClr>
              <a:buSzPts val="1500"/>
              <a:buFont typeface="Roboto"/>
              <a:buChar char="○"/>
              <a:defRPr sz="1500">
                <a:solidFill>
                  <a:srgbClr val="1976D2"/>
                </a:solidFill>
                <a:latin typeface="Roboto"/>
                <a:ea typeface="Roboto"/>
                <a:cs typeface="Roboto"/>
                <a:sym typeface="Roboto"/>
              </a:defRPr>
            </a:lvl8pPr>
            <a:lvl9pPr indent="-323850" lvl="8" marL="4114800" rtl="0">
              <a:lnSpc>
                <a:spcPct val="120000"/>
              </a:lnSpc>
              <a:spcBef>
                <a:spcPts val="800"/>
              </a:spcBef>
              <a:spcAft>
                <a:spcPts val="800"/>
              </a:spcAft>
              <a:buClr>
                <a:srgbClr val="1976D2"/>
              </a:buClr>
              <a:buSzPts val="1500"/>
              <a:buFont typeface="Roboto"/>
              <a:buChar char="■"/>
              <a:defRPr sz="1500">
                <a:solidFill>
                  <a:srgbClr val="1976D2"/>
                </a:solidFill>
                <a:latin typeface="Roboto"/>
                <a:ea typeface="Roboto"/>
                <a:cs typeface="Roboto"/>
                <a:sym typeface="Roboto"/>
              </a:defRPr>
            </a:lvl9pPr>
          </a:lstStyle>
          <a:p/>
        </p:txBody>
      </p:sp>
      <p:sp>
        <p:nvSpPr>
          <p:cNvPr id="49" name="Google Shape;49;p10"/>
          <p:cNvSpPr txBox="1"/>
          <p:nvPr/>
        </p:nvSpPr>
        <p:spPr>
          <a:xfrm>
            <a:off x="6950050" y="4796225"/>
            <a:ext cx="2104800" cy="276900"/>
          </a:xfrm>
          <a:prstGeom prst="rect">
            <a:avLst/>
          </a:prstGeom>
          <a:noFill/>
          <a:ln>
            <a:noFill/>
          </a:ln>
        </p:spPr>
        <p:txBody>
          <a:bodyPr anchorCtr="0" anchor="ctr" bIns="91425" lIns="91425" spcFirstLastPara="1" rIns="91425" wrap="square" tIns="91425">
            <a:noAutofit/>
          </a:bodyPr>
          <a:lstStyle/>
          <a:p>
            <a:pPr indent="0" lvl="0" marL="0" rtl="0" algn="r">
              <a:lnSpc>
                <a:spcPct val="95000"/>
              </a:lnSpc>
              <a:spcBef>
                <a:spcPts val="0"/>
              </a:spcBef>
              <a:spcAft>
                <a:spcPts val="0"/>
              </a:spcAft>
              <a:buNone/>
            </a:pPr>
            <a:r>
              <a:rPr lang="en-GB" sz="600">
                <a:solidFill>
                  <a:srgbClr val="424242"/>
                </a:solidFill>
                <a:latin typeface="Roboto Mono Regular"/>
                <a:ea typeface="Roboto Mono Regular"/>
                <a:cs typeface="Roboto Mono Regular"/>
                <a:sym typeface="Roboto Mono Regular"/>
              </a:rPr>
              <a:t>@Amit Bendor</a:t>
            </a:r>
            <a:endParaRPr sz="600">
              <a:solidFill>
                <a:srgbClr val="FFFFFF"/>
              </a:solidFill>
              <a:latin typeface="Roboto Mono Regular"/>
              <a:ea typeface="Roboto Mono Regular"/>
              <a:cs typeface="Roboto Mono Regular"/>
              <a:sym typeface="Roboto Mono Regul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nvSpPr>
        <p:spPr>
          <a:xfrm>
            <a:off x="464100" y="45720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latin typeface="Roboto Light"/>
              <a:ea typeface="Roboto Light"/>
              <a:cs typeface="Roboto Light"/>
              <a:sym typeface="Roboto Light"/>
            </a:endParaRPr>
          </a:p>
        </p:txBody>
      </p:sp>
      <p:sp>
        <p:nvSpPr>
          <p:cNvPr id="7" name="Google Shape;7;p1"/>
          <p:cNvSpPr txBox="1"/>
          <p:nvPr/>
        </p:nvSpPr>
        <p:spPr>
          <a:xfrm>
            <a:off x="464100" y="13048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800">
              <a:latin typeface="Roboto Light"/>
              <a:ea typeface="Roboto Light"/>
              <a:cs typeface="Roboto Light"/>
              <a:sym typeface="Roboto Light"/>
            </a:endParaRPr>
          </a:p>
        </p:txBody>
      </p:sp>
      <p:sp>
        <p:nvSpPr>
          <p:cNvPr id="8" name="Google Shape;8;p1"/>
          <p:cNvSpPr txBox="1"/>
          <p:nvPr/>
        </p:nvSpPr>
        <p:spPr>
          <a:xfrm>
            <a:off x="180900" y="446900"/>
            <a:ext cx="878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600">
              <a:solidFill>
                <a:srgbClr val="666666"/>
              </a:solidFill>
              <a:latin typeface="Roboto"/>
              <a:ea typeface="Roboto"/>
              <a:cs typeface="Roboto"/>
              <a:sym typeface="Roboto"/>
            </a:endParaRPr>
          </a:p>
        </p:txBody>
      </p:sp>
      <p:sp>
        <p:nvSpPr>
          <p:cNvPr id="9" name="Google Shape;9;p1"/>
          <p:cNvSpPr txBox="1"/>
          <p:nvPr>
            <p:ph type="title"/>
          </p:nvPr>
        </p:nvSpPr>
        <p:spPr>
          <a:xfrm>
            <a:off x="285200" y="2939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None/>
              <a:defRPr sz="2800">
                <a:solidFill>
                  <a:srgbClr val="424242"/>
                </a:solidFill>
                <a:latin typeface="Roboto Light"/>
                <a:ea typeface="Roboto Light"/>
                <a:cs typeface="Roboto Light"/>
                <a:sym typeface="Roboto Light"/>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0" name="Google Shape;10;p1"/>
          <p:cNvSpPr txBox="1"/>
          <p:nvPr>
            <p:ph idx="1" type="body"/>
          </p:nvPr>
        </p:nvSpPr>
        <p:spPr>
          <a:xfrm>
            <a:off x="285200" y="1079350"/>
            <a:ext cx="8263500" cy="3703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424242"/>
              </a:buClr>
              <a:buSzPts val="1800"/>
              <a:buFont typeface="Roboto Light"/>
              <a:buChar char="●"/>
              <a:defRPr sz="1800">
                <a:solidFill>
                  <a:srgbClr val="424242"/>
                </a:solidFill>
                <a:latin typeface="Roboto Light"/>
                <a:ea typeface="Roboto Light"/>
                <a:cs typeface="Roboto Light"/>
                <a:sym typeface="Roboto Light"/>
              </a:defRPr>
            </a:lvl1pPr>
            <a:lvl2pPr indent="-317500" lvl="1" marL="9144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2pPr>
            <a:lvl3pPr indent="-317500" lvl="2" marL="13716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3pPr>
            <a:lvl4pPr indent="-317500" lvl="3" marL="18288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4pPr>
            <a:lvl5pPr indent="-317500" lvl="4" marL="22860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5pPr>
            <a:lvl6pPr indent="-317500" lvl="5" marL="27432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6pPr>
            <a:lvl7pPr indent="-317500" lvl="6" marL="32004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7pPr>
            <a:lvl8pPr indent="-317500" lvl="7" marL="3657600">
              <a:lnSpc>
                <a:spcPct val="115000"/>
              </a:lnSpc>
              <a:spcBef>
                <a:spcPts val="1200"/>
              </a:spcBef>
              <a:spcAft>
                <a:spcPts val="0"/>
              </a:spcAft>
              <a:buClr>
                <a:srgbClr val="424242"/>
              </a:buClr>
              <a:buSzPts val="1400"/>
              <a:buFont typeface="Roboto Light"/>
              <a:buChar char="○"/>
              <a:defRPr>
                <a:solidFill>
                  <a:srgbClr val="424242"/>
                </a:solidFill>
                <a:latin typeface="Roboto Light"/>
                <a:ea typeface="Roboto Light"/>
                <a:cs typeface="Roboto Light"/>
                <a:sym typeface="Roboto Light"/>
              </a:defRPr>
            </a:lvl8pPr>
            <a:lvl9pPr indent="-317500" lvl="8" marL="4114800">
              <a:lnSpc>
                <a:spcPct val="115000"/>
              </a:lnSpc>
              <a:spcBef>
                <a:spcPts val="1200"/>
              </a:spcBef>
              <a:spcAft>
                <a:spcPts val="1200"/>
              </a:spcAft>
              <a:buClr>
                <a:srgbClr val="424242"/>
              </a:buClr>
              <a:buSzPts val="1400"/>
              <a:buFont typeface="Roboto Light"/>
              <a:buChar char="■"/>
              <a:defRPr>
                <a:solidFill>
                  <a:srgbClr val="424242"/>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33.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31"/>
          <p:cNvSpPr/>
          <p:nvPr/>
        </p:nvSpPr>
        <p:spPr>
          <a:xfrm>
            <a:off x="0" y="0"/>
            <a:ext cx="9144000" cy="5143500"/>
          </a:xfrm>
          <a:prstGeom prst="rect">
            <a:avLst/>
          </a:prstGeom>
          <a:solidFill>
            <a:srgbClr val="0C0C0C">
              <a:alpha val="61570"/>
            </a:srgbClr>
          </a:solidFill>
          <a:ln>
            <a:noFill/>
          </a:ln>
        </p:spPr>
        <p:txBody>
          <a:bodyPr anchorCtr="0" anchor="ctr" bIns="45700" lIns="91425" spcFirstLastPara="1" rIns="91425" wrap="square" tIns="45700">
            <a:noAutofit/>
          </a:bodyPr>
          <a:lstStyle/>
          <a:p>
            <a:pPr indent="0" lvl="0" marL="457200" rtl="0" algn="ctr">
              <a:spcBef>
                <a:spcPts val="0"/>
              </a:spcBef>
              <a:spcAft>
                <a:spcPts val="200"/>
              </a:spcAft>
              <a:buNone/>
            </a:pPr>
            <a:r>
              <a:t/>
            </a:r>
            <a:endParaRPr sz="1800">
              <a:solidFill>
                <a:srgbClr val="FFFFFF"/>
              </a:solidFill>
              <a:latin typeface="Calibri"/>
              <a:ea typeface="Calibri"/>
              <a:cs typeface="Calibri"/>
              <a:sym typeface="Calibri"/>
            </a:endParaRPr>
          </a:p>
        </p:txBody>
      </p:sp>
      <p:sp>
        <p:nvSpPr>
          <p:cNvPr id="130" name="Google Shape;130;p31"/>
          <p:cNvSpPr txBox="1"/>
          <p:nvPr/>
        </p:nvSpPr>
        <p:spPr>
          <a:xfrm>
            <a:off x="666000" y="919625"/>
            <a:ext cx="7812000" cy="1471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GB" sz="4000">
                <a:solidFill>
                  <a:schemeClr val="lt1"/>
                </a:solidFill>
                <a:latin typeface="Montserrat"/>
                <a:ea typeface="Montserrat"/>
                <a:cs typeface="Montserrat"/>
                <a:sym typeface="Montserrat"/>
              </a:rPr>
              <a:t>Create React App GIT flow</a:t>
            </a:r>
            <a:endParaRPr b="1" sz="4000">
              <a:solidFill>
                <a:schemeClr val="lt1"/>
              </a:solidFill>
              <a:latin typeface="Montserrat"/>
              <a:ea typeface="Montserrat"/>
              <a:cs typeface="Montserrat"/>
              <a:sym typeface="Montserrat"/>
            </a:endParaRPr>
          </a:p>
        </p:txBody>
      </p:sp>
      <p:pic>
        <p:nvPicPr>
          <p:cNvPr id="131" name="Google Shape;131;p31"/>
          <p:cNvPicPr preferRelativeResize="0"/>
          <p:nvPr/>
        </p:nvPicPr>
        <p:blipFill>
          <a:blip r:embed="rId4">
            <a:alphaModFix/>
          </a:blip>
          <a:stretch>
            <a:fillRect/>
          </a:stretch>
        </p:blipFill>
        <p:spPr>
          <a:xfrm>
            <a:off x="7562850" y="4502002"/>
            <a:ext cx="1466849" cy="587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1" name="Shape 201"/>
        <p:cNvGrpSpPr/>
        <p:nvPr/>
      </p:nvGrpSpPr>
      <p:grpSpPr>
        <a:xfrm>
          <a:off x="0" y="0"/>
          <a:ext cx="0" cy="0"/>
          <a:chOff x="0" y="0"/>
          <a:chExt cx="0" cy="0"/>
        </a:xfrm>
      </p:grpSpPr>
      <p:cxnSp>
        <p:nvCxnSpPr>
          <p:cNvPr id="202" name="Google Shape;202;p4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03" name="Google Shape;203;p40"/>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04" name="Google Shape;204;p40"/>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205" name="Google Shape;205;p40"/>
          <p:cNvSpPr txBox="1"/>
          <p:nvPr/>
        </p:nvSpPr>
        <p:spPr>
          <a:xfrm>
            <a:off x="414725" y="944075"/>
            <a:ext cx="8544600" cy="7623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GB" sz="1600">
                <a:latin typeface="Montserrat Light"/>
                <a:ea typeface="Montserrat Light"/>
                <a:cs typeface="Montserrat Light"/>
                <a:sym typeface="Montserrat Light"/>
              </a:rPr>
              <a:t>Let’s grab the link to clone it. Remember to use HTTPS / SSH according to your configuration. In my case,</a:t>
            </a:r>
            <a:endParaRPr sz="1600">
              <a:latin typeface="Montserrat Light"/>
              <a:ea typeface="Montserrat Light"/>
              <a:cs typeface="Montserrat Light"/>
              <a:sym typeface="Montserrat Light"/>
            </a:endParaRPr>
          </a:p>
        </p:txBody>
      </p:sp>
      <p:pic>
        <p:nvPicPr>
          <p:cNvPr id="206" name="Google Shape;206;p40"/>
          <p:cNvPicPr preferRelativeResize="0"/>
          <p:nvPr/>
        </p:nvPicPr>
        <p:blipFill rotWithShape="1">
          <a:blip r:embed="rId4">
            <a:alphaModFix/>
          </a:blip>
          <a:srcRect b="40963" l="0" r="33146" t="15912"/>
          <a:stretch/>
        </p:blipFill>
        <p:spPr>
          <a:xfrm>
            <a:off x="529900" y="1637094"/>
            <a:ext cx="8084198" cy="293330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0" name="Shape 210"/>
        <p:cNvGrpSpPr/>
        <p:nvPr/>
      </p:nvGrpSpPr>
      <p:grpSpPr>
        <a:xfrm>
          <a:off x="0" y="0"/>
          <a:ext cx="0" cy="0"/>
          <a:chOff x="0" y="0"/>
          <a:chExt cx="0" cy="0"/>
        </a:xfrm>
      </p:grpSpPr>
      <p:cxnSp>
        <p:nvCxnSpPr>
          <p:cNvPr id="211" name="Google Shape;211;p4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12" name="Google Shape;212;p4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13" name="Google Shape;213;p41"/>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214" name="Google Shape;214;p41"/>
          <p:cNvSpPr txBox="1"/>
          <p:nvPr/>
        </p:nvSpPr>
        <p:spPr>
          <a:xfrm>
            <a:off x="414725" y="944075"/>
            <a:ext cx="8544600" cy="11796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GB" sz="1600">
                <a:latin typeface="Montserrat Light"/>
                <a:ea typeface="Montserrat Light"/>
                <a:cs typeface="Montserrat Light"/>
                <a:sym typeface="Montserrat Light"/>
              </a:rPr>
              <a:t>Navigate to the location where you want to clone it. You can use ‘Open a new terminal here’ or ‘Git Bash here’ from the contextual menu or any other way of you preference, and run </a:t>
            </a:r>
            <a:r>
              <a:rPr lang="en-GB" sz="1600">
                <a:solidFill>
                  <a:srgbClr val="CC0000"/>
                </a:solidFill>
                <a:latin typeface="Source Code Pro"/>
                <a:ea typeface="Source Code Pro"/>
                <a:cs typeface="Source Code Pro"/>
                <a:sym typeface="Source Code Pro"/>
              </a:rPr>
              <a:t>git clone </a:t>
            </a:r>
            <a:r>
              <a:rPr i="1" lang="en-GB" sz="1600">
                <a:solidFill>
                  <a:srgbClr val="CC0000"/>
                </a:solidFill>
                <a:latin typeface="Source Code Pro"/>
                <a:ea typeface="Source Code Pro"/>
                <a:cs typeface="Source Code Pro"/>
                <a:sym typeface="Source Code Pro"/>
              </a:rPr>
              <a:t>&lt;url&gt;</a:t>
            </a:r>
            <a:endParaRPr i="1" sz="1600">
              <a:solidFill>
                <a:srgbClr val="CC0000"/>
              </a:solidFill>
              <a:latin typeface="Source Code Pro"/>
              <a:ea typeface="Source Code Pro"/>
              <a:cs typeface="Source Code Pro"/>
              <a:sym typeface="Source Code Pro"/>
            </a:endParaRPr>
          </a:p>
        </p:txBody>
      </p:sp>
      <p:pic>
        <p:nvPicPr>
          <p:cNvPr id="215" name="Google Shape;215;p41"/>
          <p:cNvPicPr preferRelativeResize="0"/>
          <p:nvPr/>
        </p:nvPicPr>
        <p:blipFill>
          <a:blip r:embed="rId4">
            <a:alphaModFix/>
          </a:blip>
          <a:stretch>
            <a:fillRect/>
          </a:stretch>
        </p:blipFill>
        <p:spPr>
          <a:xfrm>
            <a:off x="1683125" y="2013350"/>
            <a:ext cx="6055501" cy="2715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9" name="Shape 219"/>
        <p:cNvGrpSpPr/>
        <p:nvPr/>
      </p:nvGrpSpPr>
      <p:grpSpPr>
        <a:xfrm>
          <a:off x="0" y="0"/>
          <a:ext cx="0" cy="0"/>
          <a:chOff x="0" y="0"/>
          <a:chExt cx="0" cy="0"/>
        </a:xfrm>
      </p:grpSpPr>
      <p:cxnSp>
        <p:nvCxnSpPr>
          <p:cNvPr id="220" name="Google Shape;220;p4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21" name="Google Shape;221;p4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22" name="Google Shape;222;p42"/>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223" name="Google Shape;223;p42"/>
          <p:cNvSpPr txBox="1"/>
          <p:nvPr/>
        </p:nvSpPr>
        <p:spPr>
          <a:xfrm>
            <a:off x="414725" y="944075"/>
            <a:ext cx="8544600" cy="11796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GB" sz="1600">
                <a:latin typeface="Montserrat Light"/>
                <a:ea typeface="Montserrat Light"/>
                <a:cs typeface="Montserrat Light"/>
                <a:sym typeface="Montserrat Light"/>
              </a:rPr>
              <a:t>Afterwards cloning, should look something like this:</a:t>
            </a:r>
            <a:endParaRPr sz="1600">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t/>
            </a:r>
            <a:endParaRPr sz="1600">
              <a:latin typeface="Montserrat Light"/>
              <a:ea typeface="Montserrat Light"/>
              <a:cs typeface="Montserrat Light"/>
              <a:sym typeface="Montserrat Light"/>
            </a:endParaRPr>
          </a:p>
        </p:txBody>
      </p:sp>
      <p:pic>
        <p:nvPicPr>
          <p:cNvPr id="224" name="Google Shape;224;p42"/>
          <p:cNvPicPr preferRelativeResize="0"/>
          <p:nvPr/>
        </p:nvPicPr>
        <p:blipFill>
          <a:blip r:embed="rId4">
            <a:alphaModFix/>
          </a:blip>
          <a:stretch>
            <a:fillRect/>
          </a:stretch>
        </p:blipFill>
        <p:spPr>
          <a:xfrm>
            <a:off x="1629050" y="1674825"/>
            <a:ext cx="6115951" cy="2715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8" name="Shape 228"/>
        <p:cNvGrpSpPr/>
        <p:nvPr/>
      </p:nvGrpSpPr>
      <p:grpSpPr>
        <a:xfrm>
          <a:off x="0" y="0"/>
          <a:ext cx="0" cy="0"/>
          <a:chOff x="0" y="0"/>
          <a:chExt cx="0" cy="0"/>
        </a:xfrm>
      </p:grpSpPr>
      <p:cxnSp>
        <p:nvCxnSpPr>
          <p:cNvPr id="229" name="Google Shape;229;p4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30" name="Google Shape;230;p4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31" name="Google Shape;231;p43"/>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232" name="Google Shape;232;p43"/>
          <p:cNvSpPr txBox="1"/>
          <p:nvPr/>
        </p:nvSpPr>
        <p:spPr>
          <a:xfrm>
            <a:off x="414725" y="944075"/>
            <a:ext cx="4095600" cy="36897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b="1" lang="en-GB">
                <a:latin typeface="Montserrat"/>
                <a:ea typeface="Montserrat"/>
                <a:cs typeface="Montserrat"/>
                <a:sym typeface="Montserrat"/>
              </a:rPr>
              <a:t>cd into </a:t>
            </a:r>
            <a:r>
              <a:rPr lang="en-GB">
                <a:latin typeface="Montserrat Light"/>
                <a:ea typeface="Montserrat Light"/>
                <a:cs typeface="Montserrat Light"/>
                <a:sym typeface="Montserrat Light"/>
              </a:rPr>
              <a:t>it and run the </a:t>
            </a:r>
            <a:r>
              <a:rPr b="1" lang="en-GB">
                <a:latin typeface="Montserrat"/>
                <a:ea typeface="Montserrat"/>
                <a:cs typeface="Montserrat"/>
                <a:sym typeface="Montserrat"/>
              </a:rPr>
              <a:t>create-react-app</a:t>
            </a:r>
            <a:r>
              <a:rPr lang="en-GB">
                <a:latin typeface="Montserrat Light"/>
                <a:ea typeface="Montserrat Light"/>
                <a:cs typeface="Montserrat Light"/>
                <a:sym typeface="Montserrat Light"/>
              </a:rPr>
              <a:t> command:</a:t>
            </a:r>
            <a:endParaRPr>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t/>
            </a:r>
            <a:endParaRPr>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rPr b="1" lang="en-GB">
                <a:solidFill>
                  <a:srgbClr val="CC0000"/>
                </a:solidFill>
                <a:latin typeface="Source Code Pro"/>
                <a:ea typeface="Source Code Pro"/>
                <a:cs typeface="Source Code Pro"/>
                <a:sym typeface="Source Code Pro"/>
              </a:rPr>
              <a:t>yarn create react-app </a:t>
            </a:r>
            <a:r>
              <a:rPr b="1" i="1" lang="en-GB">
                <a:solidFill>
                  <a:srgbClr val="CC0000"/>
                </a:solidFill>
                <a:latin typeface="Source Code Pro"/>
                <a:ea typeface="Source Code Pro"/>
                <a:cs typeface="Source Code Pro"/>
                <a:sym typeface="Source Code Pro"/>
              </a:rPr>
              <a:t>&lt;dummy-name&gt;</a:t>
            </a:r>
            <a:endParaRPr b="1" i="1">
              <a:solidFill>
                <a:srgbClr val="CC0000"/>
              </a:solidFill>
              <a:latin typeface="Source Code Pro"/>
              <a:ea typeface="Source Code Pro"/>
              <a:cs typeface="Source Code Pro"/>
              <a:sym typeface="Source Code Pro"/>
            </a:endParaRPr>
          </a:p>
          <a:p>
            <a:pPr indent="0" lvl="0" marL="0" rtl="0" algn="l">
              <a:lnSpc>
                <a:spcPct val="115000"/>
              </a:lnSpc>
              <a:spcBef>
                <a:spcPts val="0"/>
              </a:spcBef>
              <a:spcAft>
                <a:spcPts val="0"/>
              </a:spcAft>
              <a:buNone/>
            </a:pPr>
            <a:r>
              <a:t/>
            </a:r>
            <a:endParaRPr>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rPr lang="en-GB">
                <a:latin typeface="Montserrat Light"/>
                <a:ea typeface="Montserrat Light"/>
                <a:cs typeface="Montserrat Light"/>
                <a:sym typeface="Montserrat Light"/>
              </a:rPr>
              <a:t>The name actually doesn’t mind since we are going to move the files created from create-react-app from the nested folder to the cloned one.</a:t>
            </a:r>
            <a:endParaRPr>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t/>
            </a:r>
            <a:endParaRPr>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rPr lang="en-GB">
                <a:latin typeface="Montserrat Light"/>
                <a:ea typeface="Montserrat Light"/>
                <a:cs typeface="Montserrat Light"/>
                <a:sym typeface="Montserrat Light"/>
              </a:rPr>
              <a:t>Remember that the app name can’t have spaces or capital letters.</a:t>
            </a:r>
            <a:endParaRPr>
              <a:latin typeface="Montserrat Light"/>
              <a:ea typeface="Montserrat Light"/>
              <a:cs typeface="Montserrat Light"/>
              <a:sym typeface="Montserrat Light"/>
            </a:endParaRPr>
          </a:p>
        </p:txBody>
      </p:sp>
      <p:pic>
        <p:nvPicPr>
          <p:cNvPr id="233" name="Google Shape;233;p43"/>
          <p:cNvPicPr preferRelativeResize="0"/>
          <p:nvPr/>
        </p:nvPicPr>
        <p:blipFill rotWithShape="1">
          <a:blip r:embed="rId4">
            <a:alphaModFix/>
          </a:blip>
          <a:srcRect b="-4821" l="31043" r="0" t="0"/>
          <a:stretch/>
        </p:blipFill>
        <p:spPr>
          <a:xfrm>
            <a:off x="4596750" y="1040675"/>
            <a:ext cx="4410275" cy="3048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7" name="Shape 237"/>
        <p:cNvGrpSpPr/>
        <p:nvPr/>
      </p:nvGrpSpPr>
      <p:grpSpPr>
        <a:xfrm>
          <a:off x="0" y="0"/>
          <a:ext cx="0" cy="0"/>
          <a:chOff x="0" y="0"/>
          <a:chExt cx="0" cy="0"/>
        </a:xfrm>
      </p:grpSpPr>
      <p:cxnSp>
        <p:nvCxnSpPr>
          <p:cNvPr id="238" name="Google Shape;238;p4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39" name="Google Shape;239;p4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40" name="Google Shape;240;p44"/>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241" name="Google Shape;241;p44"/>
          <p:cNvSpPr txBox="1"/>
          <p:nvPr/>
        </p:nvSpPr>
        <p:spPr>
          <a:xfrm>
            <a:off x="414725" y="944075"/>
            <a:ext cx="8440800" cy="4320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GB">
                <a:latin typeface="Montserrat Light"/>
                <a:ea typeface="Montserrat Light"/>
                <a:cs typeface="Montserrat Light"/>
                <a:sym typeface="Montserrat Light"/>
              </a:rPr>
              <a:t>At this point the repository should look something like this: </a:t>
            </a:r>
            <a:endParaRPr>
              <a:latin typeface="Montserrat Light"/>
              <a:ea typeface="Montserrat Light"/>
              <a:cs typeface="Montserrat Light"/>
              <a:sym typeface="Montserrat Light"/>
            </a:endParaRPr>
          </a:p>
        </p:txBody>
      </p:sp>
      <p:pic>
        <p:nvPicPr>
          <p:cNvPr id="242" name="Google Shape;242;p44"/>
          <p:cNvPicPr preferRelativeResize="0"/>
          <p:nvPr/>
        </p:nvPicPr>
        <p:blipFill>
          <a:blip r:embed="rId4">
            <a:alphaModFix/>
          </a:blip>
          <a:stretch>
            <a:fillRect/>
          </a:stretch>
        </p:blipFill>
        <p:spPr>
          <a:xfrm>
            <a:off x="1566863" y="1552575"/>
            <a:ext cx="6010275" cy="2038350"/>
          </a:xfrm>
          <a:prstGeom prst="rect">
            <a:avLst/>
          </a:prstGeom>
          <a:noFill/>
          <a:ln>
            <a:noFill/>
          </a:ln>
        </p:spPr>
      </p:pic>
      <p:sp>
        <p:nvSpPr>
          <p:cNvPr id="243" name="Google Shape;243;p44"/>
          <p:cNvSpPr txBox="1"/>
          <p:nvPr/>
        </p:nvSpPr>
        <p:spPr>
          <a:xfrm>
            <a:off x="414725" y="3687275"/>
            <a:ext cx="8440800" cy="4320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GB">
                <a:latin typeface="Montserrat Light"/>
                <a:ea typeface="Montserrat Light"/>
                <a:cs typeface="Montserrat Light"/>
                <a:sym typeface="Montserrat Light"/>
              </a:rPr>
              <a:t>We will cut the files from some-dummy-name and place them on the root folder.</a:t>
            </a:r>
            <a:endParaRPr>
              <a:latin typeface="Montserrat Light"/>
              <a:ea typeface="Montserrat Light"/>
              <a:cs typeface="Montserrat Light"/>
              <a:sym typeface="Montserrat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7" name="Shape 247"/>
        <p:cNvGrpSpPr/>
        <p:nvPr/>
      </p:nvGrpSpPr>
      <p:grpSpPr>
        <a:xfrm>
          <a:off x="0" y="0"/>
          <a:ext cx="0" cy="0"/>
          <a:chOff x="0" y="0"/>
          <a:chExt cx="0" cy="0"/>
        </a:xfrm>
      </p:grpSpPr>
      <p:cxnSp>
        <p:nvCxnSpPr>
          <p:cNvPr id="248" name="Google Shape;248;p4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49" name="Google Shape;249;p4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50" name="Google Shape;250;p45"/>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251" name="Google Shape;251;p45"/>
          <p:cNvSpPr txBox="1"/>
          <p:nvPr/>
        </p:nvSpPr>
        <p:spPr>
          <a:xfrm>
            <a:off x="414725" y="944075"/>
            <a:ext cx="8440800" cy="4320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b="1" lang="en-GB">
                <a:latin typeface="Montserrat"/>
                <a:ea typeface="Montserrat"/>
                <a:cs typeface="Montserrat"/>
                <a:sym typeface="Montserrat"/>
              </a:rPr>
              <a:t>Inside the folder created from create-react-app, let’s cut this files:</a:t>
            </a:r>
            <a:endParaRPr>
              <a:latin typeface="Montserrat Light"/>
              <a:ea typeface="Montserrat Light"/>
              <a:cs typeface="Montserrat Light"/>
              <a:sym typeface="Montserrat Light"/>
            </a:endParaRPr>
          </a:p>
        </p:txBody>
      </p:sp>
      <p:pic>
        <p:nvPicPr>
          <p:cNvPr id="252" name="Google Shape;252;p45"/>
          <p:cNvPicPr preferRelativeResize="0"/>
          <p:nvPr/>
        </p:nvPicPr>
        <p:blipFill>
          <a:blip r:embed="rId4">
            <a:alphaModFix/>
          </a:blip>
          <a:stretch>
            <a:fillRect/>
          </a:stretch>
        </p:blipFill>
        <p:spPr>
          <a:xfrm>
            <a:off x="414725" y="1376075"/>
            <a:ext cx="4198125" cy="3460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6" name="Shape 256"/>
        <p:cNvGrpSpPr/>
        <p:nvPr/>
      </p:nvGrpSpPr>
      <p:grpSpPr>
        <a:xfrm>
          <a:off x="0" y="0"/>
          <a:ext cx="0" cy="0"/>
          <a:chOff x="0" y="0"/>
          <a:chExt cx="0" cy="0"/>
        </a:xfrm>
      </p:grpSpPr>
      <p:cxnSp>
        <p:nvCxnSpPr>
          <p:cNvPr id="257" name="Google Shape;257;p4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58" name="Google Shape;258;p4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59" name="Google Shape;259;p46"/>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260" name="Google Shape;260;p46"/>
          <p:cNvSpPr txBox="1"/>
          <p:nvPr/>
        </p:nvSpPr>
        <p:spPr>
          <a:xfrm>
            <a:off x="414725" y="944075"/>
            <a:ext cx="8440800" cy="4320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GB">
                <a:latin typeface="Montserrat Light"/>
                <a:ea typeface="Montserrat Light"/>
                <a:cs typeface="Montserrat Light"/>
                <a:sym typeface="Montserrat Light"/>
              </a:rPr>
              <a:t>Navigate to the root folder, paste the files, and delete the some-dummy-name folder:</a:t>
            </a:r>
            <a:endParaRPr>
              <a:latin typeface="Montserrat Light"/>
              <a:ea typeface="Montserrat Light"/>
              <a:cs typeface="Montserrat Light"/>
              <a:sym typeface="Montserrat Light"/>
            </a:endParaRPr>
          </a:p>
        </p:txBody>
      </p:sp>
      <p:pic>
        <p:nvPicPr>
          <p:cNvPr id="261" name="Google Shape;261;p46"/>
          <p:cNvPicPr preferRelativeResize="0"/>
          <p:nvPr/>
        </p:nvPicPr>
        <p:blipFill>
          <a:blip r:embed="rId4">
            <a:alphaModFix/>
          </a:blip>
          <a:stretch>
            <a:fillRect/>
          </a:stretch>
        </p:blipFill>
        <p:spPr>
          <a:xfrm>
            <a:off x="2840687" y="1376075"/>
            <a:ext cx="3462626" cy="3462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5" name="Shape 265"/>
        <p:cNvGrpSpPr/>
        <p:nvPr/>
      </p:nvGrpSpPr>
      <p:grpSpPr>
        <a:xfrm>
          <a:off x="0" y="0"/>
          <a:ext cx="0" cy="0"/>
          <a:chOff x="0" y="0"/>
          <a:chExt cx="0" cy="0"/>
        </a:xfrm>
      </p:grpSpPr>
      <p:cxnSp>
        <p:nvCxnSpPr>
          <p:cNvPr id="266" name="Google Shape;266;p4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67" name="Google Shape;267;p47"/>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68" name="Google Shape;268;p47"/>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269" name="Google Shape;269;p47"/>
          <p:cNvSpPr txBox="1"/>
          <p:nvPr/>
        </p:nvSpPr>
        <p:spPr>
          <a:xfrm>
            <a:off x="414725" y="944075"/>
            <a:ext cx="8440800" cy="4320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lang="en-GB">
                <a:latin typeface="Montserrat Light"/>
                <a:ea typeface="Montserrat Light"/>
                <a:cs typeface="Montserrat Light"/>
                <a:sym typeface="Montserrat Light"/>
              </a:rPr>
              <a:t>At this point, your root folder should look something like this:</a:t>
            </a:r>
            <a:endParaRPr>
              <a:latin typeface="Montserrat Light"/>
              <a:ea typeface="Montserrat Light"/>
              <a:cs typeface="Montserrat Light"/>
              <a:sym typeface="Montserrat Light"/>
            </a:endParaRPr>
          </a:p>
        </p:txBody>
      </p:sp>
      <p:pic>
        <p:nvPicPr>
          <p:cNvPr id="270" name="Google Shape;270;p47"/>
          <p:cNvPicPr preferRelativeResize="0"/>
          <p:nvPr/>
        </p:nvPicPr>
        <p:blipFill>
          <a:blip r:embed="rId4">
            <a:alphaModFix/>
          </a:blip>
          <a:stretch>
            <a:fillRect/>
          </a:stretch>
        </p:blipFill>
        <p:spPr>
          <a:xfrm>
            <a:off x="1491325" y="1548700"/>
            <a:ext cx="6086475" cy="2428875"/>
          </a:xfrm>
          <a:prstGeom prst="rect">
            <a:avLst/>
          </a:prstGeom>
          <a:noFill/>
          <a:ln>
            <a:noFill/>
          </a:ln>
        </p:spPr>
      </p:pic>
      <p:sp>
        <p:nvSpPr>
          <p:cNvPr id="271" name="Google Shape;271;p47"/>
          <p:cNvSpPr txBox="1"/>
          <p:nvPr/>
        </p:nvSpPr>
        <p:spPr>
          <a:xfrm>
            <a:off x="490475" y="4016850"/>
            <a:ext cx="8440800" cy="4320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b="1" lang="en-GB">
                <a:latin typeface="Montserrat"/>
                <a:ea typeface="Montserrat"/>
                <a:cs typeface="Montserrat"/>
                <a:sym typeface="Montserrat"/>
              </a:rPr>
              <a:t>At this point you are good to commit without any trouble.</a:t>
            </a:r>
            <a:endParaRPr b="1">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75" name="Shape 275"/>
        <p:cNvGrpSpPr/>
        <p:nvPr/>
      </p:nvGrpSpPr>
      <p:grpSpPr>
        <a:xfrm>
          <a:off x="0" y="0"/>
          <a:ext cx="0" cy="0"/>
          <a:chOff x="0" y="0"/>
          <a:chExt cx="0" cy="0"/>
        </a:xfrm>
      </p:grpSpPr>
      <p:cxnSp>
        <p:nvCxnSpPr>
          <p:cNvPr id="276" name="Google Shape;276;p4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77" name="Google Shape;277;p48"/>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78" name="Google Shape;278;p48"/>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279" name="Google Shape;279;p48"/>
          <p:cNvSpPr txBox="1"/>
          <p:nvPr/>
        </p:nvSpPr>
        <p:spPr>
          <a:xfrm>
            <a:off x="414725" y="944075"/>
            <a:ext cx="8440800" cy="4320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b="1" lang="en-GB">
                <a:latin typeface="Montserrat"/>
                <a:ea typeface="Montserrat"/>
                <a:cs typeface="Montserrat"/>
                <a:sym typeface="Montserrat"/>
              </a:rPr>
              <a:t>git add . &amp;&amp; git commit:</a:t>
            </a:r>
            <a:endParaRPr>
              <a:latin typeface="Montserrat Light"/>
              <a:ea typeface="Montserrat Light"/>
              <a:cs typeface="Montserrat Light"/>
              <a:sym typeface="Montserrat Light"/>
            </a:endParaRPr>
          </a:p>
        </p:txBody>
      </p:sp>
      <p:pic>
        <p:nvPicPr>
          <p:cNvPr id="280" name="Google Shape;280;p48"/>
          <p:cNvPicPr preferRelativeResize="0"/>
          <p:nvPr/>
        </p:nvPicPr>
        <p:blipFill rotWithShape="1">
          <a:blip r:embed="rId4">
            <a:alphaModFix/>
          </a:blip>
          <a:srcRect b="77640" l="0" r="0" t="0"/>
          <a:stretch/>
        </p:blipFill>
        <p:spPr>
          <a:xfrm>
            <a:off x="414725" y="1376075"/>
            <a:ext cx="4486875" cy="687050"/>
          </a:xfrm>
          <a:prstGeom prst="rect">
            <a:avLst/>
          </a:prstGeom>
          <a:noFill/>
          <a:ln>
            <a:noFill/>
          </a:ln>
        </p:spPr>
      </p:pic>
      <p:pic>
        <p:nvPicPr>
          <p:cNvPr id="281" name="Google Shape;281;p48"/>
          <p:cNvPicPr preferRelativeResize="0"/>
          <p:nvPr/>
        </p:nvPicPr>
        <p:blipFill rotWithShape="1">
          <a:blip r:embed="rId5">
            <a:alphaModFix/>
          </a:blip>
          <a:srcRect b="0" l="0" r="0" t="45100"/>
          <a:stretch/>
        </p:blipFill>
        <p:spPr>
          <a:xfrm>
            <a:off x="414725" y="2616024"/>
            <a:ext cx="4486875" cy="1669850"/>
          </a:xfrm>
          <a:prstGeom prst="rect">
            <a:avLst/>
          </a:prstGeom>
          <a:noFill/>
          <a:ln>
            <a:noFill/>
          </a:ln>
        </p:spPr>
      </p:pic>
      <p:sp>
        <p:nvSpPr>
          <p:cNvPr id="282" name="Google Shape;282;p48"/>
          <p:cNvSpPr txBox="1"/>
          <p:nvPr/>
        </p:nvSpPr>
        <p:spPr>
          <a:xfrm>
            <a:off x="414725" y="2161675"/>
            <a:ext cx="8440800" cy="4320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b="1" lang="en-GB">
                <a:latin typeface="Montserrat"/>
                <a:ea typeface="Montserrat"/>
                <a:cs typeface="Montserrat"/>
                <a:sym typeface="Montserrat"/>
              </a:rPr>
              <a:t>git push:</a:t>
            </a:r>
            <a:endParaRPr>
              <a:latin typeface="Montserrat Light"/>
              <a:ea typeface="Montserrat Light"/>
              <a:cs typeface="Montserrat Light"/>
              <a:sym typeface="Montserrat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6" name="Shape 286"/>
        <p:cNvGrpSpPr/>
        <p:nvPr/>
      </p:nvGrpSpPr>
      <p:grpSpPr>
        <a:xfrm>
          <a:off x="0" y="0"/>
          <a:ext cx="0" cy="0"/>
          <a:chOff x="0" y="0"/>
          <a:chExt cx="0" cy="0"/>
        </a:xfrm>
      </p:grpSpPr>
      <p:cxnSp>
        <p:nvCxnSpPr>
          <p:cNvPr id="287" name="Google Shape;287;p4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88" name="Google Shape;288;p49"/>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89" name="Google Shape;289;p49"/>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290" name="Google Shape;290;p49"/>
          <p:cNvSpPr txBox="1"/>
          <p:nvPr/>
        </p:nvSpPr>
        <p:spPr>
          <a:xfrm>
            <a:off x="414725" y="944075"/>
            <a:ext cx="8440800" cy="4320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b="1" lang="en-GB">
                <a:latin typeface="Montserrat"/>
                <a:ea typeface="Montserrat"/>
                <a:cs typeface="Montserrat"/>
                <a:sym typeface="Montserrat"/>
              </a:rPr>
              <a:t>On the remote you should see reflected the new changes:</a:t>
            </a:r>
            <a:endParaRPr>
              <a:latin typeface="Montserrat Light"/>
              <a:ea typeface="Montserrat Light"/>
              <a:cs typeface="Montserrat Light"/>
              <a:sym typeface="Montserrat Light"/>
            </a:endParaRPr>
          </a:p>
        </p:txBody>
      </p:sp>
      <p:pic>
        <p:nvPicPr>
          <p:cNvPr id="291" name="Google Shape;291;p49"/>
          <p:cNvPicPr preferRelativeResize="0"/>
          <p:nvPr/>
        </p:nvPicPr>
        <p:blipFill rotWithShape="1">
          <a:blip r:embed="rId4">
            <a:alphaModFix/>
          </a:blip>
          <a:srcRect b="42429" l="0" r="0" t="0"/>
          <a:stretch/>
        </p:blipFill>
        <p:spPr>
          <a:xfrm>
            <a:off x="1315663" y="1449000"/>
            <a:ext cx="6638926" cy="2907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 name="Shape 135"/>
        <p:cNvGrpSpPr/>
        <p:nvPr/>
      </p:nvGrpSpPr>
      <p:grpSpPr>
        <a:xfrm>
          <a:off x="0" y="0"/>
          <a:ext cx="0" cy="0"/>
          <a:chOff x="0" y="0"/>
          <a:chExt cx="0" cy="0"/>
        </a:xfrm>
      </p:grpSpPr>
      <p:sp>
        <p:nvSpPr>
          <p:cNvPr id="136" name="Google Shape;136;p32"/>
          <p:cNvSpPr txBox="1"/>
          <p:nvPr/>
        </p:nvSpPr>
        <p:spPr>
          <a:xfrm>
            <a:off x="414725" y="238450"/>
            <a:ext cx="76149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Agenda</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137" name="Google Shape;137;p3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38" name="Google Shape;138;p3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39" name="Google Shape;139;p32"/>
          <p:cNvSpPr txBox="1"/>
          <p:nvPr/>
        </p:nvSpPr>
        <p:spPr>
          <a:xfrm>
            <a:off x="414725" y="944075"/>
            <a:ext cx="8544600" cy="3827100"/>
          </a:xfrm>
          <a:prstGeom prst="rect">
            <a:avLst/>
          </a:prstGeom>
          <a:noFill/>
          <a:ln>
            <a:noFill/>
          </a:ln>
        </p:spPr>
        <p:txBody>
          <a:bodyPr anchorCtr="0" anchor="t" bIns="91425" lIns="0" spcFirstLastPara="1" rIns="91425" wrap="square" tIns="91425">
            <a:noAutofit/>
          </a:bodyPr>
          <a:lstStyle/>
          <a:p>
            <a:pPr indent="-330200" lvl="0" marL="45720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Advantages of React App</a:t>
            </a:r>
            <a:endParaRPr b="1" sz="1600">
              <a:latin typeface="Montserrat"/>
              <a:ea typeface="Montserrat"/>
              <a:cs typeface="Montserrat"/>
              <a:sym typeface="Montserrat"/>
            </a:endParaRPr>
          </a:p>
          <a:p>
            <a:pPr indent="-330200" lvl="0" marL="45720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Considerations</a:t>
            </a:r>
            <a:endParaRPr b="1" sz="1600">
              <a:latin typeface="Montserrat"/>
              <a:ea typeface="Montserrat"/>
              <a:cs typeface="Montserrat"/>
              <a:sym typeface="Montserrat"/>
            </a:endParaRPr>
          </a:p>
          <a:p>
            <a:pPr indent="-330200" lvl="0" marL="45720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How to start working with Create React App without having unrelated histories, or force pushing to the remote.</a:t>
            </a:r>
            <a:endParaRPr b="1" sz="1600">
              <a:latin typeface="Montserrat"/>
              <a:ea typeface="Montserrat"/>
              <a:cs typeface="Montserrat"/>
              <a:sym typeface="Montserrat"/>
            </a:endParaRPr>
          </a:p>
          <a:p>
            <a:pPr indent="-330200" lvl="0" marL="457200" rtl="0" algn="l">
              <a:lnSpc>
                <a:spcPct val="200000"/>
              </a:lnSpc>
              <a:spcBef>
                <a:spcPts val="0"/>
              </a:spcBef>
              <a:spcAft>
                <a:spcPts val="0"/>
              </a:spcAft>
              <a:buSzPts val="1600"/>
              <a:buFont typeface="Montserrat"/>
              <a:buChar char="-"/>
            </a:pPr>
            <a:r>
              <a:rPr b="1" lang="en-GB" sz="1600">
                <a:latin typeface="Montserrat"/>
                <a:ea typeface="Montserrat"/>
                <a:cs typeface="Montserrat"/>
                <a:sym typeface="Montserrat"/>
              </a:rPr>
              <a:t>Link an already started Create React App to a Remote Repository that doesn’t have any commit in common </a:t>
            </a:r>
            <a:endParaRPr b="1" sz="16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5" name="Shape 295"/>
        <p:cNvGrpSpPr/>
        <p:nvPr/>
      </p:nvGrpSpPr>
      <p:grpSpPr>
        <a:xfrm>
          <a:off x="0" y="0"/>
          <a:ext cx="0" cy="0"/>
          <a:chOff x="0" y="0"/>
          <a:chExt cx="0" cy="0"/>
        </a:xfrm>
      </p:grpSpPr>
      <p:cxnSp>
        <p:nvCxnSpPr>
          <p:cNvPr id="296" name="Google Shape;296;p5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297" name="Google Shape;297;p50"/>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298" name="Google Shape;298;p50"/>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299" name="Google Shape;299;p50"/>
          <p:cNvSpPr txBox="1"/>
          <p:nvPr/>
        </p:nvSpPr>
        <p:spPr>
          <a:xfrm>
            <a:off x="1418075" y="1709450"/>
            <a:ext cx="6667200" cy="1636800"/>
          </a:xfrm>
          <a:prstGeom prst="rect">
            <a:avLst/>
          </a:prstGeom>
          <a:noFill/>
          <a:ln>
            <a:noFill/>
          </a:ln>
        </p:spPr>
        <p:txBody>
          <a:bodyPr anchorCtr="0" anchor="t" bIns="91425" lIns="0" spcFirstLastPara="1" rIns="91425" wrap="square" tIns="91425">
            <a:noAutofit/>
          </a:bodyPr>
          <a:lstStyle/>
          <a:p>
            <a:pPr indent="0" lvl="0" marL="0" rtl="0" algn="ctr">
              <a:lnSpc>
                <a:spcPct val="115000"/>
              </a:lnSpc>
              <a:spcBef>
                <a:spcPts val="0"/>
              </a:spcBef>
              <a:spcAft>
                <a:spcPts val="0"/>
              </a:spcAft>
              <a:buNone/>
            </a:pPr>
            <a:r>
              <a:rPr b="1" lang="en-GB" sz="2400">
                <a:solidFill>
                  <a:srgbClr val="0091EA"/>
                </a:solidFill>
                <a:highlight>
                  <a:schemeClr val="lt1"/>
                </a:highlight>
                <a:latin typeface="Montserrat"/>
                <a:ea typeface="Montserrat"/>
                <a:cs typeface="Montserrat"/>
                <a:sym typeface="Montserrat"/>
              </a:rPr>
              <a:t>Link an already started Create React App to a Remote Repository that doesn’t have any commit in common </a:t>
            </a:r>
            <a:endParaRPr b="1" sz="2400">
              <a:solidFill>
                <a:srgbClr val="0091EA"/>
              </a:solidFill>
              <a:highlight>
                <a:schemeClr val="lt1"/>
              </a:highlight>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3" name="Shape 303"/>
        <p:cNvGrpSpPr/>
        <p:nvPr/>
      </p:nvGrpSpPr>
      <p:grpSpPr>
        <a:xfrm>
          <a:off x="0" y="0"/>
          <a:ext cx="0" cy="0"/>
          <a:chOff x="0" y="0"/>
          <a:chExt cx="0" cy="0"/>
        </a:xfrm>
      </p:grpSpPr>
      <p:pic>
        <p:nvPicPr>
          <p:cNvPr id="304" name="Google Shape;304;p51"/>
          <p:cNvPicPr preferRelativeResize="0"/>
          <p:nvPr/>
        </p:nvPicPr>
        <p:blipFill rotWithShape="1">
          <a:blip r:embed="rId3">
            <a:alphaModFix/>
          </a:blip>
          <a:srcRect b="37880" l="36832" r="0" t="0"/>
          <a:stretch/>
        </p:blipFill>
        <p:spPr>
          <a:xfrm>
            <a:off x="2383200" y="2103125"/>
            <a:ext cx="4295926" cy="1329250"/>
          </a:xfrm>
          <a:prstGeom prst="rect">
            <a:avLst/>
          </a:prstGeom>
          <a:noFill/>
          <a:ln>
            <a:noFill/>
          </a:ln>
        </p:spPr>
      </p:pic>
      <p:sp>
        <p:nvSpPr>
          <p:cNvPr id="305" name="Google Shape;305;p51"/>
          <p:cNvSpPr/>
          <p:nvPr/>
        </p:nvSpPr>
        <p:spPr>
          <a:xfrm>
            <a:off x="3495425" y="3169624"/>
            <a:ext cx="505200" cy="3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6" name="Google Shape;306;p5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07" name="Google Shape;307;p51"/>
          <p:cNvPicPr preferRelativeResize="0"/>
          <p:nvPr/>
        </p:nvPicPr>
        <p:blipFill>
          <a:blip r:embed="rId4">
            <a:alphaModFix/>
          </a:blip>
          <a:stretch>
            <a:fillRect/>
          </a:stretch>
        </p:blipFill>
        <p:spPr>
          <a:xfrm>
            <a:off x="8029575" y="4633775"/>
            <a:ext cx="1019175" cy="408450"/>
          </a:xfrm>
          <a:prstGeom prst="rect">
            <a:avLst/>
          </a:prstGeom>
          <a:noFill/>
          <a:ln>
            <a:noFill/>
          </a:ln>
        </p:spPr>
      </p:pic>
      <p:sp>
        <p:nvSpPr>
          <p:cNvPr id="308" name="Google Shape;308;p51"/>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309" name="Google Shape;309;p51"/>
          <p:cNvSpPr txBox="1"/>
          <p:nvPr/>
        </p:nvSpPr>
        <p:spPr>
          <a:xfrm>
            <a:off x="414725" y="944075"/>
            <a:ext cx="8544600" cy="10332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lang="en-GB" sz="1600">
                <a:latin typeface="Montserrat Light"/>
                <a:ea typeface="Montserrat Light"/>
                <a:cs typeface="Montserrat Light"/>
                <a:sym typeface="Montserrat Light"/>
              </a:rPr>
              <a:t>If you have started working in your project, and you need to link it to a remote, chances are that your local project has a different history line than the remote’s:</a:t>
            </a:r>
            <a:endParaRPr sz="1600">
              <a:latin typeface="Montserrat Light"/>
              <a:ea typeface="Montserrat Light"/>
              <a:cs typeface="Montserrat Light"/>
              <a:sym typeface="Montserrat Light"/>
            </a:endParaRPr>
          </a:p>
        </p:txBody>
      </p:sp>
      <p:sp>
        <p:nvSpPr>
          <p:cNvPr id="310" name="Google Shape;310;p51"/>
          <p:cNvSpPr txBox="1"/>
          <p:nvPr/>
        </p:nvSpPr>
        <p:spPr>
          <a:xfrm>
            <a:off x="2343587" y="3344810"/>
            <a:ext cx="1083900" cy="39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GB" sz="1600">
                <a:solidFill>
                  <a:srgbClr val="9FC5E8"/>
                </a:solidFill>
                <a:latin typeface="Montserrat"/>
                <a:ea typeface="Montserrat"/>
                <a:cs typeface="Montserrat"/>
                <a:sym typeface="Montserrat"/>
              </a:rPr>
              <a:t>remote</a:t>
            </a:r>
            <a:endParaRPr i="1" sz="1600">
              <a:solidFill>
                <a:srgbClr val="9FC5E8"/>
              </a:solidFill>
              <a:latin typeface="Source Code Pro"/>
              <a:ea typeface="Source Code Pro"/>
              <a:cs typeface="Source Code Pro"/>
              <a:sym typeface="Source Code Pro"/>
            </a:endParaRPr>
          </a:p>
        </p:txBody>
      </p:sp>
      <p:sp>
        <p:nvSpPr>
          <p:cNvPr id="311" name="Google Shape;311;p51"/>
          <p:cNvSpPr txBox="1"/>
          <p:nvPr/>
        </p:nvSpPr>
        <p:spPr>
          <a:xfrm>
            <a:off x="2383200" y="2053652"/>
            <a:ext cx="1083900" cy="3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GB" sz="1600">
                <a:solidFill>
                  <a:srgbClr val="8B81D2"/>
                </a:solidFill>
                <a:latin typeface="Montserrat"/>
                <a:ea typeface="Montserrat"/>
                <a:cs typeface="Montserrat"/>
                <a:sym typeface="Montserrat"/>
              </a:rPr>
              <a:t>local</a:t>
            </a:r>
            <a:endParaRPr i="1" sz="1600">
              <a:solidFill>
                <a:srgbClr val="8B81D2"/>
              </a:solidFill>
              <a:latin typeface="Source Code Pro"/>
              <a:ea typeface="Source Code Pro"/>
              <a:cs typeface="Source Code Pro"/>
              <a:sym typeface="Source Code Pro"/>
            </a:endParaRPr>
          </a:p>
        </p:txBody>
      </p:sp>
      <p:sp>
        <p:nvSpPr>
          <p:cNvPr id="312" name="Google Shape;312;p51"/>
          <p:cNvSpPr txBox="1"/>
          <p:nvPr/>
        </p:nvSpPr>
        <p:spPr>
          <a:xfrm>
            <a:off x="2261100" y="2967798"/>
            <a:ext cx="530400" cy="299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latin typeface="Roboto Light"/>
                <a:ea typeface="Roboto Light"/>
                <a:cs typeface="Roboto Light"/>
                <a:sym typeface="Roboto Light"/>
              </a:rPr>
              <a:t>M1</a:t>
            </a:r>
            <a:endParaRPr sz="1000">
              <a:latin typeface="Roboto Light"/>
              <a:ea typeface="Roboto Light"/>
              <a:cs typeface="Roboto Light"/>
              <a:sym typeface="Roboto Light"/>
            </a:endParaRPr>
          </a:p>
        </p:txBody>
      </p:sp>
      <p:sp>
        <p:nvSpPr>
          <p:cNvPr id="313" name="Google Shape;313;p51"/>
          <p:cNvSpPr txBox="1"/>
          <p:nvPr/>
        </p:nvSpPr>
        <p:spPr>
          <a:xfrm>
            <a:off x="2936700" y="2967800"/>
            <a:ext cx="530400" cy="3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latin typeface="Roboto Light"/>
                <a:ea typeface="Roboto Light"/>
                <a:cs typeface="Roboto Light"/>
                <a:sym typeface="Roboto Light"/>
              </a:rPr>
              <a:t>M2</a:t>
            </a:r>
            <a:endParaRPr sz="1000">
              <a:latin typeface="Roboto Light"/>
              <a:ea typeface="Roboto Light"/>
              <a:cs typeface="Roboto Light"/>
              <a:sym typeface="Roboto Light"/>
            </a:endParaRPr>
          </a:p>
        </p:txBody>
      </p:sp>
      <p:sp>
        <p:nvSpPr>
          <p:cNvPr id="314" name="Google Shape;314;p51"/>
          <p:cNvSpPr txBox="1"/>
          <p:nvPr/>
        </p:nvSpPr>
        <p:spPr>
          <a:xfrm>
            <a:off x="4222250" y="2969038"/>
            <a:ext cx="530400" cy="3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latin typeface="Roboto Light"/>
                <a:ea typeface="Roboto Light"/>
                <a:cs typeface="Roboto Light"/>
                <a:sym typeface="Roboto Light"/>
              </a:rPr>
              <a:t>M3</a:t>
            </a:r>
            <a:endParaRPr sz="1000">
              <a:latin typeface="Roboto Light"/>
              <a:ea typeface="Roboto Light"/>
              <a:cs typeface="Roboto Light"/>
              <a:sym typeface="Roboto Light"/>
            </a:endParaRPr>
          </a:p>
        </p:txBody>
      </p:sp>
      <p:sp>
        <p:nvSpPr>
          <p:cNvPr id="315" name="Google Shape;315;p51"/>
          <p:cNvSpPr txBox="1"/>
          <p:nvPr/>
        </p:nvSpPr>
        <p:spPr>
          <a:xfrm>
            <a:off x="5664275" y="2969038"/>
            <a:ext cx="530400" cy="3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latin typeface="Roboto Light"/>
                <a:ea typeface="Roboto Light"/>
                <a:cs typeface="Roboto Light"/>
                <a:sym typeface="Roboto Light"/>
              </a:rPr>
              <a:t>M4</a:t>
            </a:r>
            <a:endParaRPr sz="1000">
              <a:latin typeface="Roboto Light"/>
              <a:ea typeface="Roboto Light"/>
              <a:cs typeface="Roboto Light"/>
              <a:sym typeface="Roboto Light"/>
            </a:endParaRPr>
          </a:p>
        </p:txBody>
      </p:sp>
      <p:sp>
        <p:nvSpPr>
          <p:cNvPr id="316" name="Google Shape;316;p51"/>
          <p:cNvSpPr txBox="1"/>
          <p:nvPr/>
        </p:nvSpPr>
        <p:spPr>
          <a:xfrm>
            <a:off x="5379775" y="2402025"/>
            <a:ext cx="530400" cy="3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latin typeface="Roboto Light"/>
                <a:ea typeface="Roboto Light"/>
                <a:cs typeface="Roboto Light"/>
                <a:sym typeface="Roboto Light"/>
              </a:rPr>
              <a:t>F1C</a:t>
            </a:r>
            <a:endParaRPr sz="1000">
              <a:latin typeface="Roboto Light"/>
              <a:ea typeface="Roboto Light"/>
              <a:cs typeface="Roboto Light"/>
              <a:sym typeface="Roboto Light"/>
            </a:endParaRPr>
          </a:p>
        </p:txBody>
      </p:sp>
      <p:sp>
        <p:nvSpPr>
          <p:cNvPr id="317" name="Google Shape;317;p51"/>
          <p:cNvSpPr txBox="1"/>
          <p:nvPr/>
        </p:nvSpPr>
        <p:spPr>
          <a:xfrm>
            <a:off x="2970475" y="2401413"/>
            <a:ext cx="530400" cy="3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latin typeface="Roboto Light"/>
                <a:ea typeface="Roboto Light"/>
                <a:cs typeface="Roboto Light"/>
                <a:sym typeface="Roboto Light"/>
              </a:rPr>
              <a:t>F1B</a:t>
            </a:r>
            <a:endParaRPr sz="1000">
              <a:latin typeface="Roboto Light"/>
              <a:ea typeface="Roboto Light"/>
              <a:cs typeface="Roboto Light"/>
              <a:sym typeface="Roboto Light"/>
            </a:endParaRPr>
          </a:p>
        </p:txBody>
      </p:sp>
      <p:sp>
        <p:nvSpPr>
          <p:cNvPr id="318" name="Google Shape;318;p51"/>
          <p:cNvSpPr txBox="1"/>
          <p:nvPr/>
        </p:nvSpPr>
        <p:spPr>
          <a:xfrm>
            <a:off x="2291325" y="2407338"/>
            <a:ext cx="530400" cy="34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000">
                <a:latin typeface="Roboto Light"/>
                <a:ea typeface="Roboto Light"/>
                <a:cs typeface="Roboto Light"/>
                <a:sym typeface="Roboto Light"/>
              </a:rPr>
              <a:t>F1A</a:t>
            </a:r>
            <a:endParaRPr sz="1000">
              <a:latin typeface="Roboto Light"/>
              <a:ea typeface="Roboto Light"/>
              <a:cs typeface="Roboto Light"/>
              <a:sym typeface="Roboto Light"/>
            </a:endParaRPr>
          </a:p>
        </p:txBody>
      </p:sp>
      <p:sp>
        <p:nvSpPr>
          <p:cNvPr id="319" name="Google Shape;319;p51"/>
          <p:cNvSpPr txBox="1"/>
          <p:nvPr/>
        </p:nvSpPr>
        <p:spPr>
          <a:xfrm>
            <a:off x="462425" y="3768900"/>
            <a:ext cx="8544600" cy="1033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i="1" lang="en-GB" sz="1300">
                <a:latin typeface="Montserrat Light"/>
                <a:ea typeface="Montserrat Light"/>
                <a:cs typeface="Montserrat Light"/>
                <a:sym typeface="Montserrat Light"/>
              </a:rPr>
              <a:t>Since local and remote don’t have any commit in common before F1C, in order to be able to pull from the remote, first you are going to need to --allow-unrelated-histories. That flag on git pull will allow to bring the commits from the remote. You will need to solve conflicts, commit again, and only afterwards you will be allowed to push back to the remote.</a:t>
            </a:r>
            <a:endParaRPr i="1" sz="1300">
              <a:latin typeface="Montserrat Light"/>
              <a:ea typeface="Montserrat Light"/>
              <a:cs typeface="Montserrat Light"/>
              <a:sym typeface="Montserrat Light"/>
            </a:endParaRPr>
          </a:p>
        </p:txBody>
      </p:sp>
      <p:sp>
        <p:nvSpPr>
          <p:cNvPr id="320" name="Google Shape;320;p51"/>
          <p:cNvSpPr/>
          <p:nvPr/>
        </p:nvSpPr>
        <p:spPr>
          <a:xfrm>
            <a:off x="5306175" y="2529950"/>
            <a:ext cx="107400" cy="107400"/>
          </a:xfrm>
          <a:prstGeom prst="donut">
            <a:avLst>
              <a:gd fmla="val 10441" name="adj"/>
            </a:avLst>
          </a:prstGeom>
          <a:solidFill>
            <a:srgbClr val="B45F06"/>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1"/>
          <p:cNvSpPr txBox="1"/>
          <p:nvPr/>
        </p:nvSpPr>
        <p:spPr>
          <a:xfrm>
            <a:off x="2635750" y="1749425"/>
            <a:ext cx="6138900" cy="353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GB" sz="1600">
                <a:solidFill>
                  <a:srgbClr val="CC0000"/>
                </a:solidFill>
                <a:latin typeface="Source Code Pro"/>
                <a:ea typeface="Source Code Pro"/>
                <a:cs typeface="Source Code Pro"/>
                <a:sym typeface="Source Code Pro"/>
              </a:rPr>
              <a:t>git pull --allow-unrelated-histories origin main</a:t>
            </a:r>
            <a:endParaRPr sz="1600">
              <a:solidFill>
                <a:srgbClr val="CC0000"/>
              </a:solidFill>
              <a:latin typeface="Source Code Pro"/>
              <a:ea typeface="Source Code Pro"/>
              <a:cs typeface="Source Code Pro"/>
              <a:sym typeface="Source Code Pro"/>
            </a:endParaRPr>
          </a:p>
        </p:txBody>
      </p:sp>
      <p:cxnSp>
        <p:nvCxnSpPr>
          <p:cNvPr id="322" name="Google Shape;322;p51"/>
          <p:cNvCxnSpPr>
            <a:stCxn id="320" idx="0"/>
          </p:cNvCxnSpPr>
          <p:nvPr/>
        </p:nvCxnSpPr>
        <p:spPr>
          <a:xfrm rot="10800000">
            <a:off x="5358975" y="2184350"/>
            <a:ext cx="900" cy="345600"/>
          </a:xfrm>
          <a:prstGeom prst="straightConnector1">
            <a:avLst/>
          </a:prstGeom>
          <a:noFill/>
          <a:ln cap="flat" cmpd="sng" w="9525">
            <a:solidFill>
              <a:srgbClr val="666666"/>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6" name="Shape 326"/>
        <p:cNvGrpSpPr/>
        <p:nvPr/>
      </p:nvGrpSpPr>
      <p:grpSpPr>
        <a:xfrm>
          <a:off x="0" y="0"/>
          <a:ext cx="0" cy="0"/>
          <a:chOff x="0" y="0"/>
          <a:chExt cx="0" cy="0"/>
        </a:xfrm>
      </p:grpSpPr>
      <p:cxnSp>
        <p:nvCxnSpPr>
          <p:cNvPr id="327" name="Google Shape;327;p5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28" name="Google Shape;328;p5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29" name="Google Shape;329;p52"/>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330" name="Google Shape;330;p52"/>
          <p:cNvSpPr txBox="1"/>
          <p:nvPr/>
        </p:nvSpPr>
        <p:spPr>
          <a:xfrm>
            <a:off x="414725" y="944075"/>
            <a:ext cx="8544600" cy="10332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Let’s create the React App:</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rPr lang="en-GB" sz="1600">
                <a:latin typeface="Montserrat Light"/>
                <a:ea typeface="Montserrat Light"/>
                <a:cs typeface="Montserrat Light"/>
                <a:sym typeface="Montserrat Light"/>
              </a:rPr>
              <a:t>	In a folder that </a:t>
            </a:r>
            <a:r>
              <a:rPr b="1" lang="en-GB" sz="1600">
                <a:latin typeface="Montserrat"/>
                <a:ea typeface="Montserrat"/>
                <a:cs typeface="Montserrat"/>
                <a:sym typeface="Montserrat"/>
              </a:rPr>
              <a:t>doesn’t </a:t>
            </a:r>
            <a:r>
              <a:rPr lang="en-GB" sz="1600">
                <a:latin typeface="Montserrat Light"/>
                <a:ea typeface="Montserrat Light"/>
                <a:cs typeface="Montserrat Light"/>
                <a:sym typeface="Montserrat Light"/>
              </a:rPr>
              <a:t>contain capital letter or spaces let’s run:</a:t>
            </a:r>
            <a:endParaRPr sz="1600">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rPr lang="en-GB" sz="1600">
                <a:latin typeface="Montserrat Light"/>
                <a:ea typeface="Montserrat Light"/>
                <a:cs typeface="Montserrat Light"/>
                <a:sym typeface="Montserrat Light"/>
              </a:rPr>
              <a:t>	</a:t>
            </a:r>
            <a:r>
              <a:rPr lang="en-GB" sz="1600">
                <a:solidFill>
                  <a:srgbClr val="CC0000"/>
                </a:solidFill>
                <a:latin typeface="Montserrat Light"/>
                <a:ea typeface="Montserrat Light"/>
                <a:cs typeface="Montserrat Light"/>
                <a:sym typeface="Montserrat Light"/>
              </a:rPr>
              <a:t>yarn create react-app .</a:t>
            </a:r>
            <a:endParaRPr sz="1600">
              <a:solidFill>
                <a:srgbClr val="CC0000"/>
              </a:solidFill>
              <a:latin typeface="Montserrat Light"/>
              <a:ea typeface="Montserrat Light"/>
              <a:cs typeface="Montserrat Light"/>
              <a:sym typeface="Montserrat Light"/>
            </a:endParaRPr>
          </a:p>
        </p:txBody>
      </p:sp>
      <p:pic>
        <p:nvPicPr>
          <p:cNvPr id="331" name="Google Shape;331;p52"/>
          <p:cNvPicPr preferRelativeResize="0"/>
          <p:nvPr/>
        </p:nvPicPr>
        <p:blipFill rotWithShape="1">
          <a:blip r:embed="rId4">
            <a:alphaModFix/>
          </a:blip>
          <a:srcRect b="68041" l="0" r="0" t="0"/>
          <a:stretch/>
        </p:blipFill>
        <p:spPr>
          <a:xfrm>
            <a:off x="2318238" y="2255175"/>
            <a:ext cx="4507525" cy="914450"/>
          </a:xfrm>
          <a:prstGeom prst="rect">
            <a:avLst/>
          </a:prstGeom>
          <a:noFill/>
          <a:ln>
            <a:noFill/>
          </a:ln>
        </p:spPr>
      </p:pic>
      <p:sp>
        <p:nvSpPr>
          <p:cNvPr id="332" name="Google Shape;332;p52"/>
          <p:cNvSpPr txBox="1"/>
          <p:nvPr/>
        </p:nvSpPr>
        <p:spPr>
          <a:xfrm>
            <a:off x="462425" y="3304075"/>
            <a:ext cx="8544600" cy="10332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i="1" lang="en-GB" sz="1300">
                <a:latin typeface="Montserrat Light"/>
                <a:ea typeface="Montserrat Light"/>
                <a:cs typeface="Montserrat Light"/>
                <a:sym typeface="Montserrat Light"/>
              </a:rPr>
              <a:t>The . means ‘Create the app here’. If desired, you can pass a name instead, and it will create a nested folder on that location with your app. In this case, it is not desired.</a:t>
            </a:r>
            <a:endParaRPr i="1" sz="1300">
              <a:latin typeface="Montserrat Light"/>
              <a:ea typeface="Montserrat Light"/>
              <a:cs typeface="Montserrat Light"/>
              <a:sym typeface="Montserrat Light"/>
            </a:endParaRPr>
          </a:p>
          <a:p>
            <a:pPr indent="0" lvl="0" marL="0" rtl="0" algn="l">
              <a:lnSpc>
                <a:spcPct val="115000"/>
              </a:lnSpc>
              <a:spcBef>
                <a:spcPts val="0"/>
              </a:spcBef>
              <a:spcAft>
                <a:spcPts val="0"/>
              </a:spcAft>
              <a:buNone/>
            </a:pPr>
            <a:r>
              <a:rPr i="1" lang="en-GB" sz="1300">
                <a:latin typeface="Montserrat Light"/>
                <a:ea typeface="Montserrat Light"/>
                <a:cs typeface="Montserrat Light"/>
                <a:sym typeface="Montserrat Light"/>
              </a:rPr>
              <a:t>Also, in order to work on the current folder, the current folder mustn’t have any capital letter or spaces.</a:t>
            </a:r>
            <a:endParaRPr i="1" sz="1300">
              <a:latin typeface="Montserrat Light"/>
              <a:ea typeface="Montserrat Light"/>
              <a:cs typeface="Montserrat Light"/>
              <a:sym typeface="Montserrat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6" name="Shape 336"/>
        <p:cNvGrpSpPr/>
        <p:nvPr/>
      </p:nvGrpSpPr>
      <p:grpSpPr>
        <a:xfrm>
          <a:off x="0" y="0"/>
          <a:ext cx="0" cy="0"/>
          <a:chOff x="0" y="0"/>
          <a:chExt cx="0" cy="0"/>
        </a:xfrm>
      </p:grpSpPr>
      <p:cxnSp>
        <p:nvCxnSpPr>
          <p:cNvPr id="337" name="Google Shape;337;p5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38" name="Google Shape;338;p5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39" name="Google Shape;339;p53"/>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340" name="Google Shape;340;p53"/>
          <p:cNvSpPr txBox="1"/>
          <p:nvPr/>
        </p:nvSpPr>
        <p:spPr>
          <a:xfrm>
            <a:off x="414725" y="944075"/>
            <a:ext cx="8544600" cy="10332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Create React App delivers the following:</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rgbClr val="CC0000"/>
              </a:solidFill>
              <a:latin typeface="Montserrat Light"/>
              <a:ea typeface="Montserrat Light"/>
              <a:cs typeface="Montserrat Light"/>
              <a:sym typeface="Montserrat Light"/>
            </a:endParaRPr>
          </a:p>
        </p:txBody>
      </p:sp>
      <p:pic>
        <p:nvPicPr>
          <p:cNvPr id="341" name="Google Shape;341;p53"/>
          <p:cNvPicPr preferRelativeResize="0"/>
          <p:nvPr/>
        </p:nvPicPr>
        <p:blipFill>
          <a:blip r:embed="rId4">
            <a:alphaModFix/>
          </a:blip>
          <a:stretch>
            <a:fillRect/>
          </a:stretch>
        </p:blipFill>
        <p:spPr>
          <a:xfrm>
            <a:off x="1662838" y="1493050"/>
            <a:ext cx="6048375" cy="255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5" name="Shape 345"/>
        <p:cNvGrpSpPr/>
        <p:nvPr/>
      </p:nvGrpSpPr>
      <p:grpSpPr>
        <a:xfrm>
          <a:off x="0" y="0"/>
          <a:ext cx="0" cy="0"/>
          <a:chOff x="0" y="0"/>
          <a:chExt cx="0" cy="0"/>
        </a:xfrm>
      </p:grpSpPr>
      <p:cxnSp>
        <p:nvCxnSpPr>
          <p:cNvPr id="346" name="Google Shape;346;p5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47" name="Google Shape;347;p5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48" name="Google Shape;348;p54"/>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349" name="Google Shape;349;p54"/>
          <p:cNvSpPr txBox="1"/>
          <p:nvPr/>
        </p:nvSpPr>
        <p:spPr>
          <a:xfrm>
            <a:off x="414725" y="944075"/>
            <a:ext cx="8544600" cy="10332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Let’s add some changes. In this case, create some files, and commit them.</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rgbClr val="CC0000"/>
              </a:solidFill>
              <a:latin typeface="Montserrat Light"/>
              <a:ea typeface="Montserrat Light"/>
              <a:cs typeface="Montserrat Light"/>
              <a:sym typeface="Montserrat Light"/>
            </a:endParaRPr>
          </a:p>
        </p:txBody>
      </p:sp>
      <p:pic>
        <p:nvPicPr>
          <p:cNvPr id="350" name="Google Shape;350;p54"/>
          <p:cNvPicPr preferRelativeResize="0"/>
          <p:nvPr/>
        </p:nvPicPr>
        <p:blipFill>
          <a:blip r:embed="rId4">
            <a:alphaModFix/>
          </a:blip>
          <a:stretch>
            <a:fillRect/>
          </a:stretch>
        </p:blipFill>
        <p:spPr>
          <a:xfrm>
            <a:off x="1183125" y="1361675"/>
            <a:ext cx="6443840" cy="2861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4" name="Shape 354"/>
        <p:cNvGrpSpPr/>
        <p:nvPr/>
      </p:nvGrpSpPr>
      <p:grpSpPr>
        <a:xfrm>
          <a:off x="0" y="0"/>
          <a:ext cx="0" cy="0"/>
          <a:chOff x="0" y="0"/>
          <a:chExt cx="0" cy="0"/>
        </a:xfrm>
      </p:grpSpPr>
      <p:cxnSp>
        <p:nvCxnSpPr>
          <p:cNvPr id="355" name="Google Shape;355;p5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56" name="Google Shape;356;p5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57" name="Google Shape;357;p55"/>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358" name="Google Shape;358;p55"/>
          <p:cNvSpPr txBox="1"/>
          <p:nvPr/>
        </p:nvSpPr>
        <p:spPr>
          <a:xfrm>
            <a:off x="414725" y="944075"/>
            <a:ext cx="8544600" cy="10332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Now, let’s grab the link from our project in the remote. </a:t>
            </a:r>
            <a:r>
              <a:rPr lang="en-GB" sz="1600">
                <a:latin typeface="Montserrat Light"/>
                <a:ea typeface="Montserrat Light"/>
                <a:cs typeface="Montserrat Light"/>
                <a:sym typeface="Montserrat Light"/>
              </a:rPr>
              <a:t>Remember to use the proper method! SSH / HTTPS.</a:t>
            </a:r>
            <a:endParaRPr sz="1600">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sz="1600">
              <a:solidFill>
                <a:srgbClr val="CC0000"/>
              </a:solidFill>
              <a:latin typeface="Montserrat Light"/>
              <a:ea typeface="Montserrat Light"/>
              <a:cs typeface="Montserrat Light"/>
              <a:sym typeface="Montserrat Light"/>
            </a:endParaRPr>
          </a:p>
        </p:txBody>
      </p:sp>
      <p:pic>
        <p:nvPicPr>
          <p:cNvPr id="359" name="Google Shape;359;p55"/>
          <p:cNvPicPr preferRelativeResize="0"/>
          <p:nvPr/>
        </p:nvPicPr>
        <p:blipFill>
          <a:blip r:embed="rId4">
            <a:alphaModFix/>
          </a:blip>
          <a:stretch>
            <a:fillRect/>
          </a:stretch>
        </p:blipFill>
        <p:spPr>
          <a:xfrm>
            <a:off x="414725" y="1733176"/>
            <a:ext cx="8544600" cy="298511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3" name="Shape 363"/>
        <p:cNvGrpSpPr/>
        <p:nvPr/>
      </p:nvGrpSpPr>
      <p:grpSpPr>
        <a:xfrm>
          <a:off x="0" y="0"/>
          <a:ext cx="0" cy="0"/>
          <a:chOff x="0" y="0"/>
          <a:chExt cx="0" cy="0"/>
        </a:xfrm>
      </p:grpSpPr>
      <p:cxnSp>
        <p:nvCxnSpPr>
          <p:cNvPr id="364" name="Google Shape;364;p5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65" name="Google Shape;365;p5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66" name="Google Shape;366;p56"/>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367" name="Google Shape;367;p56"/>
          <p:cNvSpPr txBox="1"/>
          <p:nvPr/>
        </p:nvSpPr>
        <p:spPr>
          <a:xfrm>
            <a:off x="414725" y="944075"/>
            <a:ext cx="8544600" cy="10332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Back in the terminal, at the project location:</a:t>
            </a:r>
            <a:endParaRPr b="1" sz="1600">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lang="en-GB" sz="1600">
                <a:solidFill>
                  <a:schemeClr val="dk1"/>
                </a:solidFill>
                <a:latin typeface="Montserrat Light"/>
                <a:ea typeface="Montserrat Light"/>
                <a:cs typeface="Montserrat Light"/>
                <a:sym typeface="Montserrat Light"/>
              </a:rPr>
              <a:t>	</a:t>
            </a:r>
            <a:r>
              <a:rPr lang="en-GB" sz="1600">
                <a:solidFill>
                  <a:srgbClr val="CC0000"/>
                </a:solidFill>
                <a:latin typeface="Montserrat Light"/>
                <a:ea typeface="Montserrat Light"/>
                <a:cs typeface="Montserrat Light"/>
                <a:sym typeface="Montserrat Light"/>
              </a:rPr>
              <a:t>git remote add origin </a:t>
            </a:r>
            <a:r>
              <a:rPr i="1" lang="en-GB" sz="1600">
                <a:solidFill>
                  <a:srgbClr val="CC0000"/>
                </a:solidFill>
                <a:latin typeface="Montserrat Light"/>
                <a:ea typeface="Montserrat Light"/>
                <a:cs typeface="Montserrat Light"/>
                <a:sym typeface="Montserrat Light"/>
              </a:rPr>
              <a:t>&lt;url&gt;</a:t>
            </a:r>
            <a:endParaRPr i="1"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rgbClr val="CC0000"/>
              </a:solidFill>
              <a:latin typeface="Montserrat Light"/>
              <a:ea typeface="Montserrat Light"/>
              <a:cs typeface="Montserrat Light"/>
              <a:sym typeface="Montserrat Light"/>
            </a:endParaRPr>
          </a:p>
        </p:txBody>
      </p:sp>
      <p:pic>
        <p:nvPicPr>
          <p:cNvPr id="368" name="Google Shape;368;p56"/>
          <p:cNvPicPr preferRelativeResize="0"/>
          <p:nvPr/>
        </p:nvPicPr>
        <p:blipFill>
          <a:blip r:embed="rId4">
            <a:alphaModFix/>
          </a:blip>
          <a:stretch>
            <a:fillRect/>
          </a:stretch>
        </p:blipFill>
        <p:spPr>
          <a:xfrm>
            <a:off x="1059800" y="1940400"/>
            <a:ext cx="6392231" cy="2861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2" name="Shape 372"/>
        <p:cNvGrpSpPr/>
        <p:nvPr/>
      </p:nvGrpSpPr>
      <p:grpSpPr>
        <a:xfrm>
          <a:off x="0" y="0"/>
          <a:ext cx="0" cy="0"/>
          <a:chOff x="0" y="0"/>
          <a:chExt cx="0" cy="0"/>
        </a:xfrm>
      </p:grpSpPr>
      <p:cxnSp>
        <p:nvCxnSpPr>
          <p:cNvPr id="373" name="Google Shape;373;p5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74" name="Google Shape;374;p57"/>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75" name="Google Shape;375;p57"/>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376" name="Google Shape;376;p57"/>
          <p:cNvSpPr txBox="1"/>
          <p:nvPr/>
        </p:nvSpPr>
        <p:spPr>
          <a:xfrm>
            <a:off x="414725" y="944075"/>
            <a:ext cx="8544600" cy="10332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Let’s run some commands to understand what is the situation:</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r>
              <a:rPr lang="en-GB" sz="1600">
                <a:solidFill>
                  <a:srgbClr val="CC0000"/>
                </a:solidFill>
                <a:latin typeface="Montserrat Light"/>
                <a:ea typeface="Montserrat Light"/>
                <a:cs typeface="Montserrat Light"/>
                <a:sym typeface="Montserrat Light"/>
              </a:rPr>
              <a:t>git remote show origin // to see the branches names</a:t>
            </a:r>
            <a:endParaRPr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rPr lang="en-GB" sz="1600">
                <a:solidFill>
                  <a:srgbClr val="CC0000"/>
                </a:solidFill>
                <a:latin typeface="Montserrat Light"/>
                <a:ea typeface="Montserrat Light"/>
                <a:cs typeface="Montserrat Light"/>
                <a:sym typeface="Montserrat Light"/>
              </a:rPr>
              <a:t>	git branch -a // to see our local branches.</a:t>
            </a:r>
            <a:endParaRPr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rgbClr val="CC0000"/>
              </a:solidFill>
              <a:latin typeface="Montserrat Light"/>
              <a:ea typeface="Montserrat Light"/>
              <a:cs typeface="Montserrat Light"/>
              <a:sym typeface="Montserrat Light"/>
            </a:endParaRPr>
          </a:p>
        </p:txBody>
      </p:sp>
      <p:pic>
        <p:nvPicPr>
          <p:cNvPr id="377" name="Google Shape;377;p57"/>
          <p:cNvPicPr preferRelativeResize="0"/>
          <p:nvPr/>
        </p:nvPicPr>
        <p:blipFill>
          <a:blip r:embed="rId4">
            <a:alphaModFix/>
          </a:blip>
          <a:stretch>
            <a:fillRect/>
          </a:stretch>
        </p:blipFill>
        <p:spPr>
          <a:xfrm>
            <a:off x="414722" y="2091900"/>
            <a:ext cx="5163874" cy="2276225"/>
          </a:xfrm>
          <a:prstGeom prst="rect">
            <a:avLst/>
          </a:prstGeom>
          <a:noFill/>
          <a:ln>
            <a:noFill/>
          </a:ln>
        </p:spPr>
      </p:pic>
      <p:sp>
        <p:nvSpPr>
          <p:cNvPr id="378" name="Google Shape;378;p57"/>
          <p:cNvSpPr txBox="1"/>
          <p:nvPr/>
        </p:nvSpPr>
        <p:spPr>
          <a:xfrm>
            <a:off x="5578600" y="2091900"/>
            <a:ext cx="3470100" cy="1951800"/>
          </a:xfrm>
          <a:prstGeom prst="rect">
            <a:avLst/>
          </a:prstGeom>
          <a:noFill/>
          <a:ln>
            <a:noFill/>
          </a:ln>
        </p:spPr>
        <p:txBody>
          <a:bodyPr anchorCtr="0" anchor="t" bIns="91425" lIns="0" spcFirstLastPara="1" rIns="91425" wrap="square" tIns="91425">
            <a:noAutofit/>
          </a:bodyPr>
          <a:lstStyle/>
          <a:p>
            <a:pPr indent="-311150" lvl="0" marL="457200" rtl="0" algn="l">
              <a:lnSpc>
                <a:spcPct val="115000"/>
              </a:lnSpc>
              <a:spcBef>
                <a:spcPts val="0"/>
              </a:spcBef>
              <a:spcAft>
                <a:spcPts val="0"/>
              </a:spcAft>
              <a:buSzPts val="1300"/>
              <a:buFont typeface="Montserrat Light"/>
              <a:buChar char="-"/>
            </a:pPr>
            <a:r>
              <a:rPr i="1" lang="en-GB" sz="1300">
                <a:latin typeface="Montserrat Light"/>
                <a:ea typeface="Montserrat Light"/>
                <a:cs typeface="Montserrat Light"/>
                <a:sym typeface="Montserrat Light"/>
              </a:rPr>
              <a:t>We will have to rename the local branch master to main.</a:t>
            </a:r>
            <a:endParaRPr i="1" sz="1300">
              <a:latin typeface="Montserrat Light"/>
              <a:ea typeface="Montserrat Light"/>
              <a:cs typeface="Montserrat Light"/>
              <a:sym typeface="Montserrat Light"/>
            </a:endParaRPr>
          </a:p>
          <a:p>
            <a:pPr indent="-311150" lvl="0" marL="457200" rtl="0" algn="l">
              <a:lnSpc>
                <a:spcPct val="115000"/>
              </a:lnSpc>
              <a:spcBef>
                <a:spcPts val="0"/>
              </a:spcBef>
              <a:spcAft>
                <a:spcPts val="0"/>
              </a:spcAft>
              <a:buSzPts val="1300"/>
              <a:buFont typeface="Montserrat Light"/>
              <a:buChar char="-"/>
            </a:pPr>
            <a:r>
              <a:rPr i="1" lang="en-GB" sz="1300">
                <a:latin typeface="Montserrat Light"/>
                <a:ea typeface="Montserrat Light"/>
                <a:cs typeface="Montserrat Light"/>
                <a:sym typeface="Montserrat Light"/>
              </a:rPr>
              <a:t>We will need to set it to track remote/main</a:t>
            </a:r>
            <a:endParaRPr i="1" sz="1300">
              <a:latin typeface="Montserrat Light"/>
              <a:ea typeface="Montserrat Light"/>
              <a:cs typeface="Montserrat Light"/>
              <a:sym typeface="Montserrat 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2" name="Shape 382"/>
        <p:cNvGrpSpPr/>
        <p:nvPr/>
      </p:nvGrpSpPr>
      <p:grpSpPr>
        <a:xfrm>
          <a:off x="0" y="0"/>
          <a:ext cx="0" cy="0"/>
          <a:chOff x="0" y="0"/>
          <a:chExt cx="0" cy="0"/>
        </a:xfrm>
      </p:grpSpPr>
      <p:cxnSp>
        <p:nvCxnSpPr>
          <p:cNvPr id="383" name="Google Shape;383;p5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84" name="Google Shape;384;p58"/>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85" name="Google Shape;385;p58"/>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386" name="Google Shape;386;p58"/>
          <p:cNvSpPr txBox="1"/>
          <p:nvPr/>
        </p:nvSpPr>
        <p:spPr>
          <a:xfrm>
            <a:off x="414725" y="944075"/>
            <a:ext cx="8544600" cy="10332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Let’s rename the local branch:</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r>
              <a:rPr lang="en-GB" sz="1600">
                <a:solidFill>
                  <a:srgbClr val="CC0000"/>
                </a:solidFill>
                <a:latin typeface="Montserrat Light"/>
                <a:ea typeface="Montserrat Light"/>
                <a:cs typeface="Montserrat Light"/>
                <a:sym typeface="Montserrat Light"/>
              </a:rPr>
              <a:t>git branch -M main // renaming the master to main</a:t>
            </a:r>
            <a:endParaRPr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rPr lang="en-GB" sz="1600">
                <a:solidFill>
                  <a:srgbClr val="CC0000"/>
                </a:solidFill>
                <a:latin typeface="Montserrat Light"/>
                <a:ea typeface="Montserrat Light"/>
                <a:cs typeface="Montserrat Light"/>
                <a:sym typeface="Montserrat Light"/>
              </a:rPr>
              <a:t>	git branch -a // to see our local branches.</a:t>
            </a:r>
            <a:endParaRPr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rgbClr val="CC0000"/>
              </a:solidFill>
              <a:latin typeface="Montserrat Light"/>
              <a:ea typeface="Montserrat Light"/>
              <a:cs typeface="Montserrat Light"/>
              <a:sym typeface="Montserrat Light"/>
            </a:endParaRPr>
          </a:p>
        </p:txBody>
      </p:sp>
      <p:sp>
        <p:nvSpPr>
          <p:cNvPr id="387" name="Google Shape;387;p58"/>
          <p:cNvSpPr txBox="1"/>
          <p:nvPr/>
        </p:nvSpPr>
        <p:spPr>
          <a:xfrm>
            <a:off x="5782400" y="2091900"/>
            <a:ext cx="3266400" cy="19518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i="1" lang="en-GB" sz="1300">
                <a:latin typeface="Montserrat Light"/>
                <a:ea typeface="Montserrat Light"/>
                <a:cs typeface="Montserrat Light"/>
                <a:sym typeface="Montserrat Light"/>
              </a:rPr>
              <a:t>Now it is updated</a:t>
            </a:r>
            <a:endParaRPr i="1" sz="1300">
              <a:latin typeface="Montserrat Light"/>
              <a:ea typeface="Montserrat Light"/>
              <a:cs typeface="Montserrat Light"/>
              <a:sym typeface="Montserrat Light"/>
            </a:endParaRPr>
          </a:p>
        </p:txBody>
      </p:sp>
      <p:pic>
        <p:nvPicPr>
          <p:cNvPr id="388" name="Google Shape;388;p58"/>
          <p:cNvPicPr preferRelativeResize="0"/>
          <p:nvPr/>
        </p:nvPicPr>
        <p:blipFill>
          <a:blip r:embed="rId4">
            <a:alphaModFix/>
          </a:blip>
          <a:stretch>
            <a:fillRect/>
          </a:stretch>
        </p:blipFill>
        <p:spPr>
          <a:xfrm>
            <a:off x="414725" y="2091900"/>
            <a:ext cx="5273800" cy="234323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2" name="Shape 392"/>
        <p:cNvGrpSpPr/>
        <p:nvPr/>
      </p:nvGrpSpPr>
      <p:grpSpPr>
        <a:xfrm>
          <a:off x="0" y="0"/>
          <a:ext cx="0" cy="0"/>
          <a:chOff x="0" y="0"/>
          <a:chExt cx="0" cy="0"/>
        </a:xfrm>
      </p:grpSpPr>
      <p:cxnSp>
        <p:nvCxnSpPr>
          <p:cNvPr id="393" name="Google Shape;393;p5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394" name="Google Shape;394;p59"/>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395" name="Google Shape;395;p59"/>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396" name="Google Shape;396;p59"/>
          <p:cNvSpPr txBox="1"/>
          <p:nvPr/>
        </p:nvSpPr>
        <p:spPr>
          <a:xfrm>
            <a:off x="414725" y="944075"/>
            <a:ext cx="8544600" cy="37692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Let’s pair this local main branch with the remote’s:</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r>
              <a:rPr lang="en-GB" sz="1600">
                <a:solidFill>
                  <a:srgbClr val="CC0000"/>
                </a:solidFill>
                <a:latin typeface="Montserrat Light"/>
                <a:ea typeface="Montserrat Light"/>
                <a:cs typeface="Montserrat Light"/>
                <a:sym typeface="Montserrat Light"/>
              </a:rPr>
              <a:t>git branch -u origin/main main</a:t>
            </a:r>
            <a:endParaRPr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rPr b="1" lang="en-GB" sz="1600">
                <a:latin typeface="Montserrat"/>
                <a:ea typeface="Montserrat"/>
                <a:cs typeface="Montserrat"/>
                <a:sym typeface="Montserrat"/>
              </a:rPr>
              <a:t>If you get an error </a:t>
            </a:r>
            <a:r>
              <a:rPr lang="en-GB" sz="1600">
                <a:latin typeface="Montserrat Light"/>
                <a:ea typeface="Montserrat Light"/>
                <a:cs typeface="Montserrat Light"/>
                <a:sym typeface="Montserrat Light"/>
              </a:rPr>
              <a:t>where it says: </a:t>
            </a:r>
            <a:r>
              <a:rPr i="1" lang="en-GB" sz="1600">
                <a:latin typeface="Montserrat Light"/>
                <a:ea typeface="Montserrat Light"/>
                <a:cs typeface="Montserrat Light"/>
                <a:sym typeface="Montserrat Light"/>
              </a:rPr>
              <a:t>“The requested upstream branch ‘origin/main’ does not exist” </a:t>
            </a:r>
            <a:r>
              <a:rPr lang="en-GB" sz="1600">
                <a:latin typeface="Montserrat Light"/>
                <a:ea typeface="Montserrat Light"/>
                <a:cs typeface="Montserrat Light"/>
                <a:sym typeface="Montserrat Light"/>
              </a:rPr>
              <a:t> please do:</a:t>
            </a:r>
            <a:endParaRPr sz="1600">
              <a:latin typeface="Montserrat Light"/>
              <a:ea typeface="Montserrat Light"/>
              <a:cs typeface="Montserrat Light"/>
              <a:sym typeface="Montserrat Light"/>
            </a:endParaRPr>
          </a:p>
          <a:p>
            <a:pPr indent="457200" lvl="0" marL="0" rtl="0" algn="l">
              <a:lnSpc>
                <a:spcPct val="150000"/>
              </a:lnSpc>
              <a:spcBef>
                <a:spcPts val="0"/>
              </a:spcBef>
              <a:spcAft>
                <a:spcPts val="0"/>
              </a:spcAft>
              <a:buNone/>
            </a:pPr>
            <a:r>
              <a:rPr lang="en-GB" sz="1600">
                <a:solidFill>
                  <a:srgbClr val="CC0000"/>
                </a:solidFill>
                <a:latin typeface="Montserrat Light"/>
                <a:ea typeface="Montserrat Light"/>
                <a:cs typeface="Montserrat Light"/>
                <a:sym typeface="Montserrat Light"/>
              </a:rPr>
              <a:t>git fetch --all</a:t>
            </a:r>
            <a:endParaRPr sz="1600">
              <a:solidFill>
                <a:srgbClr val="CC0000"/>
              </a:solidFill>
              <a:latin typeface="Montserrat Light"/>
              <a:ea typeface="Montserrat Light"/>
              <a:cs typeface="Montserrat Light"/>
              <a:sym typeface="Montserrat Light"/>
            </a:endParaRPr>
          </a:p>
          <a:p>
            <a:pPr indent="0" lvl="0" marL="0" marR="0" rtl="0" algn="l">
              <a:lnSpc>
                <a:spcPct val="150000"/>
              </a:lnSpc>
              <a:spcBef>
                <a:spcPts val="0"/>
              </a:spcBef>
              <a:spcAft>
                <a:spcPts val="0"/>
              </a:spcAft>
              <a:buNone/>
            </a:pPr>
            <a:r>
              <a:rPr lang="en-GB" sz="1600">
                <a:latin typeface="Montserrat Light"/>
                <a:ea typeface="Montserrat Light"/>
                <a:cs typeface="Montserrat Light"/>
                <a:sym typeface="Montserrat Light"/>
              </a:rPr>
              <a:t>And keep working from there.</a:t>
            </a:r>
            <a:endParaRPr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rgbClr val="CC0000"/>
              </a:solidFill>
              <a:latin typeface="Montserrat Light"/>
              <a:ea typeface="Montserrat Light"/>
              <a:cs typeface="Montserrat Light"/>
              <a:sym typeface="Montserrat Light"/>
            </a:endParaRPr>
          </a:p>
        </p:txBody>
      </p:sp>
      <p:pic>
        <p:nvPicPr>
          <p:cNvPr id="397" name="Google Shape;397;p59"/>
          <p:cNvPicPr preferRelativeResize="0"/>
          <p:nvPr/>
        </p:nvPicPr>
        <p:blipFill rotWithShape="1">
          <a:blip r:embed="rId4">
            <a:alphaModFix/>
          </a:blip>
          <a:srcRect b="62010" l="0" r="0" t="0"/>
          <a:stretch/>
        </p:blipFill>
        <p:spPr>
          <a:xfrm>
            <a:off x="1135825" y="1888200"/>
            <a:ext cx="7102425" cy="1199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3" name="Shape 143"/>
        <p:cNvGrpSpPr/>
        <p:nvPr/>
      </p:nvGrpSpPr>
      <p:grpSpPr>
        <a:xfrm>
          <a:off x="0" y="0"/>
          <a:ext cx="0" cy="0"/>
          <a:chOff x="0" y="0"/>
          <a:chExt cx="0" cy="0"/>
        </a:xfrm>
      </p:grpSpPr>
      <p:sp>
        <p:nvSpPr>
          <p:cNvPr id="144" name="Google Shape;144;p33"/>
          <p:cNvSpPr txBox="1"/>
          <p:nvPr/>
        </p:nvSpPr>
        <p:spPr>
          <a:xfrm>
            <a:off x="414725" y="238450"/>
            <a:ext cx="76149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Create React App</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cxnSp>
        <p:nvCxnSpPr>
          <p:cNvPr id="145" name="Google Shape;145;p3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46" name="Google Shape;146;p3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47" name="Google Shape;147;p33"/>
          <p:cNvSpPr txBox="1"/>
          <p:nvPr/>
        </p:nvSpPr>
        <p:spPr>
          <a:xfrm>
            <a:off x="414725" y="944075"/>
            <a:ext cx="8544600" cy="38271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b="1" lang="en-GB" sz="1600">
                <a:latin typeface="Montserrat"/>
                <a:ea typeface="Montserrat"/>
                <a:cs typeface="Montserrat"/>
                <a:sym typeface="Montserrat"/>
              </a:rPr>
              <a:t>Advantages of using React App:</a:t>
            </a:r>
            <a:endParaRPr b="1" sz="1600">
              <a:latin typeface="Montserrat"/>
              <a:ea typeface="Montserrat"/>
              <a:cs typeface="Montserrat"/>
              <a:sym typeface="Montserra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Single page Application</a:t>
            </a:r>
            <a:endParaRPr sz="1600">
              <a:latin typeface="Montserrat Light"/>
              <a:ea typeface="Montserrat Light"/>
              <a:cs typeface="Montserrat Light"/>
              <a:sym typeface="Montserrat Ligh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Environment already set up</a:t>
            </a:r>
            <a:endParaRPr sz="1600">
              <a:latin typeface="Montserrat Light"/>
              <a:ea typeface="Montserrat Light"/>
              <a:cs typeface="Montserrat Light"/>
              <a:sym typeface="Montserrat Ligh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One command to build: npm run build // yarn build</a:t>
            </a:r>
            <a:endParaRPr sz="1600">
              <a:latin typeface="Montserrat Light"/>
              <a:ea typeface="Montserrat Light"/>
              <a:cs typeface="Montserrat Light"/>
              <a:sym typeface="Montserrat Ligh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Not only React: Uses Babel and Webpack under the hood (yet you don’t need to configure anything), ESLint helps you find problems too.</a:t>
            </a:r>
            <a:endParaRPr sz="1600">
              <a:latin typeface="Montserrat Light"/>
              <a:ea typeface="Montserrat Light"/>
              <a:cs typeface="Montserrat Light"/>
              <a:sym typeface="Montserrat Ligh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Template for Typescript</a:t>
            </a:r>
            <a:endParaRPr sz="1600">
              <a:latin typeface="Montserrat Light"/>
              <a:ea typeface="Montserrat Light"/>
              <a:cs typeface="Montserrat Light"/>
              <a:sym typeface="Montserrat Ligh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Packed with Jest for unit testing.</a:t>
            </a:r>
            <a:endParaRPr sz="1600">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t/>
            </a:r>
            <a:endParaRPr b="1" sz="1600">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latin typeface="Montserrat"/>
              <a:ea typeface="Montserrat"/>
              <a:cs typeface="Montserrat"/>
              <a:sym typeface="Montserrat"/>
            </a:endParaRPr>
          </a:p>
          <a:p>
            <a:pPr indent="0" lvl="0" marL="0" rtl="0" algn="l">
              <a:lnSpc>
                <a:spcPct val="200000"/>
              </a:lnSpc>
              <a:spcBef>
                <a:spcPts val="0"/>
              </a:spcBef>
              <a:spcAft>
                <a:spcPts val="0"/>
              </a:spcAft>
              <a:buNone/>
            </a:pPr>
            <a:r>
              <a:t/>
            </a:r>
            <a:endParaRPr b="1" sz="16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1" name="Shape 401"/>
        <p:cNvGrpSpPr/>
        <p:nvPr/>
      </p:nvGrpSpPr>
      <p:grpSpPr>
        <a:xfrm>
          <a:off x="0" y="0"/>
          <a:ext cx="0" cy="0"/>
          <a:chOff x="0" y="0"/>
          <a:chExt cx="0" cy="0"/>
        </a:xfrm>
      </p:grpSpPr>
      <p:cxnSp>
        <p:nvCxnSpPr>
          <p:cNvPr id="402" name="Google Shape;402;p60"/>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03" name="Google Shape;403;p60"/>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04" name="Google Shape;404;p60"/>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405" name="Google Shape;405;p60"/>
          <p:cNvSpPr txBox="1"/>
          <p:nvPr/>
        </p:nvSpPr>
        <p:spPr>
          <a:xfrm>
            <a:off x="414725" y="944075"/>
            <a:ext cx="8544600" cy="10332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Let’s try to pull.</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r>
              <a:rPr lang="en-GB" sz="1600">
                <a:solidFill>
                  <a:srgbClr val="CC0000"/>
                </a:solidFill>
                <a:latin typeface="Montserrat Light"/>
                <a:ea typeface="Montserrat Light"/>
                <a:cs typeface="Montserrat Light"/>
                <a:sym typeface="Montserrat Light"/>
              </a:rPr>
              <a:t>git pull</a:t>
            </a:r>
            <a:endParaRPr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rPr b="1" lang="en-GB" sz="1600">
                <a:latin typeface="Montserrat"/>
                <a:ea typeface="Montserrat"/>
                <a:cs typeface="Montserrat"/>
                <a:sym typeface="Montserrat"/>
              </a:rPr>
              <a:t>We won’t be able…. Why? The histories are unrelated!</a:t>
            </a:r>
            <a:endParaRPr b="1"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No commits in common between the work from the remote and the local work</a:t>
            </a:r>
            <a:endParaRPr sz="1600">
              <a:latin typeface="Montserrat Light"/>
              <a:ea typeface="Montserrat Light"/>
              <a:cs typeface="Montserrat Light"/>
              <a:sym typeface="Montserrat Light"/>
            </a:endParaRPr>
          </a:p>
          <a:p>
            <a:pPr indent="-330200" lvl="0" marL="457200" marR="0" rtl="0" algn="l">
              <a:lnSpc>
                <a:spcPct val="15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No need to pass the remote name and branch because it has been set with the  -u on the previous slide.</a:t>
            </a:r>
            <a:endParaRPr sz="1600">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t/>
            </a:r>
            <a:endParaRPr sz="1600">
              <a:solidFill>
                <a:srgbClr val="CC0000"/>
              </a:solidFill>
              <a:latin typeface="Montserrat Light"/>
              <a:ea typeface="Montserrat Light"/>
              <a:cs typeface="Montserrat Light"/>
              <a:sym typeface="Montserrat Light"/>
            </a:endParaRPr>
          </a:p>
        </p:txBody>
      </p:sp>
      <p:pic>
        <p:nvPicPr>
          <p:cNvPr id="406" name="Google Shape;406;p60"/>
          <p:cNvPicPr preferRelativeResize="0"/>
          <p:nvPr/>
        </p:nvPicPr>
        <p:blipFill rotWithShape="1">
          <a:blip r:embed="rId4">
            <a:alphaModFix/>
          </a:blip>
          <a:srcRect b="46678" l="0" r="0" t="0"/>
          <a:stretch/>
        </p:blipFill>
        <p:spPr>
          <a:xfrm>
            <a:off x="1393050" y="3244825"/>
            <a:ext cx="6357900" cy="1525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0" name="Shape 410"/>
        <p:cNvGrpSpPr/>
        <p:nvPr/>
      </p:nvGrpSpPr>
      <p:grpSpPr>
        <a:xfrm>
          <a:off x="0" y="0"/>
          <a:ext cx="0" cy="0"/>
          <a:chOff x="0" y="0"/>
          <a:chExt cx="0" cy="0"/>
        </a:xfrm>
      </p:grpSpPr>
      <p:cxnSp>
        <p:nvCxnSpPr>
          <p:cNvPr id="411" name="Google Shape;411;p61"/>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12" name="Google Shape;412;p61"/>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13" name="Google Shape;413;p61"/>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414" name="Google Shape;414;p61"/>
          <p:cNvSpPr txBox="1"/>
          <p:nvPr/>
        </p:nvSpPr>
        <p:spPr>
          <a:xfrm>
            <a:off x="414725" y="944075"/>
            <a:ext cx="8544600" cy="15468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How to solve it?</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rPr lang="en-GB" sz="1600">
                <a:latin typeface="Montserrat Light"/>
                <a:ea typeface="Montserrat Light"/>
                <a:cs typeface="Montserrat Light"/>
                <a:sym typeface="Montserrat Light"/>
              </a:rPr>
              <a:t>We will need to perform a pull with a special flag:</a:t>
            </a:r>
            <a:endParaRPr sz="1600">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r>
              <a:rPr lang="en-GB" sz="1600">
                <a:solidFill>
                  <a:srgbClr val="CC0000"/>
                </a:solidFill>
                <a:latin typeface="Montserrat Light"/>
                <a:ea typeface="Montserrat Light"/>
                <a:cs typeface="Montserrat Light"/>
                <a:sym typeface="Montserrat Light"/>
              </a:rPr>
              <a:t>git pull --allow-unrelated-histories.</a:t>
            </a:r>
            <a:endParaRPr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rPr lang="en-GB" sz="1600">
                <a:latin typeface="Montserrat Light"/>
                <a:ea typeface="Montserrat Light"/>
                <a:cs typeface="Montserrat Light"/>
                <a:sym typeface="Montserrat Light"/>
              </a:rPr>
              <a:t>Some files might have conflicts too solve. You can solve them using the VSC integrated tool. Accept the incoming / current changes properly, and when finished stage them (git add) and commit.</a:t>
            </a:r>
            <a:endParaRPr sz="1600">
              <a:latin typeface="Montserrat Light"/>
              <a:ea typeface="Montserrat Light"/>
              <a:cs typeface="Montserrat Light"/>
              <a:sym typeface="Montserrat Light"/>
            </a:endParaRPr>
          </a:p>
        </p:txBody>
      </p:sp>
      <p:pic>
        <p:nvPicPr>
          <p:cNvPr id="415" name="Google Shape;415;p61"/>
          <p:cNvPicPr preferRelativeResize="0"/>
          <p:nvPr/>
        </p:nvPicPr>
        <p:blipFill>
          <a:blip r:embed="rId4">
            <a:alphaModFix/>
          </a:blip>
          <a:stretch>
            <a:fillRect/>
          </a:stretch>
        </p:blipFill>
        <p:spPr>
          <a:xfrm>
            <a:off x="414725" y="3175025"/>
            <a:ext cx="7587192" cy="1838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9" name="Shape 419"/>
        <p:cNvGrpSpPr/>
        <p:nvPr/>
      </p:nvGrpSpPr>
      <p:grpSpPr>
        <a:xfrm>
          <a:off x="0" y="0"/>
          <a:ext cx="0" cy="0"/>
          <a:chOff x="0" y="0"/>
          <a:chExt cx="0" cy="0"/>
        </a:xfrm>
      </p:grpSpPr>
      <p:cxnSp>
        <p:nvCxnSpPr>
          <p:cNvPr id="420" name="Google Shape;420;p62"/>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21" name="Google Shape;421;p62"/>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22" name="Google Shape;422;p62"/>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423" name="Google Shape;423;p62"/>
          <p:cNvSpPr txBox="1"/>
          <p:nvPr/>
        </p:nvSpPr>
        <p:spPr>
          <a:xfrm>
            <a:off x="414725" y="944075"/>
            <a:ext cx="8544600" cy="15468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How to solve it?</a:t>
            </a:r>
            <a:endParaRPr b="1" sz="1600">
              <a:latin typeface="Montserrat"/>
              <a:ea typeface="Montserrat"/>
              <a:cs typeface="Montserrat"/>
              <a:sym typeface="Montserrat"/>
            </a:endParaRPr>
          </a:p>
          <a:p>
            <a:pPr indent="0" lvl="0" marL="0" rtl="0" algn="l">
              <a:lnSpc>
                <a:spcPct val="150000"/>
              </a:lnSpc>
              <a:spcBef>
                <a:spcPts val="0"/>
              </a:spcBef>
              <a:spcAft>
                <a:spcPts val="0"/>
              </a:spcAft>
              <a:buNone/>
            </a:pPr>
            <a:r>
              <a:rPr lang="en-GB" sz="1600">
                <a:latin typeface="Montserrat Light"/>
                <a:ea typeface="Montserrat Light"/>
                <a:cs typeface="Montserrat Light"/>
                <a:sym typeface="Montserrat Light"/>
              </a:rPr>
              <a:t>We will need to perform a pull with a special flag:</a:t>
            </a:r>
            <a:endParaRPr sz="1600">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rPr lang="en-GB" sz="1600">
                <a:solidFill>
                  <a:schemeClr val="dk1"/>
                </a:solidFill>
                <a:latin typeface="Montserrat Light"/>
                <a:ea typeface="Montserrat Light"/>
                <a:cs typeface="Montserrat Light"/>
                <a:sym typeface="Montserrat Light"/>
              </a:rPr>
              <a:t>	</a:t>
            </a:r>
            <a:r>
              <a:rPr lang="en-GB" sz="1600">
                <a:solidFill>
                  <a:srgbClr val="CC0000"/>
                </a:solidFill>
                <a:latin typeface="Montserrat Light"/>
                <a:ea typeface="Montserrat Light"/>
                <a:cs typeface="Montserrat Light"/>
                <a:sym typeface="Montserrat Light"/>
              </a:rPr>
              <a:t>git pull --allow-unrelated-histories.</a:t>
            </a:r>
            <a:endParaRPr sz="1600">
              <a:solidFill>
                <a:srgbClr val="CC0000"/>
              </a:solidFill>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sz="1600">
              <a:latin typeface="Montserrat Light"/>
              <a:ea typeface="Montserrat Light"/>
              <a:cs typeface="Montserrat Light"/>
              <a:sym typeface="Montserrat Light"/>
            </a:endParaRPr>
          </a:p>
          <a:p>
            <a:pPr indent="0" lvl="0" marL="0" rtl="0" algn="l">
              <a:lnSpc>
                <a:spcPct val="150000"/>
              </a:lnSpc>
              <a:spcBef>
                <a:spcPts val="0"/>
              </a:spcBef>
              <a:spcAft>
                <a:spcPts val="0"/>
              </a:spcAft>
              <a:buNone/>
            </a:pPr>
            <a:r>
              <a:t/>
            </a:r>
            <a:endParaRPr sz="1600">
              <a:latin typeface="Montserrat Light"/>
              <a:ea typeface="Montserrat Light"/>
              <a:cs typeface="Montserrat Light"/>
              <a:sym typeface="Montserrat Light"/>
            </a:endParaRPr>
          </a:p>
        </p:txBody>
      </p:sp>
      <p:pic>
        <p:nvPicPr>
          <p:cNvPr id="424" name="Google Shape;424;p62"/>
          <p:cNvPicPr preferRelativeResize="0"/>
          <p:nvPr/>
        </p:nvPicPr>
        <p:blipFill>
          <a:blip r:embed="rId4">
            <a:alphaModFix/>
          </a:blip>
          <a:stretch>
            <a:fillRect/>
          </a:stretch>
        </p:blipFill>
        <p:spPr>
          <a:xfrm>
            <a:off x="283400" y="2128925"/>
            <a:ext cx="8167291" cy="1838100"/>
          </a:xfrm>
          <a:prstGeom prst="rect">
            <a:avLst/>
          </a:prstGeom>
          <a:noFill/>
          <a:ln>
            <a:noFill/>
          </a:ln>
        </p:spPr>
      </p:pic>
      <p:sp>
        <p:nvSpPr>
          <p:cNvPr id="425" name="Google Shape;425;p62"/>
          <p:cNvSpPr txBox="1"/>
          <p:nvPr/>
        </p:nvSpPr>
        <p:spPr>
          <a:xfrm>
            <a:off x="283400" y="4047400"/>
            <a:ext cx="8167200" cy="1951800"/>
          </a:xfrm>
          <a:prstGeom prst="rect">
            <a:avLst/>
          </a:prstGeom>
          <a:noFill/>
          <a:ln>
            <a:noFill/>
          </a:ln>
        </p:spPr>
        <p:txBody>
          <a:bodyPr anchorCtr="0" anchor="t" bIns="91425" lIns="0" spcFirstLastPara="1" rIns="91425" wrap="square" tIns="91425">
            <a:noAutofit/>
          </a:bodyPr>
          <a:lstStyle/>
          <a:p>
            <a:pPr indent="-311150" lvl="0" marL="457200" rtl="0" algn="l">
              <a:lnSpc>
                <a:spcPct val="115000"/>
              </a:lnSpc>
              <a:spcBef>
                <a:spcPts val="0"/>
              </a:spcBef>
              <a:spcAft>
                <a:spcPts val="0"/>
              </a:spcAft>
              <a:buSzPts val="1300"/>
              <a:buFont typeface="Montserrat Light"/>
              <a:buChar char="-"/>
            </a:pPr>
            <a:r>
              <a:rPr i="1" lang="en-GB" sz="1300">
                <a:latin typeface="Montserrat Light"/>
                <a:ea typeface="Montserrat Light"/>
                <a:cs typeface="Montserrat Light"/>
                <a:sym typeface="Montserrat Light"/>
              </a:rPr>
              <a:t>The editor might open. Close it when you finished editing the commit name</a:t>
            </a:r>
            <a:endParaRPr i="1" sz="1300">
              <a:latin typeface="Montserrat Light"/>
              <a:ea typeface="Montserrat Light"/>
              <a:cs typeface="Montserrat Light"/>
              <a:sym typeface="Montserrat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9" name="Shape 429"/>
        <p:cNvGrpSpPr/>
        <p:nvPr/>
      </p:nvGrpSpPr>
      <p:grpSpPr>
        <a:xfrm>
          <a:off x="0" y="0"/>
          <a:ext cx="0" cy="0"/>
          <a:chOff x="0" y="0"/>
          <a:chExt cx="0" cy="0"/>
        </a:xfrm>
      </p:grpSpPr>
      <p:cxnSp>
        <p:nvCxnSpPr>
          <p:cNvPr id="430" name="Google Shape;430;p63"/>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31" name="Google Shape;431;p63"/>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32" name="Google Shape;432;p63"/>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433" name="Google Shape;433;p63"/>
          <p:cNvSpPr txBox="1"/>
          <p:nvPr/>
        </p:nvSpPr>
        <p:spPr>
          <a:xfrm>
            <a:off x="414725" y="944075"/>
            <a:ext cx="8544600" cy="15468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Afterwards we pulled, we might see something like the following:</a:t>
            </a:r>
            <a:endParaRPr sz="1600">
              <a:latin typeface="Montserrat Light"/>
              <a:ea typeface="Montserrat Light"/>
              <a:cs typeface="Montserrat Light"/>
              <a:sym typeface="Montserrat Light"/>
            </a:endParaRPr>
          </a:p>
        </p:txBody>
      </p:sp>
      <p:pic>
        <p:nvPicPr>
          <p:cNvPr id="434" name="Google Shape;434;p63"/>
          <p:cNvPicPr preferRelativeResize="0"/>
          <p:nvPr/>
        </p:nvPicPr>
        <p:blipFill>
          <a:blip r:embed="rId4">
            <a:alphaModFix/>
          </a:blip>
          <a:stretch>
            <a:fillRect/>
          </a:stretch>
        </p:blipFill>
        <p:spPr>
          <a:xfrm>
            <a:off x="1051600" y="1444774"/>
            <a:ext cx="7040800" cy="3223825"/>
          </a:xfrm>
          <a:prstGeom prst="rect">
            <a:avLst/>
          </a:prstGeom>
          <a:noFill/>
          <a:ln>
            <a:noFill/>
          </a:ln>
        </p:spPr>
      </p:pic>
      <p:sp>
        <p:nvSpPr>
          <p:cNvPr id="435" name="Google Shape;435;p63"/>
          <p:cNvSpPr/>
          <p:nvPr/>
        </p:nvSpPr>
        <p:spPr>
          <a:xfrm>
            <a:off x="3189800" y="3344894"/>
            <a:ext cx="3265500" cy="786000"/>
          </a:xfrm>
          <a:prstGeom prst="rect">
            <a:avLst/>
          </a:prstGeom>
          <a:noFill/>
          <a:ln cap="flat" cmpd="sng" w="9525">
            <a:solidFill>
              <a:srgbClr val="0091E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9" name="Shape 439"/>
        <p:cNvGrpSpPr/>
        <p:nvPr/>
      </p:nvGrpSpPr>
      <p:grpSpPr>
        <a:xfrm>
          <a:off x="0" y="0"/>
          <a:ext cx="0" cy="0"/>
          <a:chOff x="0" y="0"/>
          <a:chExt cx="0" cy="0"/>
        </a:xfrm>
      </p:grpSpPr>
      <p:cxnSp>
        <p:nvCxnSpPr>
          <p:cNvPr id="440" name="Google Shape;440;p6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41" name="Google Shape;441;p6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42" name="Google Shape;442;p64"/>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443" name="Google Shape;443;p64"/>
          <p:cNvSpPr txBox="1"/>
          <p:nvPr/>
        </p:nvSpPr>
        <p:spPr>
          <a:xfrm>
            <a:off x="414725" y="944075"/>
            <a:ext cx="8544600" cy="15468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Let’s give a look to the history using git log:</a:t>
            </a:r>
            <a:endParaRPr sz="1600">
              <a:latin typeface="Montserrat Light"/>
              <a:ea typeface="Montserrat Light"/>
              <a:cs typeface="Montserrat Light"/>
              <a:sym typeface="Montserrat Light"/>
            </a:endParaRPr>
          </a:p>
        </p:txBody>
      </p:sp>
      <p:pic>
        <p:nvPicPr>
          <p:cNvPr id="444" name="Google Shape;444;p64"/>
          <p:cNvPicPr preferRelativeResize="0"/>
          <p:nvPr/>
        </p:nvPicPr>
        <p:blipFill>
          <a:blip r:embed="rId4">
            <a:alphaModFix/>
          </a:blip>
          <a:stretch>
            <a:fillRect/>
          </a:stretch>
        </p:blipFill>
        <p:spPr>
          <a:xfrm>
            <a:off x="1363075" y="1469025"/>
            <a:ext cx="6417856" cy="2347825"/>
          </a:xfrm>
          <a:prstGeom prst="rect">
            <a:avLst/>
          </a:prstGeom>
          <a:noFill/>
          <a:ln>
            <a:noFill/>
          </a:ln>
        </p:spPr>
      </p:pic>
      <p:sp>
        <p:nvSpPr>
          <p:cNvPr id="445" name="Google Shape;445;p64"/>
          <p:cNvSpPr txBox="1"/>
          <p:nvPr/>
        </p:nvSpPr>
        <p:spPr>
          <a:xfrm>
            <a:off x="312500" y="3906675"/>
            <a:ext cx="8167200" cy="19518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None/>
            </a:pPr>
            <a:r>
              <a:rPr i="1" lang="en-GB" sz="1300">
                <a:latin typeface="Montserrat Light"/>
                <a:ea typeface="Montserrat Light"/>
                <a:cs typeface="Montserrat Light"/>
                <a:sym typeface="Montserrat Light"/>
              </a:rPr>
              <a:t>Pay attention to the graph that git log --graph --oneline --decorate shows. It shows 2 branches that merged on the commit b17ced2. This commit has 2 ancestors from 2 branches. From now on, we can push our work.</a:t>
            </a:r>
            <a:endParaRPr i="1" sz="1300">
              <a:latin typeface="Montserrat Light"/>
              <a:ea typeface="Montserrat Light"/>
              <a:cs typeface="Montserrat Light"/>
              <a:sym typeface="Montserrat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9" name="Shape 449"/>
        <p:cNvGrpSpPr/>
        <p:nvPr/>
      </p:nvGrpSpPr>
      <p:grpSpPr>
        <a:xfrm>
          <a:off x="0" y="0"/>
          <a:ext cx="0" cy="0"/>
          <a:chOff x="0" y="0"/>
          <a:chExt cx="0" cy="0"/>
        </a:xfrm>
      </p:grpSpPr>
      <p:cxnSp>
        <p:nvCxnSpPr>
          <p:cNvPr id="450" name="Google Shape;450;p6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451" name="Google Shape;451;p6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452" name="Google Shape;452;p65"/>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
        <p:nvSpPr>
          <p:cNvPr id="453" name="Google Shape;453;p65"/>
          <p:cNvSpPr txBox="1"/>
          <p:nvPr/>
        </p:nvSpPr>
        <p:spPr>
          <a:xfrm>
            <a:off x="414725" y="944075"/>
            <a:ext cx="8544600" cy="1546800"/>
          </a:xfrm>
          <a:prstGeom prst="rect">
            <a:avLst/>
          </a:prstGeom>
          <a:noFill/>
          <a:ln>
            <a:noFill/>
          </a:ln>
        </p:spPr>
        <p:txBody>
          <a:bodyPr anchorCtr="0" anchor="t" bIns="91425" lIns="0" spcFirstLastPara="1" rIns="91425" wrap="square" tIns="91425">
            <a:noAutofit/>
          </a:bodyPr>
          <a:lstStyle/>
          <a:p>
            <a:pPr indent="0" lvl="0" marL="0" rtl="0" algn="l">
              <a:lnSpc>
                <a:spcPct val="150000"/>
              </a:lnSpc>
              <a:spcBef>
                <a:spcPts val="0"/>
              </a:spcBef>
              <a:spcAft>
                <a:spcPts val="0"/>
              </a:spcAft>
              <a:buNone/>
            </a:pPr>
            <a:r>
              <a:rPr b="1" lang="en-GB" sz="1600">
                <a:latin typeface="Montserrat"/>
                <a:ea typeface="Montserrat"/>
                <a:cs typeface="Montserrat"/>
                <a:sym typeface="Montserrat"/>
              </a:rPr>
              <a:t>Since the histories have been merged, we will be able to push:</a:t>
            </a:r>
            <a:endParaRPr sz="1600">
              <a:latin typeface="Montserrat Light"/>
              <a:ea typeface="Montserrat Light"/>
              <a:cs typeface="Montserrat Light"/>
              <a:sym typeface="Montserrat Light"/>
            </a:endParaRPr>
          </a:p>
        </p:txBody>
      </p:sp>
      <p:pic>
        <p:nvPicPr>
          <p:cNvPr id="454" name="Google Shape;454;p65"/>
          <p:cNvPicPr preferRelativeResize="0"/>
          <p:nvPr/>
        </p:nvPicPr>
        <p:blipFill>
          <a:blip r:embed="rId4">
            <a:alphaModFix/>
          </a:blip>
          <a:stretch>
            <a:fillRect/>
          </a:stretch>
        </p:blipFill>
        <p:spPr>
          <a:xfrm>
            <a:off x="1719121" y="1421021"/>
            <a:ext cx="5705750" cy="2822575"/>
          </a:xfrm>
          <a:prstGeom prst="rect">
            <a:avLst/>
          </a:prstGeom>
          <a:noFill/>
          <a:ln>
            <a:noFill/>
          </a:ln>
        </p:spPr>
      </p:pic>
      <p:sp>
        <p:nvSpPr>
          <p:cNvPr id="455" name="Google Shape;455;p65"/>
          <p:cNvSpPr txBox="1"/>
          <p:nvPr/>
        </p:nvSpPr>
        <p:spPr>
          <a:xfrm>
            <a:off x="2687700" y="4264325"/>
            <a:ext cx="3768600" cy="777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GB" sz="3400">
                <a:solidFill>
                  <a:schemeClr val="lt1"/>
                </a:solidFill>
                <a:highlight>
                  <a:srgbClr val="0091EA"/>
                </a:highlight>
                <a:latin typeface="Montserrat"/>
                <a:ea typeface="Montserrat"/>
                <a:cs typeface="Montserrat"/>
                <a:sym typeface="Montserrat"/>
              </a:rPr>
              <a:t>That’s it </a:t>
            </a:r>
            <a:r>
              <a:rPr b="1" lang="en-GB" sz="3400">
                <a:solidFill>
                  <a:srgbClr val="1A1A1A"/>
                </a:solidFill>
                <a:highlight>
                  <a:srgbClr val="FFFFFF"/>
                </a:highlight>
              </a:rPr>
              <a:t>😎</a:t>
            </a:r>
            <a:endParaRPr b="1" sz="3400">
              <a:solidFill>
                <a:srgbClr val="1A1A1A"/>
              </a:solidFill>
              <a:highlight>
                <a:srgbClr val="FFFFFF"/>
              </a:highlight>
            </a:endParaRPr>
          </a:p>
          <a:p>
            <a:pPr indent="0" lvl="0" marL="0" rtl="0" algn="ctr">
              <a:lnSpc>
                <a:spcPct val="150000"/>
              </a:lnSpc>
              <a:spcBef>
                <a:spcPts val="0"/>
              </a:spcBef>
              <a:spcAft>
                <a:spcPts val="0"/>
              </a:spcAft>
              <a:buNone/>
            </a:pPr>
            <a:r>
              <a:t/>
            </a:r>
            <a:endParaRPr b="1" sz="2400">
              <a:solidFill>
                <a:schemeClr val="lt1"/>
              </a:solidFill>
              <a:highlight>
                <a:srgbClr val="0091EA"/>
              </a:highlight>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1" name="Shape 151"/>
        <p:cNvGrpSpPr/>
        <p:nvPr/>
      </p:nvGrpSpPr>
      <p:grpSpPr>
        <a:xfrm>
          <a:off x="0" y="0"/>
          <a:ext cx="0" cy="0"/>
          <a:chOff x="0" y="0"/>
          <a:chExt cx="0" cy="0"/>
        </a:xfrm>
      </p:grpSpPr>
      <p:cxnSp>
        <p:nvCxnSpPr>
          <p:cNvPr id="152" name="Google Shape;152;p34"/>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53" name="Google Shape;153;p34"/>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54" name="Google Shape;154;p34"/>
          <p:cNvSpPr txBox="1"/>
          <p:nvPr/>
        </p:nvSpPr>
        <p:spPr>
          <a:xfrm>
            <a:off x="414725" y="944075"/>
            <a:ext cx="8544600" cy="38271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b="1" lang="en-GB" sz="1600">
                <a:latin typeface="Montserrat"/>
                <a:ea typeface="Montserrat"/>
                <a:cs typeface="Montserrat"/>
                <a:sym typeface="Montserrat"/>
              </a:rPr>
              <a:t>What you don’t get out of the box and you might need to install as a dependency if you want to use:</a:t>
            </a:r>
            <a:endParaRPr b="1" sz="1600">
              <a:latin typeface="Montserrat"/>
              <a:ea typeface="Montserrat"/>
              <a:cs typeface="Montserrat"/>
              <a:sym typeface="Montserra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Any framework/library for styling: Bootstrap, Material UI</a:t>
            </a:r>
            <a:endParaRPr sz="1600">
              <a:latin typeface="Montserrat Light"/>
              <a:ea typeface="Montserrat Light"/>
              <a:cs typeface="Montserrat Light"/>
              <a:sym typeface="Montserrat Ligh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A router: React Router</a:t>
            </a:r>
            <a:endParaRPr sz="1600">
              <a:latin typeface="Montserrat Light"/>
              <a:ea typeface="Montserrat Light"/>
              <a:cs typeface="Montserrat Light"/>
              <a:sym typeface="Montserrat Ligh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Axios (for making requests, instead of the Fetch API)</a:t>
            </a:r>
            <a:endParaRPr sz="1600">
              <a:latin typeface="Montserrat Light"/>
              <a:ea typeface="Montserrat Light"/>
              <a:cs typeface="Montserrat Light"/>
              <a:sym typeface="Montserrat Light"/>
            </a:endParaRPr>
          </a:p>
          <a:p>
            <a:pPr indent="-330200" lvl="0" marL="457200" rtl="0" algn="l">
              <a:lnSpc>
                <a:spcPct val="20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A deployment server -  to be configured according the platform.</a:t>
            </a:r>
            <a:endParaRPr sz="1600">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t/>
            </a:r>
            <a:endParaRPr sz="1600">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t/>
            </a:r>
            <a:endParaRPr sz="1600">
              <a:latin typeface="Montserrat Light"/>
              <a:ea typeface="Montserrat Light"/>
              <a:cs typeface="Montserrat Light"/>
              <a:sym typeface="Montserrat Light"/>
            </a:endParaRPr>
          </a:p>
          <a:p>
            <a:pPr indent="0" lvl="0" marL="0" rtl="0" algn="l">
              <a:lnSpc>
                <a:spcPct val="200000"/>
              </a:lnSpc>
              <a:spcBef>
                <a:spcPts val="0"/>
              </a:spcBef>
              <a:spcAft>
                <a:spcPts val="0"/>
              </a:spcAft>
              <a:buNone/>
            </a:pPr>
            <a:r>
              <a:t/>
            </a:r>
            <a:endParaRPr sz="1600">
              <a:latin typeface="Montserrat Light"/>
              <a:ea typeface="Montserrat Light"/>
              <a:cs typeface="Montserrat Light"/>
              <a:sym typeface="Montserrat Light"/>
            </a:endParaRPr>
          </a:p>
        </p:txBody>
      </p:sp>
      <p:sp>
        <p:nvSpPr>
          <p:cNvPr id="155" name="Google Shape;155;p34"/>
          <p:cNvSpPr txBox="1"/>
          <p:nvPr/>
        </p:nvSpPr>
        <p:spPr>
          <a:xfrm>
            <a:off x="414725" y="238450"/>
            <a:ext cx="76149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Create React App</a:t>
            </a:r>
            <a:endParaRPr b="1" sz="3000">
              <a:solidFill>
                <a:srgbClr val="4278E8"/>
              </a:solidFill>
              <a:latin typeface="Montserrat"/>
              <a:ea typeface="Montserrat"/>
              <a:cs typeface="Montserrat"/>
              <a:sym typeface="Montserrat"/>
            </a:endParaRPr>
          </a:p>
          <a:p>
            <a:pPr indent="0" lvl="0" marL="0" rtl="0" algn="l">
              <a:spcBef>
                <a:spcPts val="0"/>
              </a:spcBef>
              <a:spcAft>
                <a:spcPts val="0"/>
              </a:spcAft>
              <a:buClr>
                <a:srgbClr val="000000"/>
              </a:buClr>
              <a:buSzPts val="2000"/>
              <a:buFont typeface="Arial"/>
              <a:buNone/>
            </a:pPr>
            <a:r>
              <a:t/>
            </a:r>
            <a:endParaRPr b="1" sz="2000">
              <a:solidFill>
                <a:srgbClr val="FFFFFF"/>
              </a:solidFill>
              <a:latin typeface="Montserrat"/>
              <a:ea typeface="Montserrat"/>
              <a:cs typeface="Montserrat"/>
              <a:sym typeface="Montserrat"/>
            </a:endParaRPr>
          </a:p>
          <a:p>
            <a:pPr indent="0" lvl="0" marL="0" marR="0" rtl="0" algn="l">
              <a:lnSpc>
                <a:spcPct val="90000"/>
              </a:lnSpc>
              <a:spcBef>
                <a:spcPts val="0"/>
              </a:spcBef>
              <a:spcAft>
                <a:spcPts val="0"/>
              </a:spcAft>
              <a:buClr>
                <a:srgbClr val="000000"/>
              </a:buClr>
              <a:buSzPts val="3600"/>
              <a:buFont typeface="Arial"/>
              <a:buNone/>
            </a:pPr>
            <a:r>
              <a:t/>
            </a:r>
            <a:endParaRPr b="1" sz="2400">
              <a:solidFill>
                <a:srgbClr val="FFFFF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9" name="Shape 159"/>
        <p:cNvGrpSpPr/>
        <p:nvPr/>
      </p:nvGrpSpPr>
      <p:grpSpPr>
        <a:xfrm>
          <a:off x="0" y="0"/>
          <a:ext cx="0" cy="0"/>
          <a:chOff x="0" y="0"/>
          <a:chExt cx="0" cy="0"/>
        </a:xfrm>
      </p:grpSpPr>
      <p:cxnSp>
        <p:nvCxnSpPr>
          <p:cNvPr id="160" name="Google Shape;160;p35"/>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61" name="Google Shape;161;p35"/>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62" name="Google Shape;162;p35"/>
          <p:cNvSpPr txBox="1"/>
          <p:nvPr/>
        </p:nvSpPr>
        <p:spPr>
          <a:xfrm>
            <a:off x="414725" y="944075"/>
            <a:ext cx="8544600" cy="38271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b="1" lang="en-GB" sz="1600">
                <a:latin typeface="Montserrat"/>
                <a:ea typeface="Montserrat"/>
                <a:cs typeface="Montserrat"/>
                <a:sym typeface="Montserrat"/>
              </a:rPr>
              <a:t>The Problem:</a:t>
            </a:r>
            <a:endParaRPr b="1" sz="1600">
              <a:latin typeface="Montserrat"/>
              <a:ea typeface="Montserrat"/>
              <a:cs typeface="Montserrat"/>
              <a:sym typeface="Montserrat"/>
            </a:endParaRPr>
          </a:p>
          <a:p>
            <a:pPr indent="-330200" lvl="0" marL="457200" rtl="0" algn="l">
              <a:lnSpc>
                <a:spcPct val="15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When you have an initialized repo on a remote, the history of that git project might conflict with create-react-app’s one.</a:t>
            </a:r>
            <a:endParaRPr sz="1600">
              <a:latin typeface="Montserrat Light"/>
              <a:ea typeface="Montserrat Light"/>
              <a:cs typeface="Montserrat Light"/>
              <a:sym typeface="Montserrat Light"/>
            </a:endParaRPr>
          </a:p>
          <a:p>
            <a:pPr indent="-330200" lvl="0" marL="457200" rtl="0" algn="l">
              <a:lnSpc>
                <a:spcPct val="15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Create-react-app runs git init upon initialization. If we are working on a folder that already has run git init we will encounter problems.</a:t>
            </a:r>
            <a:endParaRPr sz="1600">
              <a:latin typeface="Montserrat Light"/>
              <a:ea typeface="Montserrat Light"/>
              <a:cs typeface="Montserrat Light"/>
              <a:sym typeface="Montserrat Light"/>
            </a:endParaRPr>
          </a:p>
          <a:p>
            <a:pPr indent="0" lvl="0" marL="0" rtl="0" algn="l">
              <a:lnSpc>
                <a:spcPct val="200000"/>
              </a:lnSpc>
              <a:spcBef>
                <a:spcPts val="1000"/>
              </a:spcBef>
              <a:spcAft>
                <a:spcPts val="0"/>
              </a:spcAft>
              <a:buNone/>
            </a:pPr>
            <a:r>
              <a:rPr b="1" lang="en-GB" sz="1600">
                <a:solidFill>
                  <a:schemeClr val="dk1"/>
                </a:solidFill>
                <a:latin typeface="Montserrat"/>
                <a:ea typeface="Montserrat"/>
                <a:cs typeface="Montserrat"/>
                <a:sym typeface="Montserrat"/>
              </a:rPr>
              <a:t>The Solution:</a:t>
            </a:r>
            <a:endParaRPr b="1" sz="1600">
              <a:solidFill>
                <a:schemeClr val="dk1"/>
              </a:solidFill>
              <a:latin typeface="Montserrat"/>
              <a:ea typeface="Montserrat"/>
              <a:cs typeface="Montserrat"/>
              <a:sym typeface="Montserrat"/>
            </a:endParaRPr>
          </a:p>
          <a:p>
            <a:pPr indent="-330200" lvl="0" marL="457200" rtl="0" algn="l">
              <a:lnSpc>
                <a:spcPct val="150000"/>
              </a:lnSpc>
              <a:spcBef>
                <a:spcPts val="0"/>
              </a:spcBef>
              <a:spcAft>
                <a:spcPts val="0"/>
              </a:spcAft>
              <a:buClr>
                <a:schemeClr val="dk1"/>
              </a:buClr>
              <a:buSzPts val="1600"/>
              <a:buFont typeface="Montserrat Light"/>
              <a:buChar char="●"/>
            </a:pPr>
            <a:r>
              <a:rPr lang="en-GB" sz="1600">
                <a:solidFill>
                  <a:schemeClr val="dk1"/>
                </a:solidFill>
                <a:latin typeface="Montserrat Light"/>
                <a:ea typeface="Montserrat Light"/>
                <a:cs typeface="Montserrat Light"/>
                <a:sym typeface="Montserrat Light"/>
              </a:rPr>
              <a:t>We will clone the remote first, create react app in a nested folder so the .git folder from the remote doesn’t conflict with create-react-app’s one, then move the files from react app to the proper place and commit.</a:t>
            </a:r>
            <a:endParaRPr sz="1600">
              <a:latin typeface="Montserrat Light"/>
              <a:ea typeface="Montserrat Light"/>
              <a:cs typeface="Montserrat Light"/>
              <a:sym typeface="Montserrat Light"/>
            </a:endParaRPr>
          </a:p>
        </p:txBody>
      </p:sp>
      <p:sp>
        <p:nvSpPr>
          <p:cNvPr id="163" name="Google Shape;163;p35"/>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2400">
              <a:solidFill>
                <a:srgbClr val="FFFFFF"/>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7" name="Shape 167"/>
        <p:cNvGrpSpPr/>
        <p:nvPr/>
      </p:nvGrpSpPr>
      <p:grpSpPr>
        <a:xfrm>
          <a:off x="0" y="0"/>
          <a:ext cx="0" cy="0"/>
          <a:chOff x="0" y="0"/>
          <a:chExt cx="0" cy="0"/>
        </a:xfrm>
      </p:grpSpPr>
      <p:cxnSp>
        <p:nvCxnSpPr>
          <p:cNvPr id="168" name="Google Shape;168;p36"/>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69" name="Google Shape;169;p36"/>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70" name="Google Shape;170;p36"/>
          <p:cNvSpPr txBox="1"/>
          <p:nvPr/>
        </p:nvSpPr>
        <p:spPr>
          <a:xfrm>
            <a:off x="414725" y="944075"/>
            <a:ext cx="8544600" cy="38271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b="1" lang="en-GB" sz="1600">
                <a:latin typeface="Montserrat"/>
                <a:ea typeface="Montserrat"/>
                <a:cs typeface="Montserrat"/>
                <a:sym typeface="Montserrat"/>
              </a:rPr>
              <a:t>Before we start:</a:t>
            </a:r>
            <a:endParaRPr b="1" sz="1600">
              <a:latin typeface="Montserrat"/>
              <a:ea typeface="Montserrat"/>
              <a:cs typeface="Montserrat"/>
              <a:sym typeface="Montserrat"/>
            </a:endParaRPr>
          </a:p>
          <a:p>
            <a:pPr indent="0" lvl="0" marL="0" rtl="0" algn="ctr">
              <a:lnSpc>
                <a:spcPct val="150000"/>
              </a:lnSpc>
              <a:spcBef>
                <a:spcPts val="0"/>
              </a:spcBef>
              <a:spcAft>
                <a:spcPts val="0"/>
              </a:spcAft>
              <a:buNone/>
            </a:pPr>
            <a:r>
              <a:rPr b="1" lang="en-GB" sz="2400">
                <a:solidFill>
                  <a:schemeClr val="lt1"/>
                </a:solidFill>
                <a:highlight>
                  <a:srgbClr val="0091EA"/>
                </a:highlight>
                <a:latin typeface="Montserrat"/>
                <a:ea typeface="Montserrat"/>
                <a:cs typeface="Montserrat"/>
                <a:sym typeface="Montserrat"/>
              </a:rPr>
              <a:t>DON’T PUSH FORCE!</a:t>
            </a:r>
            <a:endParaRPr b="1" sz="2400">
              <a:solidFill>
                <a:schemeClr val="lt1"/>
              </a:solidFill>
              <a:highlight>
                <a:srgbClr val="0091EA"/>
              </a:highlight>
              <a:latin typeface="Montserrat"/>
              <a:ea typeface="Montserrat"/>
              <a:cs typeface="Montserrat"/>
              <a:sym typeface="Montserrat"/>
            </a:endParaRPr>
          </a:p>
          <a:p>
            <a:pPr indent="0" lvl="0" marL="0" rtl="0" algn="ctr">
              <a:lnSpc>
                <a:spcPct val="150000"/>
              </a:lnSpc>
              <a:spcBef>
                <a:spcPts val="0"/>
              </a:spcBef>
              <a:spcAft>
                <a:spcPts val="0"/>
              </a:spcAft>
              <a:buNone/>
            </a:pPr>
            <a:r>
              <a:rPr b="1" lang="en-GB" sz="2400">
                <a:solidFill>
                  <a:schemeClr val="lt1"/>
                </a:solidFill>
                <a:highlight>
                  <a:srgbClr val="0091EA"/>
                </a:highlight>
                <a:latin typeface="Montserrat"/>
                <a:ea typeface="Montserrat"/>
                <a:cs typeface="Montserrat"/>
                <a:sym typeface="Montserrat"/>
              </a:rPr>
              <a:t>IT WILL CLOSE THE FEEDBACK BRANCH </a:t>
            </a:r>
            <a:endParaRPr b="1" sz="2400">
              <a:solidFill>
                <a:schemeClr val="lt1"/>
              </a:solidFill>
              <a:highlight>
                <a:srgbClr val="0091EA"/>
              </a:highlight>
              <a:latin typeface="Montserrat"/>
              <a:ea typeface="Montserrat"/>
              <a:cs typeface="Montserrat"/>
              <a:sym typeface="Montserrat"/>
            </a:endParaRPr>
          </a:p>
          <a:p>
            <a:pPr indent="0" lvl="0" marL="0" rtl="0" algn="l">
              <a:lnSpc>
                <a:spcPct val="150000"/>
              </a:lnSpc>
              <a:spcBef>
                <a:spcPts val="0"/>
              </a:spcBef>
              <a:spcAft>
                <a:spcPts val="0"/>
              </a:spcAft>
              <a:buNone/>
            </a:pPr>
            <a:r>
              <a:rPr lang="en-GB" sz="1600">
                <a:latin typeface="Montserrat Light"/>
                <a:ea typeface="Montserrat Light"/>
                <a:cs typeface="Montserrat Light"/>
                <a:sym typeface="Montserrat Light"/>
              </a:rPr>
              <a:t>If for any reason you have </a:t>
            </a:r>
            <a:r>
              <a:rPr b="1" lang="en-GB" sz="1600">
                <a:latin typeface="Montserrat"/>
                <a:ea typeface="Montserrat"/>
                <a:cs typeface="Montserrat"/>
                <a:sym typeface="Montserrat"/>
              </a:rPr>
              <a:t>unrelated histories</a:t>
            </a:r>
            <a:r>
              <a:rPr lang="en-GB" sz="1600">
                <a:latin typeface="Montserrat Light"/>
                <a:ea typeface="Montserrat Light"/>
                <a:cs typeface="Montserrat Light"/>
                <a:sym typeface="Montserrat Light"/>
              </a:rPr>
              <a:t>, the proper flow to fix it is:</a:t>
            </a:r>
            <a:endParaRPr sz="1600">
              <a:latin typeface="Montserrat Light"/>
              <a:ea typeface="Montserrat Light"/>
              <a:cs typeface="Montserrat Light"/>
              <a:sym typeface="Montserrat Light"/>
            </a:endParaRPr>
          </a:p>
          <a:p>
            <a:pPr indent="-330200" lvl="0" marL="457200" rtl="0" algn="l">
              <a:lnSpc>
                <a:spcPct val="15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Git pull --allow-unrelated-histories</a:t>
            </a:r>
            <a:endParaRPr sz="1600">
              <a:latin typeface="Montserrat Light"/>
              <a:ea typeface="Montserrat Light"/>
              <a:cs typeface="Montserrat Light"/>
              <a:sym typeface="Montserrat Light"/>
            </a:endParaRPr>
          </a:p>
          <a:p>
            <a:pPr indent="-330200" lvl="0" marL="457200" rtl="0" algn="l">
              <a:lnSpc>
                <a:spcPct val="15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Solve conflicts</a:t>
            </a:r>
            <a:endParaRPr sz="1600">
              <a:latin typeface="Montserrat Light"/>
              <a:ea typeface="Montserrat Light"/>
              <a:cs typeface="Montserrat Light"/>
              <a:sym typeface="Montserrat Light"/>
            </a:endParaRPr>
          </a:p>
          <a:p>
            <a:pPr indent="-330200" lvl="0" marL="457200" rtl="0" algn="l">
              <a:lnSpc>
                <a:spcPct val="15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Commit</a:t>
            </a:r>
            <a:endParaRPr sz="1600">
              <a:latin typeface="Montserrat Light"/>
              <a:ea typeface="Montserrat Light"/>
              <a:cs typeface="Montserrat Light"/>
              <a:sym typeface="Montserrat Light"/>
            </a:endParaRPr>
          </a:p>
          <a:p>
            <a:pPr indent="-330200" lvl="0" marL="457200" rtl="0" algn="l">
              <a:lnSpc>
                <a:spcPct val="150000"/>
              </a:lnSpc>
              <a:spcBef>
                <a:spcPts val="0"/>
              </a:spcBef>
              <a:spcAft>
                <a:spcPts val="0"/>
              </a:spcAft>
              <a:buSzPts val="1600"/>
              <a:buFont typeface="Montserrat Light"/>
              <a:buChar char="●"/>
            </a:pPr>
            <a:r>
              <a:rPr lang="en-GB" sz="1600">
                <a:latin typeface="Montserrat Light"/>
                <a:ea typeface="Montserrat Light"/>
                <a:cs typeface="Montserrat Light"/>
                <a:sym typeface="Montserrat Light"/>
              </a:rPr>
              <a:t>Git push </a:t>
            </a:r>
            <a:endParaRPr sz="1600">
              <a:latin typeface="Montserrat Light"/>
              <a:ea typeface="Montserrat Light"/>
              <a:cs typeface="Montserrat Light"/>
              <a:sym typeface="Montserrat Light"/>
            </a:endParaRPr>
          </a:p>
        </p:txBody>
      </p:sp>
      <p:sp>
        <p:nvSpPr>
          <p:cNvPr id="171" name="Google Shape;171;p36"/>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2400">
              <a:solidFill>
                <a:srgbClr val="FFFFFF"/>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5" name="Shape 175"/>
        <p:cNvGrpSpPr/>
        <p:nvPr/>
      </p:nvGrpSpPr>
      <p:grpSpPr>
        <a:xfrm>
          <a:off x="0" y="0"/>
          <a:ext cx="0" cy="0"/>
          <a:chOff x="0" y="0"/>
          <a:chExt cx="0" cy="0"/>
        </a:xfrm>
      </p:grpSpPr>
      <p:cxnSp>
        <p:nvCxnSpPr>
          <p:cNvPr id="176" name="Google Shape;176;p37"/>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77" name="Google Shape;177;p37"/>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78" name="Google Shape;178;p37"/>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2400">
              <a:solidFill>
                <a:srgbClr val="FFFFFF"/>
              </a:solidFill>
              <a:latin typeface="Montserrat"/>
              <a:ea typeface="Montserrat"/>
              <a:cs typeface="Montserrat"/>
              <a:sym typeface="Montserrat"/>
            </a:endParaRPr>
          </a:p>
        </p:txBody>
      </p:sp>
      <p:sp>
        <p:nvSpPr>
          <p:cNvPr id="179" name="Google Shape;179;p37"/>
          <p:cNvSpPr txBox="1"/>
          <p:nvPr/>
        </p:nvSpPr>
        <p:spPr>
          <a:xfrm>
            <a:off x="1418075" y="1709450"/>
            <a:ext cx="6667200" cy="1636800"/>
          </a:xfrm>
          <a:prstGeom prst="rect">
            <a:avLst/>
          </a:prstGeom>
          <a:noFill/>
          <a:ln>
            <a:noFill/>
          </a:ln>
        </p:spPr>
        <p:txBody>
          <a:bodyPr anchorCtr="0" anchor="t" bIns="91425" lIns="0" spcFirstLastPara="1" rIns="91425" wrap="square" tIns="91425">
            <a:noAutofit/>
          </a:bodyPr>
          <a:lstStyle/>
          <a:p>
            <a:pPr indent="0" lvl="0" marL="0" rtl="0" algn="ctr">
              <a:lnSpc>
                <a:spcPct val="115000"/>
              </a:lnSpc>
              <a:spcBef>
                <a:spcPts val="0"/>
              </a:spcBef>
              <a:spcAft>
                <a:spcPts val="0"/>
              </a:spcAft>
              <a:buNone/>
            </a:pPr>
            <a:r>
              <a:rPr b="1" lang="en-GB" sz="2400">
                <a:solidFill>
                  <a:srgbClr val="0091EA"/>
                </a:solidFill>
                <a:highlight>
                  <a:schemeClr val="lt1"/>
                </a:highlight>
                <a:latin typeface="Montserrat"/>
                <a:ea typeface="Montserrat"/>
                <a:cs typeface="Montserrat"/>
                <a:sym typeface="Montserrat"/>
              </a:rPr>
              <a:t>How to start working with Create React App without having unrelated histories, or force pushing to the remote.</a:t>
            </a:r>
            <a:endParaRPr b="1" sz="2400">
              <a:solidFill>
                <a:srgbClr val="0091EA"/>
              </a:solidFill>
              <a:highlight>
                <a:schemeClr val="lt1"/>
              </a:highlight>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3" name="Shape 183"/>
        <p:cNvGrpSpPr/>
        <p:nvPr/>
      </p:nvGrpSpPr>
      <p:grpSpPr>
        <a:xfrm>
          <a:off x="0" y="0"/>
          <a:ext cx="0" cy="0"/>
          <a:chOff x="0" y="0"/>
          <a:chExt cx="0" cy="0"/>
        </a:xfrm>
      </p:grpSpPr>
      <p:cxnSp>
        <p:nvCxnSpPr>
          <p:cNvPr id="184" name="Google Shape;184;p38"/>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85" name="Google Shape;185;p38"/>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86" name="Google Shape;186;p38"/>
          <p:cNvSpPr txBox="1"/>
          <p:nvPr/>
        </p:nvSpPr>
        <p:spPr>
          <a:xfrm>
            <a:off x="414725" y="944075"/>
            <a:ext cx="8544600" cy="532800"/>
          </a:xfrm>
          <a:prstGeom prst="rect">
            <a:avLst/>
          </a:prstGeom>
          <a:noFill/>
          <a:ln>
            <a:noFill/>
          </a:ln>
        </p:spPr>
        <p:txBody>
          <a:bodyPr anchorCtr="0" anchor="t" bIns="91425" lIns="0" spcFirstLastPara="1" rIns="91425" wrap="square" tIns="91425">
            <a:noAutofit/>
          </a:bodyPr>
          <a:lstStyle/>
          <a:p>
            <a:pPr indent="0" lvl="0" marL="0" rtl="0" algn="l">
              <a:lnSpc>
                <a:spcPct val="200000"/>
              </a:lnSpc>
              <a:spcBef>
                <a:spcPts val="0"/>
              </a:spcBef>
              <a:spcAft>
                <a:spcPts val="0"/>
              </a:spcAft>
              <a:buNone/>
            </a:pPr>
            <a:r>
              <a:rPr lang="en-GB" sz="1600">
                <a:latin typeface="Montserrat Light"/>
                <a:ea typeface="Montserrat Light"/>
                <a:cs typeface="Montserrat Light"/>
                <a:sym typeface="Montserrat Light"/>
              </a:rPr>
              <a:t>First, let’s accept the assignment and open it on a browser:</a:t>
            </a:r>
            <a:endParaRPr sz="1600">
              <a:latin typeface="Montserrat Light"/>
              <a:ea typeface="Montserrat Light"/>
              <a:cs typeface="Montserrat Light"/>
              <a:sym typeface="Montserrat Light"/>
            </a:endParaRPr>
          </a:p>
        </p:txBody>
      </p:sp>
      <p:sp>
        <p:nvSpPr>
          <p:cNvPr id="187" name="Google Shape;187;p38"/>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2400">
              <a:solidFill>
                <a:srgbClr val="FFFFFF"/>
              </a:solidFill>
              <a:latin typeface="Montserrat"/>
              <a:ea typeface="Montserrat"/>
              <a:cs typeface="Montserrat"/>
              <a:sym typeface="Montserrat"/>
            </a:endParaRPr>
          </a:p>
        </p:txBody>
      </p:sp>
      <p:pic>
        <p:nvPicPr>
          <p:cNvPr id="188" name="Google Shape;188;p38"/>
          <p:cNvPicPr preferRelativeResize="0"/>
          <p:nvPr/>
        </p:nvPicPr>
        <p:blipFill>
          <a:blip r:embed="rId4">
            <a:alphaModFix/>
          </a:blip>
          <a:stretch>
            <a:fillRect/>
          </a:stretch>
        </p:blipFill>
        <p:spPr>
          <a:xfrm>
            <a:off x="2084950" y="1591500"/>
            <a:ext cx="5251846" cy="3361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2" name="Shape 192"/>
        <p:cNvGrpSpPr/>
        <p:nvPr/>
      </p:nvGrpSpPr>
      <p:grpSpPr>
        <a:xfrm>
          <a:off x="0" y="0"/>
          <a:ext cx="0" cy="0"/>
          <a:chOff x="0" y="0"/>
          <a:chExt cx="0" cy="0"/>
        </a:xfrm>
      </p:grpSpPr>
      <p:cxnSp>
        <p:nvCxnSpPr>
          <p:cNvPr id="193" name="Google Shape;193;p39"/>
          <p:cNvCxnSpPr/>
          <p:nvPr/>
        </p:nvCxnSpPr>
        <p:spPr>
          <a:xfrm>
            <a:off x="414725" y="921675"/>
            <a:ext cx="1697100" cy="0"/>
          </a:xfrm>
          <a:prstGeom prst="straightConnector1">
            <a:avLst/>
          </a:prstGeom>
          <a:noFill/>
          <a:ln cap="flat" cmpd="sng" w="38100">
            <a:solidFill>
              <a:srgbClr val="4278E8"/>
            </a:solidFill>
            <a:prstDash val="solid"/>
            <a:round/>
            <a:headEnd len="med" w="med" type="none"/>
            <a:tailEnd len="med" w="med" type="none"/>
          </a:ln>
        </p:spPr>
      </p:cxnSp>
      <p:pic>
        <p:nvPicPr>
          <p:cNvPr id="194" name="Google Shape;194;p39"/>
          <p:cNvPicPr preferRelativeResize="0"/>
          <p:nvPr/>
        </p:nvPicPr>
        <p:blipFill>
          <a:blip r:embed="rId3">
            <a:alphaModFix/>
          </a:blip>
          <a:stretch>
            <a:fillRect/>
          </a:stretch>
        </p:blipFill>
        <p:spPr>
          <a:xfrm>
            <a:off x="8029575" y="4633775"/>
            <a:ext cx="1019175" cy="408450"/>
          </a:xfrm>
          <a:prstGeom prst="rect">
            <a:avLst/>
          </a:prstGeom>
          <a:noFill/>
          <a:ln>
            <a:noFill/>
          </a:ln>
        </p:spPr>
      </p:pic>
      <p:sp>
        <p:nvSpPr>
          <p:cNvPr id="195" name="Google Shape;195;p39"/>
          <p:cNvSpPr txBox="1"/>
          <p:nvPr/>
        </p:nvSpPr>
        <p:spPr>
          <a:xfrm>
            <a:off x="414725" y="944075"/>
            <a:ext cx="8544600" cy="532800"/>
          </a:xfrm>
          <a:prstGeom prst="rect">
            <a:avLst/>
          </a:prstGeom>
          <a:noFill/>
          <a:ln>
            <a:noFill/>
          </a:ln>
        </p:spPr>
        <p:txBody>
          <a:bodyPr anchorCtr="0" anchor="t" bIns="91425" lIns="0"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600">
                <a:solidFill>
                  <a:schemeClr val="dk1"/>
                </a:solidFill>
                <a:latin typeface="Montserrat Light"/>
                <a:ea typeface="Montserrat Light"/>
                <a:cs typeface="Montserrat Light"/>
                <a:sym typeface="Montserrat Light"/>
              </a:rPr>
              <a:t>Once ready, navigate to your project:</a:t>
            </a:r>
            <a:endParaRPr sz="1600">
              <a:latin typeface="Montserrat Light"/>
              <a:ea typeface="Montserrat Light"/>
              <a:cs typeface="Montserrat Light"/>
              <a:sym typeface="Montserrat Light"/>
            </a:endParaRPr>
          </a:p>
        </p:txBody>
      </p:sp>
      <p:sp>
        <p:nvSpPr>
          <p:cNvPr id="196" name="Google Shape;196;p39"/>
          <p:cNvSpPr txBox="1"/>
          <p:nvPr/>
        </p:nvSpPr>
        <p:spPr>
          <a:xfrm>
            <a:off x="414725" y="238450"/>
            <a:ext cx="8592300" cy="591000"/>
          </a:xfrm>
          <a:prstGeom prst="rect">
            <a:avLst/>
          </a:prstGeom>
          <a:noFill/>
          <a:ln>
            <a:noFill/>
          </a:ln>
        </p:spPr>
        <p:txBody>
          <a:bodyPr anchorCtr="0" anchor="t" bIns="45700" lIns="0" spcFirstLastPara="1" rIns="91425" wrap="square" tIns="45700">
            <a:noAutofit/>
          </a:bodyPr>
          <a:lstStyle/>
          <a:p>
            <a:pPr indent="0" lvl="0" marL="0" rtl="0" algn="l">
              <a:spcBef>
                <a:spcPts val="0"/>
              </a:spcBef>
              <a:spcAft>
                <a:spcPts val="0"/>
              </a:spcAft>
              <a:buClr>
                <a:srgbClr val="000000"/>
              </a:buClr>
              <a:buSzPts val="1100"/>
              <a:buFont typeface="Arial"/>
              <a:buNone/>
            </a:pPr>
            <a:r>
              <a:rPr b="1" lang="en-GB" sz="3000">
                <a:solidFill>
                  <a:srgbClr val="4278E8"/>
                </a:solidFill>
                <a:latin typeface="Montserrat"/>
                <a:ea typeface="Montserrat"/>
                <a:cs typeface="Montserrat"/>
                <a:sym typeface="Montserrat"/>
              </a:rPr>
              <a:t>Solving problems with Initialized repo</a:t>
            </a:r>
            <a:endParaRPr b="1" sz="2400">
              <a:solidFill>
                <a:srgbClr val="FFFFFF"/>
              </a:solidFill>
              <a:latin typeface="Montserrat"/>
              <a:ea typeface="Montserrat"/>
              <a:cs typeface="Montserrat"/>
              <a:sym typeface="Montserrat"/>
            </a:endParaRPr>
          </a:p>
        </p:txBody>
      </p:sp>
      <p:pic>
        <p:nvPicPr>
          <p:cNvPr id="197" name="Google Shape;197;p39"/>
          <p:cNvPicPr preferRelativeResize="0"/>
          <p:nvPr/>
        </p:nvPicPr>
        <p:blipFill rotWithShape="1">
          <a:blip r:embed="rId4">
            <a:alphaModFix/>
          </a:blip>
          <a:srcRect b="47088" l="842" r="33849" t="15289"/>
          <a:stretch/>
        </p:blipFill>
        <p:spPr>
          <a:xfrm>
            <a:off x="437900" y="1499275"/>
            <a:ext cx="8398301" cy="27213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Flutter">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