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Roboto"/>
      <p:regular r:id="rId47"/>
      <p:bold r:id="rId48"/>
      <p:italic r:id="rId49"/>
      <p:boldItalic r:id="rId50"/>
    </p:embeddedFont>
    <p:embeddedFont>
      <p:font typeface="Roboto Medium"/>
      <p:regular r:id="rId51"/>
      <p:bold r:id="rId52"/>
      <p:italic r:id="rId53"/>
      <p:boldItalic r:id="rId54"/>
    </p:embeddedFont>
    <p:embeddedFont>
      <p:font typeface="Montserrat"/>
      <p:regular r:id="rId55"/>
      <p:bold r:id="rId56"/>
      <p:italic r:id="rId57"/>
      <p:boldItalic r:id="rId58"/>
    </p:embeddedFont>
    <p:embeddedFont>
      <p:font typeface="Source Code Pro"/>
      <p:regular r:id="rId59"/>
      <p:bold r:id="rId60"/>
      <p:italic r:id="rId61"/>
      <p:boldItalic r:id="rId62"/>
    </p:embeddedFont>
    <p:embeddedFont>
      <p:font typeface="Montserrat Light"/>
      <p:regular r:id="rId63"/>
      <p:bold r:id="rId64"/>
      <p:italic r:id="rId65"/>
      <p:boldItalic r:id="rId66"/>
    </p:embeddedFont>
    <p:embeddedFont>
      <p:font typeface="Roboto Light"/>
      <p:regular r:id="rId67"/>
      <p:bold r:id="rId68"/>
      <p:italic r:id="rId69"/>
      <p:boldItalic r:id="rId70"/>
    </p:embeddedFont>
    <p:embeddedFont>
      <p:font typeface="Roboto Mono"/>
      <p:regular r:id="rId71"/>
      <p:bold r:id="rId72"/>
      <p:italic r:id="rId73"/>
      <p:boldItalic r:id="rId74"/>
    </p:embeddedFont>
    <p:embeddedFont>
      <p:font typeface="Roboto Mono Regular"/>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7.xml"/><Relationship Id="rId75" Type="http://schemas.openxmlformats.org/officeDocument/2006/relationships/font" Target="fonts/RobotoMonoRegular-regular.fntdata"/><Relationship Id="rId30" Type="http://schemas.openxmlformats.org/officeDocument/2006/relationships/slide" Target="slides/slide26.xml"/><Relationship Id="rId74" Type="http://schemas.openxmlformats.org/officeDocument/2006/relationships/font" Target="fonts/RobotoMono-boldItalic.fntdata"/><Relationship Id="rId33" Type="http://schemas.openxmlformats.org/officeDocument/2006/relationships/slide" Target="slides/slide29.xml"/><Relationship Id="rId77" Type="http://schemas.openxmlformats.org/officeDocument/2006/relationships/font" Target="fonts/RobotoMonoRegular-italic.fntdata"/><Relationship Id="rId32" Type="http://schemas.openxmlformats.org/officeDocument/2006/relationships/slide" Target="slides/slide28.xml"/><Relationship Id="rId76" Type="http://schemas.openxmlformats.org/officeDocument/2006/relationships/font" Target="fonts/RobotoMonoRegular-bold.fntdata"/><Relationship Id="rId35" Type="http://schemas.openxmlformats.org/officeDocument/2006/relationships/slide" Target="slides/slide31.xml"/><Relationship Id="rId34" Type="http://schemas.openxmlformats.org/officeDocument/2006/relationships/slide" Target="slides/slide30.xml"/><Relationship Id="rId78" Type="http://schemas.openxmlformats.org/officeDocument/2006/relationships/font" Target="fonts/RobotoMonoRegular-boldItalic.fntdata"/><Relationship Id="rId71" Type="http://schemas.openxmlformats.org/officeDocument/2006/relationships/font" Target="fonts/RobotoMono-regular.fntdata"/><Relationship Id="rId70" Type="http://schemas.openxmlformats.org/officeDocument/2006/relationships/font" Target="fonts/RobotoLight-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SourceCodePro-boldItalic.fntdata"/><Relationship Id="rId61" Type="http://schemas.openxmlformats.org/officeDocument/2006/relationships/font" Target="fonts/SourceCodePro-italic.fntdata"/><Relationship Id="rId20" Type="http://schemas.openxmlformats.org/officeDocument/2006/relationships/slide" Target="slides/slide16.xml"/><Relationship Id="rId64" Type="http://schemas.openxmlformats.org/officeDocument/2006/relationships/font" Target="fonts/MontserratLight-bold.fntdata"/><Relationship Id="rId63" Type="http://schemas.openxmlformats.org/officeDocument/2006/relationships/font" Target="fonts/MontserratLight-regular.fntdata"/><Relationship Id="rId22" Type="http://schemas.openxmlformats.org/officeDocument/2006/relationships/slide" Target="slides/slide18.xml"/><Relationship Id="rId66" Type="http://schemas.openxmlformats.org/officeDocument/2006/relationships/font" Target="fonts/MontserratLight-boldItalic.fntdata"/><Relationship Id="rId21" Type="http://schemas.openxmlformats.org/officeDocument/2006/relationships/slide" Target="slides/slide17.xml"/><Relationship Id="rId65" Type="http://schemas.openxmlformats.org/officeDocument/2006/relationships/font" Target="fonts/MontserratLight-italic.fntdata"/><Relationship Id="rId24" Type="http://schemas.openxmlformats.org/officeDocument/2006/relationships/slide" Target="slides/slide20.xml"/><Relationship Id="rId68" Type="http://schemas.openxmlformats.org/officeDocument/2006/relationships/font" Target="fonts/RobotoLight-bold.fntdata"/><Relationship Id="rId23" Type="http://schemas.openxmlformats.org/officeDocument/2006/relationships/slide" Target="slides/slide19.xml"/><Relationship Id="rId67" Type="http://schemas.openxmlformats.org/officeDocument/2006/relationships/font" Target="fonts/RobotoLight-regular.fntdata"/><Relationship Id="rId60" Type="http://schemas.openxmlformats.org/officeDocument/2006/relationships/font" Target="fonts/SourceCodePro-bold.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obotoLight-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Medium-regular.fntdata"/><Relationship Id="rId50" Type="http://schemas.openxmlformats.org/officeDocument/2006/relationships/font" Target="fonts/Roboto-boldItalic.fntdata"/><Relationship Id="rId53" Type="http://schemas.openxmlformats.org/officeDocument/2006/relationships/font" Target="fonts/RobotoMedium-italic.fntdata"/><Relationship Id="rId52" Type="http://schemas.openxmlformats.org/officeDocument/2006/relationships/font" Target="fonts/RobotoMedium-bold.fntdata"/><Relationship Id="rId11" Type="http://schemas.openxmlformats.org/officeDocument/2006/relationships/slide" Target="slides/slide7.xml"/><Relationship Id="rId55" Type="http://schemas.openxmlformats.org/officeDocument/2006/relationships/font" Target="fonts/Montserrat-regular.fntdata"/><Relationship Id="rId10" Type="http://schemas.openxmlformats.org/officeDocument/2006/relationships/slide" Target="slides/slide6.xml"/><Relationship Id="rId54" Type="http://schemas.openxmlformats.org/officeDocument/2006/relationships/font" Target="fonts/RobotoMedium-boldItalic.fntdata"/><Relationship Id="rId13" Type="http://schemas.openxmlformats.org/officeDocument/2006/relationships/slide" Target="slides/slide9.xml"/><Relationship Id="rId57" Type="http://schemas.openxmlformats.org/officeDocument/2006/relationships/font" Target="fonts/Montserrat-italic.fntdata"/><Relationship Id="rId12" Type="http://schemas.openxmlformats.org/officeDocument/2006/relationships/slide" Target="slides/slide8.xml"/><Relationship Id="rId56" Type="http://schemas.openxmlformats.org/officeDocument/2006/relationships/font" Target="fonts/Montserrat-bold.fntdata"/><Relationship Id="rId15" Type="http://schemas.openxmlformats.org/officeDocument/2006/relationships/slide" Target="slides/slide11.xml"/><Relationship Id="rId59" Type="http://schemas.openxmlformats.org/officeDocument/2006/relationships/font" Target="fonts/SourceCodePro-regular.fntdata"/><Relationship Id="rId14" Type="http://schemas.openxmlformats.org/officeDocument/2006/relationships/slide" Target="slides/slide10.xml"/><Relationship Id="rId58" Type="http://schemas.openxmlformats.org/officeDocument/2006/relationships/font" Target="fonts/Montserrat-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5bfb47ffa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bfb47ffa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25000"/>
              </a:lnSpc>
              <a:spcBef>
                <a:spcPts val="800"/>
              </a:spcBef>
              <a:spcAft>
                <a:spcPts val="80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11b268c2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11b268c2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11b268c2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11b268c2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11b268c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11b268c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11b268c2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11b268c2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11b268c2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11b268c2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11b268c2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11b268c2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11b268c2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11b268c2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11b268c2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11b268c2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11b268c2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11b268c2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11b268c2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11b268c2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d2e9edc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d2e9edc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11b268c2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11b268c2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11b268c2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11b268c2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11b268c2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11b268c2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11b268c2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11b268c2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11b268c2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11b268c2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11b268c2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b11b268c2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8e238330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8e23833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8e23833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8e23833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8e238330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8e23833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10b1e18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10b1e18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11b268c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11b268c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10b1e18a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b10b1e18a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10b1e18a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10b1e18a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b10b1e18a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b10b1e18a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10b1e18a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b10b1e18a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10b1e18a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10b1e18a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10b1e18a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10b1e18a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b10b1e18a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b10b1e18a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10b1e18a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10b1e18a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b10b1e18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b10b1e18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10b1e18a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10b1e18a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11b268c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11b268c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10b1e18a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b10b1e18a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10b1e18a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10b1e18a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b11b268c2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b11b268c2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11b268c2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11b268c2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10b1e19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10b1e19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10b1e19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10b1e19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d2e9edc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d2e9edc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11b268c2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11b268c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9E9E9E"/>
              </a:buClr>
              <a:buSzPts val="2400"/>
              <a:buNone/>
              <a:defRPr sz="2400">
                <a:solidFill>
                  <a:srgbClr val="9E9E9E"/>
                </a:solidFill>
              </a:defRPr>
            </a:lvl1pPr>
            <a:lvl2pPr lvl="1"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rtl="0" algn="ctr">
              <a:spcBef>
                <a:spcPts val="1200"/>
              </a:spcBef>
              <a:spcAft>
                <a:spcPts val="1200"/>
              </a:spcAft>
              <a:buClr>
                <a:schemeClr val="dk2"/>
              </a:buClr>
              <a:buSzPts val="3000"/>
              <a:buFont typeface="Roboto"/>
              <a:buNone/>
              <a:defRPr sz="3000">
                <a:solidFill>
                  <a:schemeClr val="dk2"/>
                </a:solidFill>
                <a:latin typeface="Roboto"/>
                <a:ea typeface="Roboto"/>
                <a:cs typeface="Roboto"/>
                <a:sym typeface="Roboto"/>
              </a:defRPr>
            </a:lvl9pPr>
          </a:lstStyle>
          <a:p/>
        </p:txBody>
      </p:sp>
      <p:sp>
        <p:nvSpPr>
          <p:cNvPr id="13" name="Google Shape;13;p2"/>
          <p:cNvSpPr txBox="1"/>
          <p:nvPr>
            <p:ph type="title"/>
          </p:nvPr>
        </p:nvSpPr>
        <p:spPr>
          <a:xfrm>
            <a:off x="407875" y="599125"/>
            <a:ext cx="8340000" cy="2241000"/>
          </a:xfrm>
          <a:prstGeom prst="rect">
            <a:avLst/>
          </a:prstGeom>
        </p:spPr>
        <p:txBody>
          <a:bodyPr anchorCtr="0" anchor="b"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4" name="Google Shape;14;p2"/>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 Blue/White">
  <p:cSld name="CUSTOM_18">
    <p:spTree>
      <p:nvGrpSpPr>
        <p:cNvPr id="50" name="Shape 50"/>
        <p:cNvGrpSpPr/>
        <p:nvPr/>
      </p:nvGrpSpPr>
      <p:grpSpPr>
        <a:xfrm>
          <a:off x="0" y="0"/>
          <a:ext cx="0" cy="0"/>
          <a:chOff x="0" y="0"/>
          <a:chExt cx="0" cy="0"/>
        </a:xfrm>
      </p:grpSpPr>
      <p:sp>
        <p:nvSpPr>
          <p:cNvPr id="51" name="Google Shape;51;p11"/>
          <p:cNvSpPr/>
          <p:nvPr/>
        </p:nvSpPr>
        <p:spPr>
          <a:xfrm>
            <a:off x="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type="title"/>
          </p:nvPr>
        </p:nvSpPr>
        <p:spPr>
          <a:xfrm>
            <a:off x="269375" y="446175"/>
            <a:ext cx="2357100" cy="715500"/>
          </a:xfrm>
          <a:prstGeom prst="rect">
            <a:avLst/>
          </a:prstGeom>
        </p:spPr>
        <p:txBody>
          <a:bodyPr anchorCtr="0" anchor="t" bIns="91425" lIns="91425" spcFirstLastPara="1" rIns="91425" wrap="square" tIns="91425">
            <a:noAutofit/>
          </a:bodyPr>
          <a:lstStyle>
            <a:lvl1pPr lvl="0">
              <a:spcBef>
                <a:spcPts val="0"/>
              </a:spcBef>
              <a:spcAft>
                <a:spcPts val="0"/>
              </a:spcAft>
              <a:buNone/>
              <a:defRPr sz="1800">
                <a:solidFill>
                  <a:srgbClr val="FFFFFF"/>
                </a:solidFill>
                <a:latin typeface="Roboto Medium"/>
                <a:ea typeface="Roboto Medium"/>
                <a:cs typeface="Roboto Medium"/>
                <a:sym typeface="Roboto Medium"/>
              </a:defRPr>
            </a:lvl1pPr>
            <a:lvl2pPr lvl="1">
              <a:spcBef>
                <a:spcPts val="0"/>
              </a:spcBef>
              <a:spcAft>
                <a:spcPts val="0"/>
              </a:spcAft>
              <a:buNone/>
              <a:defRPr sz="1800">
                <a:latin typeface="Roboto Medium"/>
                <a:ea typeface="Roboto Medium"/>
                <a:cs typeface="Roboto Medium"/>
                <a:sym typeface="Roboto Medium"/>
              </a:defRPr>
            </a:lvl2pPr>
            <a:lvl3pPr lvl="2">
              <a:spcBef>
                <a:spcPts val="0"/>
              </a:spcBef>
              <a:spcAft>
                <a:spcPts val="0"/>
              </a:spcAft>
              <a:buNone/>
              <a:defRPr sz="1800">
                <a:latin typeface="Roboto Medium"/>
                <a:ea typeface="Roboto Medium"/>
                <a:cs typeface="Roboto Medium"/>
                <a:sym typeface="Roboto Medium"/>
              </a:defRPr>
            </a:lvl3pPr>
            <a:lvl4pPr lvl="3">
              <a:spcBef>
                <a:spcPts val="0"/>
              </a:spcBef>
              <a:spcAft>
                <a:spcPts val="0"/>
              </a:spcAft>
              <a:buNone/>
              <a:defRPr sz="1800">
                <a:latin typeface="Roboto Medium"/>
                <a:ea typeface="Roboto Medium"/>
                <a:cs typeface="Roboto Medium"/>
                <a:sym typeface="Roboto Medium"/>
              </a:defRPr>
            </a:lvl4pPr>
            <a:lvl5pPr lvl="4">
              <a:spcBef>
                <a:spcPts val="0"/>
              </a:spcBef>
              <a:spcAft>
                <a:spcPts val="0"/>
              </a:spcAft>
              <a:buNone/>
              <a:defRPr sz="1800">
                <a:latin typeface="Roboto Medium"/>
                <a:ea typeface="Roboto Medium"/>
                <a:cs typeface="Roboto Medium"/>
                <a:sym typeface="Roboto Medium"/>
              </a:defRPr>
            </a:lvl5pPr>
            <a:lvl6pPr lvl="5">
              <a:spcBef>
                <a:spcPts val="0"/>
              </a:spcBef>
              <a:spcAft>
                <a:spcPts val="0"/>
              </a:spcAft>
              <a:buNone/>
              <a:defRPr sz="1800">
                <a:latin typeface="Roboto Medium"/>
                <a:ea typeface="Roboto Medium"/>
                <a:cs typeface="Roboto Medium"/>
                <a:sym typeface="Roboto Medium"/>
              </a:defRPr>
            </a:lvl6pPr>
            <a:lvl7pPr lvl="6">
              <a:spcBef>
                <a:spcPts val="0"/>
              </a:spcBef>
              <a:spcAft>
                <a:spcPts val="0"/>
              </a:spcAft>
              <a:buNone/>
              <a:defRPr sz="1800">
                <a:latin typeface="Roboto Medium"/>
                <a:ea typeface="Roboto Medium"/>
                <a:cs typeface="Roboto Medium"/>
                <a:sym typeface="Roboto Medium"/>
              </a:defRPr>
            </a:lvl7pPr>
            <a:lvl8pPr lvl="7">
              <a:spcBef>
                <a:spcPts val="0"/>
              </a:spcBef>
              <a:spcAft>
                <a:spcPts val="0"/>
              </a:spcAft>
              <a:buNone/>
              <a:defRPr sz="1800">
                <a:latin typeface="Roboto Medium"/>
                <a:ea typeface="Roboto Medium"/>
                <a:cs typeface="Roboto Medium"/>
                <a:sym typeface="Roboto Medium"/>
              </a:defRPr>
            </a:lvl8pPr>
            <a:lvl9pPr lvl="8">
              <a:spcBef>
                <a:spcPts val="0"/>
              </a:spcBef>
              <a:spcAft>
                <a:spcPts val="0"/>
              </a:spcAft>
              <a:buNone/>
              <a:defRPr sz="1800">
                <a:latin typeface="Roboto Medium"/>
                <a:ea typeface="Roboto Medium"/>
                <a:cs typeface="Roboto Medium"/>
                <a:sym typeface="Roboto Medium"/>
              </a:defRPr>
            </a:lvl9pPr>
          </a:lstStyle>
          <a:p/>
        </p:txBody>
      </p:sp>
      <p:sp>
        <p:nvSpPr>
          <p:cNvPr id="53" name="Google Shape;53;p11"/>
          <p:cNvSpPr txBox="1"/>
          <p:nvPr>
            <p:ph idx="1" type="subTitle"/>
          </p:nvPr>
        </p:nvSpPr>
        <p:spPr>
          <a:xfrm>
            <a:off x="269375" y="1271150"/>
            <a:ext cx="1995000" cy="28875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FFFFFF"/>
                </a:solidFill>
              </a:defRPr>
            </a:lvl1pPr>
            <a:lvl2pPr lvl="1">
              <a:spcBef>
                <a:spcPts val="1200"/>
              </a:spcBef>
              <a:spcAft>
                <a:spcPts val="0"/>
              </a:spcAft>
              <a:buNone/>
              <a:defRPr/>
            </a:lvl2pPr>
            <a:lvl3pPr lvl="2">
              <a:spcBef>
                <a:spcPts val="1200"/>
              </a:spcBef>
              <a:spcAft>
                <a:spcPts val="0"/>
              </a:spcAft>
              <a:buNone/>
              <a:defRPr/>
            </a:lvl3pPr>
            <a:lvl4pPr lvl="3">
              <a:spcBef>
                <a:spcPts val="1200"/>
              </a:spcBef>
              <a:spcAft>
                <a:spcPts val="0"/>
              </a:spcAft>
              <a:buNone/>
              <a:defRPr/>
            </a:lvl4pPr>
            <a:lvl5pPr lvl="4">
              <a:spcBef>
                <a:spcPts val="1200"/>
              </a:spcBef>
              <a:spcAft>
                <a:spcPts val="0"/>
              </a:spcAft>
              <a:buNone/>
              <a:defRPr/>
            </a:lvl5pPr>
            <a:lvl6pPr lvl="5">
              <a:spcBef>
                <a:spcPts val="1200"/>
              </a:spcBef>
              <a:spcAft>
                <a:spcPts val="0"/>
              </a:spcAft>
              <a:buNone/>
              <a:defRPr/>
            </a:lvl6pPr>
            <a:lvl7pPr lvl="6">
              <a:spcBef>
                <a:spcPts val="1200"/>
              </a:spcBef>
              <a:spcAft>
                <a:spcPts val="0"/>
              </a:spcAft>
              <a:buNone/>
              <a:defRPr/>
            </a:lvl7pPr>
            <a:lvl8pPr lvl="7">
              <a:spcBef>
                <a:spcPts val="1200"/>
              </a:spcBef>
              <a:spcAft>
                <a:spcPts val="0"/>
              </a:spcAft>
              <a:buNone/>
              <a:defRPr/>
            </a:lvl8pPr>
            <a:lvl9pPr lvl="8">
              <a:spcBef>
                <a:spcPts val="1200"/>
              </a:spcBef>
              <a:spcAft>
                <a:spcPts val="1200"/>
              </a:spcAft>
              <a:buNone/>
              <a:defRPr/>
            </a:lvl9pPr>
          </a:lstStyle>
          <a:p/>
        </p:txBody>
      </p:sp>
      <p:sp>
        <p:nvSpPr>
          <p:cNvPr id="54" name="Google Shape;54;p11"/>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Confidential + Proprietary</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 White/Gray">
  <p:cSld name="CUSTOM_19">
    <p:spTree>
      <p:nvGrpSpPr>
        <p:cNvPr id="55" name="Shape 55"/>
        <p:cNvGrpSpPr/>
        <p:nvPr/>
      </p:nvGrpSpPr>
      <p:grpSpPr>
        <a:xfrm>
          <a:off x="0" y="0"/>
          <a:ext cx="0" cy="0"/>
          <a:chOff x="0" y="0"/>
          <a:chExt cx="0" cy="0"/>
        </a:xfrm>
      </p:grpSpPr>
      <p:sp>
        <p:nvSpPr>
          <p:cNvPr id="56" name="Google Shape;56;p12"/>
          <p:cNvSpPr/>
          <p:nvPr/>
        </p:nvSpPr>
        <p:spPr>
          <a:xfrm>
            <a:off x="3438750" y="-3125"/>
            <a:ext cx="5705400" cy="5143500"/>
          </a:xfrm>
          <a:prstGeom prst="rect">
            <a:avLst/>
          </a:pr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2"/>
          <p:cNvSpPr txBox="1"/>
          <p:nvPr>
            <p:ph type="title"/>
          </p:nvPr>
        </p:nvSpPr>
        <p:spPr>
          <a:xfrm>
            <a:off x="311475" y="1649100"/>
            <a:ext cx="2870700" cy="12459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8" name="Google Shape;58;p12"/>
          <p:cNvSpPr txBox="1"/>
          <p:nvPr>
            <p:ph idx="1" type="subTitle"/>
          </p:nvPr>
        </p:nvSpPr>
        <p:spPr>
          <a:xfrm>
            <a:off x="311475" y="2870125"/>
            <a:ext cx="2744400" cy="13638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200"/>
              </a:spcBef>
              <a:spcAft>
                <a:spcPts val="0"/>
              </a:spcAft>
              <a:buNone/>
              <a:defRPr/>
            </a:lvl2pPr>
            <a:lvl3pPr lvl="2">
              <a:spcBef>
                <a:spcPts val="1200"/>
              </a:spcBef>
              <a:spcAft>
                <a:spcPts val="0"/>
              </a:spcAft>
              <a:buNone/>
              <a:defRPr/>
            </a:lvl3pPr>
            <a:lvl4pPr lvl="3">
              <a:spcBef>
                <a:spcPts val="1200"/>
              </a:spcBef>
              <a:spcAft>
                <a:spcPts val="0"/>
              </a:spcAft>
              <a:buNone/>
              <a:defRPr/>
            </a:lvl4pPr>
            <a:lvl5pPr lvl="4">
              <a:spcBef>
                <a:spcPts val="1200"/>
              </a:spcBef>
              <a:spcAft>
                <a:spcPts val="0"/>
              </a:spcAft>
              <a:buNone/>
              <a:defRPr/>
            </a:lvl5pPr>
            <a:lvl6pPr lvl="5">
              <a:spcBef>
                <a:spcPts val="1200"/>
              </a:spcBef>
              <a:spcAft>
                <a:spcPts val="0"/>
              </a:spcAft>
              <a:buNone/>
              <a:defRPr/>
            </a:lvl6pPr>
            <a:lvl7pPr lvl="6">
              <a:spcBef>
                <a:spcPts val="1200"/>
              </a:spcBef>
              <a:spcAft>
                <a:spcPts val="0"/>
              </a:spcAft>
              <a:buNone/>
              <a:defRPr/>
            </a:lvl7pPr>
            <a:lvl8pPr lvl="7">
              <a:spcBef>
                <a:spcPts val="1200"/>
              </a:spcBef>
              <a:spcAft>
                <a:spcPts val="0"/>
              </a:spcAft>
              <a:buNone/>
              <a:defRPr/>
            </a:lvl8pPr>
            <a:lvl9pPr lvl="8">
              <a:spcBef>
                <a:spcPts val="1200"/>
              </a:spcBef>
              <a:spcAft>
                <a:spcPts val="12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tally Blank">
  <p:cSld name="CUSTOM_9">
    <p:bg>
      <p:bgPr>
        <a:solidFill>
          <a:srgbClr val="FFFFFF"/>
        </a:solidFill>
      </p:bgPr>
    </p:bg>
    <p:spTree>
      <p:nvGrpSpPr>
        <p:cNvPr id="59" name="Shape 59"/>
        <p:cNvGrpSpPr/>
        <p:nvPr/>
      </p:nvGrpSpPr>
      <p:grpSpPr>
        <a:xfrm>
          <a:off x="0" y="0"/>
          <a:ext cx="0" cy="0"/>
          <a:chOff x="0" y="0"/>
          <a:chExt cx="0" cy="0"/>
        </a:xfrm>
      </p:grpSpPr>
      <p:sp>
        <p:nvSpPr>
          <p:cNvPr id="60" name="Google Shape;60;p13"/>
          <p:cNvSpPr txBox="1"/>
          <p:nvPr/>
        </p:nvSpPr>
        <p:spPr>
          <a:xfrm>
            <a:off x="62725" y="3742198"/>
            <a:ext cx="7332000" cy="6558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None/>
            </a:pPr>
            <a:r>
              <a:rPr lang="en-GB" sz="2500">
                <a:solidFill>
                  <a:srgbClr val="FFFFFF"/>
                </a:solidFill>
                <a:latin typeface="Roboto"/>
                <a:ea typeface="Roboto"/>
                <a:cs typeface="Roboto"/>
                <a:sym typeface="Roboto"/>
              </a:rPr>
              <a:t>Full frame is great, use a scrim for text.</a:t>
            </a:r>
            <a:endParaRPr sz="2300">
              <a:solidFill>
                <a:srgbClr val="FFFFFF"/>
              </a:solidFill>
              <a:latin typeface="Roboto"/>
              <a:ea typeface="Roboto"/>
              <a:cs typeface="Roboto"/>
              <a:sym typeface="Roboto"/>
            </a:endParaRPr>
          </a:p>
          <a:p>
            <a:pPr indent="0" lvl="0" marL="0" rtl="0" algn="l">
              <a:spcBef>
                <a:spcPts val="0"/>
              </a:spcBef>
              <a:spcAft>
                <a:spcPts val="0"/>
              </a:spcAft>
              <a:buNone/>
            </a:pPr>
            <a:r>
              <a:t/>
            </a:r>
            <a:endParaRPr sz="2500">
              <a:solidFill>
                <a:srgbClr val="FFFFFF"/>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Logo">
  <p:cSld name="BLANK_1">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1 - Dark Gray">
  <p:cSld name="CUSTOM_16">
    <p:bg>
      <p:bgPr>
        <a:solidFill>
          <a:srgbClr val="424242"/>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555575" y="1742550"/>
            <a:ext cx="7046100" cy="9429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solidFill>
                  <a:srgbClr val="FFFFFF"/>
                </a:solidFill>
                <a:latin typeface="Roboto"/>
                <a:ea typeface="Roboto"/>
                <a:cs typeface="Roboto"/>
                <a:sym typeface="Roboto"/>
              </a:defRPr>
            </a:lvl1pPr>
            <a:lvl2pPr lvl="1">
              <a:spcBef>
                <a:spcPts val="0"/>
              </a:spcBef>
              <a:spcAft>
                <a:spcPts val="0"/>
              </a:spcAft>
              <a:buNone/>
              <a:defRPr sz="3600">
                <a:solidFill>
                  <a:srgbClr val="FFFFFF"/>
                </a:solidFill>
                <a:latin typeface="Roboto"/>
                <a:ea typeface="Roboto"/>
                <a:cs typeface="Roboto"/>
                <a:sym typeface="Roboto"/>
              </a:defRPr>
            </a:lvl2pPr>
            <a:lvl3pPr lvl="2">
              <a:spcBef>
                <a:spcPts val="0"/>
              </a:spcBef>
              <a:spcAft>
                <a:spcPts val="0"/>
              </a:spcAft>
              <a:buNone/>
              <a:defRPr sz="3600">
                <a:solidFill>
                  <a:srgbClr val="FFFFFF"/>
                </a:solidFill>
                <a:latin typeface="Roboto"/>
                <a:ea typeface="Roboto"/>
                <a:cs typeface="Roboto"/>
                <a:sym typeface="Roboto"/>
              </a:defRPr>
            </a:lvl3pPr>
            <a:lvl4pPr lvl="3">
              <a:spcBef>
                <a:spcPts val="0"/>
              </a:spcBef>
              <a:spcAft>
                <a:spcPts val="0"/>
              </a:spcAft>
              <a:buNone/>
              <a:defRPr sz="3600">
                <a:solidFill>
                  <a:srgbClr val="FFFFFF"/>
                </a:solidFill>
                <a:latin typeface="Roboto"/>
                <a:ea typeface="Roboto"/>
                <a:cs typeface="Roboto"/>
                <a:sym typeface="Roboto"/>
              </a:defRPr>
            </a:lvl4pPr>
            <a:lvl5pPr lvl="4">
              <a:spcBef>
                <a:spcPts val="0"/>
              </a:spcBef>
              <a:spcAft>
                <a:spcPts val="0"/>
              </a:spcAft>
              <a:buNone/>
              <a:defRPr sz="3600">
                <a:solidFill>
                  <a:srgbClr val="FFFFFF"/>
                </a:solidFill>
                <a:latin typeface="Roboto"/>
                <a:ea typeface="Roboto"/>
                <a:cs typeface="Roboto"/>
                <a:sym typeface="Roboto"/>
              </a:defRPr>
            </a:lvl5pPr>
            <a:lvl6pPr lvl="5">
              <a:spcBef>
                <a:spcPts val="0"/>
              </a:spcBef>
              <a:spcAft>
                <a:spcPts val="0"/>
              </a:spcAft>
              <a:buNone/>
              <a:defRPr sz="3600">
                <a:solidFill>
                  <a:srgbClr val="FFFFFF"/>
                </a:solidFill>
                <a:latin typeface="Roboto"/>
                <a:ea typeface="Roboto"/>
                <a:cs typeface="Roboto"/>
                <a:sym typeface="Roboto"/>
              </a:defRPr>
            </a:lvl6pPr>
            <a:lvl7pPr lvl="6">
              <a:spcBef>
                <a:spcPts val="0"/>
              </a:spcBef>
              <a:spcAft>
                <a:spcPts val="0"/>
              </a:spcAft>
              <a:buNone/>
              <a:defRPr sz="3600">
                <a:solidFill>
                  <a:srgbClr val="FFFFFF"/>
                </a:solidFill>
                <a:latin typeface="Roboto"/>
                <a:ea typeface="Roboto"/>
                <a:cs typeface="Roboto"/>
                <a:sym typeface="Roboto"/>
              </a:defRPr>
            </a:lvl7pPr>
            <a:lvl8pPr lvl="7">
              <a:spcBef>
                <a:spcPts val="0"/>
              </a:spcBef>
              <a:spcAft>
                <a:spcPts val="0"/>
              </a:spcAft>
              <a:buNone/>
              <a:defRPr sz="3600">
                <a:solidFill>
                  <a:srgbClr val="FFFFFF"/>
                </a:solidFill>
                <a:latin typeface="Roboto"/>
                <a:ea typeface="Roboto"/>
                <a:cs typeface="Roboto"/>
                <a:sym typeface="Roboto"/>
              </a:defRPr>
            </a:lvl8pPr>
            <a:lvl9pPr lvl="8">
              <a:spcBef>
                <a:spcPts val="0"/>
              </a:spcBef>
              <a:spcAft>
                <a:spcPts val="0"/>
              </a:spcAft>
              <a:buNone/>
              <a:defRPr sz="3600">
                <a:solidFill>
                  <a:srgbClr val="FFFFFF"/>
                </a:solidFill>
                <a:latin typeface="Roboto"/>
                <a:ea typeface="Roboto"/>
                <a:cs typeface="Roboto"/>
                <a:sym typeface="Roboto"/>
              </a:defRPr>
            </a:lvl9pPr>
          </a:lstStyle>
          <a:p/>
        </p:txBody>
      </p:sp>
      <p:sp>
        <p:nvSpPr>
          <p:cNvPr id="64" name="Google Shape;64;p15"/>
          <p:cNvSpPr txBox="1"/>
          <p:nvPr>
            <p:ph idx="1" type="subTitle"/>
          </p:nvPr>
        </p:nvSpPr>
        <p:spPr>
          <a:xfrm>
            <a:off x="630950" y="2491775"/>
            <a:ext cx="39903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Roboto"/>
                <a:ea typeface="Roboto"/>
                <a:cs typeface="Roboto"/>
                <a:sym typeface="Roboto"/>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2 - Blue">
  <p:cSld name="CUSTOM_17">
    <p:bg>
      <p:bgPr>
        <a:solidFill>
          <a:srgbClr val="1E88E5"/>
        </a:solidFill>
      </p:bgPr>
    </p:bg>
    <p:spTree>
      <p:nvGrpSpPr>
        <p:cNvPr id="65" name="Shape 65"/>
        <p:cNvGrpSpPr/>
        <p:nvPr/>
      </p:nvGrpSpPr>
      <p:grpSpPr>
        <a:xfrm>
          <a:off x="0" y="0"/>
          <a:ext cx="0" cy="0"/>
          <a:chOff x="0" y="0"/>
          <a:chExt cx="0" cy="0"/>
        </a:xfrm>
      </p:grpSpPr>
      <p:sp>
        <p:nvSpPr>
          <p:cNvPr id="66" name="Google Shape;66;p16"/>
          <p:cNvSpPr txBox="1"/>
          <p:nvPr/>
        </p:nvSpPr>
        <p:spPr>
          <a:xfrm>
            <a:off x="887225" y="1680143"/>
            <a:ext cx="4291200" cy="8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solidFill>
                <a:schemeClr val="lt1"/>
              </a:solidFill>
              <a:latin typeface="Roboto"/>
              <a:ea typeface="Roboto"/>
              <a:cs typeface="Roboto"/>
              <a:sym typeface="Roboto"/>
            </a:endParaRPr>
          </a:p>
        </p:txBody>
      </p:sp>
      <p:sp>
        <p:nvSpPr>
          <p:cNvPr id="67" name="Google Shape;67;p16"/>
          <p:cNvSpPr txBox="1"/>
          <p:nvPr>
            <p:ph type="title"/>
          </p:nvPr>
        </p:nvSpPr>
        <p:spPr>
          <a:xfrm>
            <a:off x="555575" y="1742550"/>
            <a:ext cx="7046100" cy="942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Roboto"/>
                <a:ea typeface="Roboto"/>
                <a:cs typeface="Roboto"/>
                <a:sym typeface="Roboto"/>
              </a:defRPr>
            </a:lvl1pPr>
            <a:lvl2pPr lvl="1" rtl="0">
              <a:spcBef>
                <a:spcPts val="0"/>
              </a:spcBef>
              <a:spcAft>
                <a:spcPts val="0"/>
              </a:spcAft>
              <a:buNone/>
              <a:defRPr sz="3600">
                <a:solidFill>
                  <a:srgbClr val="FFFFFF"/>
                </a:solidFill>
                <a:latin typeface="Roboto"/>
                <a:ea typeface="Roboto"/>
                <a:cs typeface="Roboto"/>
                <a:sym typeface="Roboto"/>
              </a:defRPr>
            </a:lvl2pPr>
            <a:lvl3pPr lvl="2" rtl="0">
              <a:spcBef>
                <a:spcPts val="0"/>
              </a:spcBef>
              <a:spcAft>
                <a:spcPts val="0"/>
              </a:spcAft>
              <a:buNone/>
              <a:defRPr sz="3600">
                <a:solidFill>
                  <a:srgbClr val="FFFFFF"/>
                </a:solidFill>
                <a:latin typeface="Roboto"/>
                <a:ea typeface="Roboto"/>
                <a:cs typeface="Roboto"/>
                <a:sym typeface="Roboto"/>
              </a:defRPr>
            </a:lvl3pPr>
            <a:lvl4pPr lvl="3" rtl="0">
              <a:spcBef>
                <a:spcPts val="0"/>
              </a:spcBef>
              <a:spcAft>
                <a:spcPts val="0"/>
              </a:spcAft>
              <a:buNone/>
              <a:defRPr sz="3600">
                <a:solidFill>
                  <a:srgbClr val="FFFFFF"/>
                </a:solidFill>
                <a:latin typeface="Roboto"/>
                <a:ea typeface="Roboto"/>
                <a:cs typeface="Roboto"/>
                <a:sym typeface="Roboto"/>
              </a:defRPr>
            </a:lvl4pPr>
            <a:lvl5pPr lvl="4" rtl="0">
              <a:spcBef>
                <a:spcPts val="0"/>
              </a:spcBef>
              <a:spcAft>
                <a:spcPts val="0"/>
              </a:spcAft>
              <a:buNone/>
              <a:defRPr sz="3600">
                <a:solidFill>
                  <a:srgbClr val="FFFFFF"/>
                </a:solidFill>
                <a:latin typeface="Roboto"/>
                <a:ea typeface="Roboto"/>
                <a:cs typeface="Roboto"/>
                <a:sym typeface="Roboto"/>
              </a:defRPr>
            </a:lvl5pPr>
            <a:lvl6pPr lvl="5" rtl="0">
              <a:spcBef>
                <a:spcPts val="0"/>
              </a:spcBef>
              <a:spcAft>
                <a:spcPts val="0"/>
              </a:spcAft>
              <a:buNone/>
              <a:defRPr sz="3600">
                <a:solidFill>
                  <a:srgbClr val="FFFFFF"/>
                </a:solidFill>
                <a:latin typeface="Roboto"/>
                <a:ea typeface="Roboto"/>
                <a:cs typeface="Roboto"/>
                <a:sym typeface="Roboto"/>
              </a:defRPr>
            </a:lvl6pPr>
            <a:lvl7pPr lvl="6" rtl="0">
              <a:spcBef>
                <a:spcPts val="0"/>
              </a:spcBef>
              <a:spcAft>
                <a:spcPts val="0"/>
              </a:spcAft>
              <a:buNone/>
              <a:defRPr sz="3600">
                <a:solidFill>
                  <a:srgbClr val="FFFFFF"/>
                </a:solidFill>
                <a:latin typeface="Roboto"/>
                <a:ea typeface="Roboto"/>
                <a:cs typeface="Roboto"/>
                <a:sym typeface="Roboto"/>
              </a:defRPr>
            </a:lvl7pPr>
            <a:lvl8pPr lvl="7" rtl="0">
              <a:spcBef>
                <a:spcPts val="0"/>
              </a:spcBef>
              <a:spcAft>
                <a:spcPts val="0"/>
              </a:spcAft>
              <a:buNone/>
              <a:defRPr sz="3600">
                <a:solidFill>
                  <a:srgbClr val="FFFFFF"/>
                </a:solidFill>
                <a:latin typeface="Roboto"/>
                <a:ea typeface="Roboto"/>
                <a:cs typeface="Roboto"/>
                <a:sym typeface="Roboto"/>
              </a:defRPr>
            </a:lvl8pPr>
            <a:lvl9pPr lvl="8" rtl="0">
              <a:spcBef>
                <a:spcPts val="0"/>
              </a:spcBef>
              <a:spcAft>
                <a:spcPts val="0"/>
              </a:spcAft>
              <a:buNone/>
              <a:defRPr sz="3600">
                <a:solidFill>
                  <a:srgbClr val="FFFFFF"/>
                </a:solidFill>
                <a:latin typeface="Roboto"/>
                <a:ea typeface="Roboto"/>
                <a:cs typeface="Roboto"/>
                <a:sym typeface="Roboto"/>
              </a:defRPr>
            </a:lvl9pPr>
          </a:lstStyle>
          <a:p/>
        </p:txBody>
      </p:sp>
      <p:sp>
        <p:nvSpPr>
          <p:cNvPr id="68" name="Google Shape;68;p16"/>
          <p:cNvSpPr txBox="1"/>
          <p:nvPr>
            <p:ph idx="1" type="subTitle"/>
          </p:nvPr>
        </p:nvSpPr>
        <p:spPr>
          <a:xfrm>
            <a:off x="630950" y="2491775"/>
            <a:ext cx="39903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Roboto"/>
                <a:ea typeface="Roboto"/>
                <a:cs typeface="Roboto"/>
                <a:sym typeface="Roboto"/>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
        <p:nvSpPr>
          <p:cNvPr id="69" name="Google Shape;69;p16"/>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3 - Light Gray">
  <p:cSld name="CUSTOM_16_1_1">
    <p:bg>
      <p:bgPr>
        <a:solidFill>
          <a:srgbClr val="EEEEEE"/>
        </a:solidFill>
      </p:bgPr>
    </p:bg>
    <p:spTree>
      <p:nvGrpSpPr>
        <p:cNvPr id="70" name="Shape 70"/>
        <p:cNvGrpSpPr/>
        <p:nvPr/>
      </p:nvGrpSpPr>
      <p:grpSpPr>
        <a:xfrm>
          <a:off x="0" y="0"/>
          <a:ext cx="0" cy="0"/>
          <a:chOff x="0" y="0"/>
          <a:chExt cx="0" cy="0"/>
        </a:xfrm>
      </p:grpSpPr>
      <p:sp>
        <p:nvSpPr>
          <p:cNvPr id="71" name="Google Shape;71;p17"/>
          <p:cNvSpPr txBox="1"/>
          <p:nvPr/>
        </p:nvSpPr>
        <p:spPr>
          <a:xfrm>
            <a:off x="609600" y="1659900"/>
            <a:ext cx="8330700" cy="140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4800">
              <a:solidFill>
                <a:srgbClr val="595959"/>
              </a:solidFill>
              <a:latin typeface="Roboto Light"/>
              <a:ea typeface="Roboto Light"/>
              <a:cs typeface="Roboto Light"/>
              <a:sym typeface="Roboto Light"/>
            </a:endParaRPr>
          </a:p>
        </p:txBody>
      </p:sp>
      <p:sp>
        <p:nvSpPr>
          <p:cNvPr id="72" name="Google Shape;72;p17"/>
          <p:cNvSpPr txBox="1"/>
          <p:nvPr>
            <p:ph type="title"/>
          </p:nvPr>
        </p:nvSpPr>
        <p:spPr>
          <a:xfrm>
            <a:off x="552025" y="1738250"/>
            <a:ext cx="7494900" cy="1565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rgbClr val="1976D2"/>
                </a:solidFill>
                <a:latin typeface="Roboto"/>
                <a:ea typeface="Roboto"/>
                <a:cs typeface="Roboto"/>
                <a:sym typeface="Roboto"/>
              </a:defRPr>
            </a:lvl1pPr>
            <a:lvl2pPr lvl="1" rtl="0">
              <a:spcBef>
                <a:spcPts val="0"/>
              </a:spcBef>
              <a:spcAft>
                <a:spcPts val="0"/>
              </a:spcAft>
              <a:buNone/>
              <a:defRPr>
                <a:solidFill>
                  <a:srgbClr val="1976D2"/>
                </a:solidFill>
                <a:latin typeface="Roboto"/>
                <a:ea typeface="Roboto"/>
                <a:cs typeface="Roboto"/>
                <a:sym typeface="Roboto"/>
              </a:defRPr>
            </a:lvl2pPr>
            <a:lvl3pPr lvl="2" rtl="0">
              <a:spcBef>
                <a:spcPts val="0"/>
              </a:spcBef>
              <a:spcAft>
                <a:spcPts val="0"/>
              </a:spcAft>
              <a:buNone/>
              <a:defRPr>
                <a:solidFill>
                  <a:srgbClr val="1976D2"/>
                </a:solidFill>
                <a:latin typeface="Roboto"/>
                <a:ea typeface="Roboto"/>
                <a:cs typeface="Roboto"/>
                <a:sym typeface="Roboto"/>
              </a:defRPr>
            </a:lvl3pPr>
            <a:lvl4pPr lvl="3" rtl="0">
              <a:spcBef>
                <a:spcPts val="0"/>
              </a:spcBef>
              <a:spcAft>
                <a:spcPts val="0"/>
              </a:spcAft>
              <a:buNone/>
              <a:defRPr>
                <a:solidFill>
                  <a:srgbClr val="1976D2"/>
                </a:solidFill>
                <a:latin typeface="Roboto"/>
                <a:ea typeface="Roboto"/>
                <a:cs typeface="Roboto"/>
                <a:sym typeface="Roboto"/>
              </a:defRPr>
            </a:lvl4pPr>
            <a:lvl5pPr lvl="4" rtl="0">
              <a:spcBef>
                <a:spcPts val="0"/>
              </a:spcBef>
              <a:spcAft>
                <a:spcPts val="0"/>
              </a:spcAft>
              <a:buNone/>
              <a:defRPr>
                <a:solidFill>
                  <a:srgbClr val="1976D2"/>
                </a:solidFill>
                <a:latin typeface="Roboto"/>
                <a:ea typeface="Roboto"/>
                <a:cs typeface="Roboto"/>
                <a:sym typeface="Roboto"/>
              </a:defRPr>
            </a:lvl5pPr>
            <a:lvl6pPr lvl="5" rtl="0">
              <a:spcBef>
                <a:spcPts val="0"/>
              </a:spcBef>
              <a:spcAft>
                <a:spcPts val="0"/>
              </a:spcAft>
              <a:buNone/>
              <a:defRPr>
                <a:solidFill>
                  <a:srgbClr val="1976D2"/>
                </a:solidFill>
                <a:latin typeface="Roboto"/>
                <a:ea typeface="Roboto"/>
                <a:cs typeface="Roboto"/>
                <a:sym typeface="Roboto"/>
              </a:defRPr>
            </a:lvl6pPr>
            <a:lvl7pPr lvl="6" rtl="0">
              <a:spcBef>
                <a:spcPts val="0"/>
              </a:spcBef>
              <a:spcAft>
                <a:spcPts val="0"/>
              </a:spcAft>
              <a:buNone/>
              <a:defRPr>
                <a:solidFill>
                  <a:srgbClr val="1976D2"/>
                </a:solidFill>
                <a:latin typeface="Roboto"/>
                <a:ea typeface="Roboto"/>
                <a:cs typeface="Roboto"/>
                <a:sym typeface="Roboto"/>
              </a:defRPr>
            </a:lvl7pPr>
            <a:lvl8pPr lvl="7" rtl="0">
              <a:spcBef>
                <a:spcPts val="0"/>
              </a:spcBef>
              <a:spcAft>
                <a:spcPts val="0"/>
              </a:spcAft>
              <a:buNone/>
              <a:defRPr>
                <a:solidFill>
                  <a:srgbClr val="1976D2"/>
                </a:solidFill>
                <a:latin typeface="Roboto"/>
                <a:ea typeface="Roboto"/>
                <a:cs typeface="Roboto"/>
                <a:sym typeface="Roboto"/>
              </a:defRPr>
            </a:lvl8pPr>
            <a:lvl9pPr lvl="8" rtl="0">
              <a:spcBef>
                <a:spcPts val="0"/>
              </a:spcBef>
              <a:spcAft>
                <a:spcPts val="0"/>
              </a:spcAft>
              <a:buNone/>
              <a:defRPr>
                <a:solidFill>
                  <a:srgbClr val="1976D2"/>
                </a:solidFill>
                <a:latin typeface="Roboto"/>
                <a:ea typeface="Roboto"/>
                <a:cs typeface="Roboto"/>
                <a:sym typeface="Roboto"/>
              </a:defRPr>
            </a:lvl9pPr>
          </a:lstStyle>
          <a:p/>
        </p:txBody>
      </p:sp>
      <p:sp>
        <p:nvSpPr>
          <p:cNvPr id="73" name="Google Shape;73;p17"/>
          <p:cNvSpPr txBox="1"/>
          <p:nvPr>
            <p:ph idx="1" type="subTitle"/>
          </p:nvPr>
        </p:nvSpPr>
        <p:spPr>
          <a:xfrm>
            <a:off x="630950" y="2491775"/>
            <a:ext cx="39903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595959"/>
                </a:solidFill>
                <a:latin typeface="Roboto"/>
                <a:ea typeface="Roboto"/>
                <a:cs typeface="Roboto"/>
                <a:sym typeface="Roboto"/>
              </a:defRPr>
            </a:lvl1pPr>
            <a:lvl2pPr lvl="1" rtl="0">
              <a:spcBef>
                <a:spcPts val="1200"/>
              </a:spcBef>
              <a:spcAft>
                <a:spcPts val="0"/>
              </a:spcAft>
              <a:buNone/>
              <a:defRPr>
                <a:solidFill>
                  <a:srgbClr val="595959"/>
                </a:solidFill>
              </a:defRPr>
            </a:lvl2pPr>
            <a:lvl3pPr lvl="2" rtl="0">
              <a:spcBef>
                <a:spcPts val="1200"/>
              </a:spcBef>
              <a:spcAft>
                <a:spcPts val="0"/>
              </a:spcAft>
              <a:buNone/>
              <a:defRPr>
                <a:solidFill>
                  <a:srgbClr val="595959"/>
                </a:solidFill>
              </a:defRPr>
            </a:lvl3pPr>
            <a:lvl4pPr lvl="3" rtl="0">
              <a:spcBef>
                <a:spcPts val="1200"/>
              </a:spcBef>
              <a:spcAft>
                <a:spcPts val="0"/>
              </a:spcAft>
              <a:buNone/>
              <a:defRPr>
                <a:solidFill>
                  <a:srgbClr val="595959"/>
                </a:solidFill>
              </a:defRPr>
            </a:lvl4pPr>
            <a:lvl5pPr lvl="4" rtl="0">
              <a:spcBef>
                <a:spcPts val="1200"/>
              </a:spcBef>
              <a:spcAft>
                <a:spcPts val="0"/>
              </a:spcAft>
              <a:buNone/>
              <a:defRPr>
                <a:solidFill>
                  <a:srgbClr val="595959"/>
                </a:solidFill>
              </a:defRPr>
            </a:lvl5pPr>
            <a:lvl6pPr lvl="5" rtl="0">
              <a:spcBef>
                <a:spcPts val="1200"/>
              </a:spcBef>
              <a:spcAft>
                <a:spcPts val="0"/>
              </a:spcAft>
              <a:buNone/>
              <a:defRPr>
                <a:solidFill>
                  <a:srgbClr val="595959"/>
                </a:solidFill>
              </a:defRPr>
            </a:lvl6pPr>
            <a:lvl7pPr lvl="6" rtl="0">
              <a:spcBef>
                <a:spcPts val="1200"/>
              </a:spcBef>
              <a:spcAft>
                <a:spcPts val="0"/>
              </a:spcAft>
              <a:buNone/>
              <a:defRPr>
                <a:solidFill>
                  <a:srgbClr val="595959"/>
                </a:solidFill>
              </a:defRPr>
            </a:lvl7pPr>
            <a:lvl8pPr lvl="7" rtl="0">
              <a:spcBef>
                <a:spcPts val="1200"/>
              </a:spcBef>
              <a:spcAft>
                <a:spcPts val="0"/>
              </a:spcAft>
              <a:buNone/>
              <a:defRPr>
                <a:solidFill>
                  <a:srgbClr val="595959"/>
                </a:solidFill>
              </a:defRPr>
            </a:lvl8pPr>
            <a:lvl9pPr lvl="8" rtl="0">
              <a:spcBef>
                <a:spcPts val="1200"/>
              </a:spcBef>
              <a:spcAft>
                <a:spcPts val="1200"/>
              </a:spcAft>
              <a:buNone/>
              <a:defRPr>
                <a:solidFill>
                  <a:srgbClr val="595959"/>
                </a:solidFill>
              </a:defRPr>
            </a:lvl9pPr>
          </a:lstStyle>
          <a:p/>
        </p:txBody>
      </p:sp>
      <p:sp>
        <p:nvSpPr>
          <p:cNvPr id="74" name="Google Shape;74;p17"/>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CUSTOM_11">
    <p:bg>
      <p:bgPr>
        <a:solidFill>
          <a:srgbClr val="1E88E5"/>
        </a:solidFill>
      </p:bgPr>
    </p:bg>
    <p:spTree>
      <p:nvGrpSpPr>
        <p:cNvPr id="75" name="Shape 75"/>
        <p:cNvGrpSpPr/>
        <p:nvPr/>
      </p:nvGrpSpPr>
      <p:grpSpPr>
        <a:xfrm>
          <a:off x="0" y="0"/>
          <a:ext cx="0" cy="0"/>
          <a:chOff x="0" y="0"/>
          <a:chExt cx="0" cy="0"/>
        </a:xfrm>
      </p:grpSpPr>
      <p:sp>
        <p:nvSpPr>
          <p:cNvPr id="76" name="Google Shape;76;p18"/>
          <p:cNvSpPr/>
          <p:nvPr/>
        </p:nvSpPr>
        <p:spPr>
          <a:xfrm>
            <a:off x="0" y="0"/>
            <a:ext cx="457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txBox="1"/>
          <p:nvPr>
            <p:ph type="title"/>
          </p:nvPr>
        </p:nvSpPr>
        <p:spPr>
          <a:xfrm>
            <a:off x="176350" y="248700"/>
            <a:ext cx="4182600" cy="6783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latin typeface="Roboto"/>
                <a:ea typeface="Roboto"/>
                <a:cs typeface="Roboto"/>
                <a:sym typeface="Roboto"/>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8" name="Google Shape;78;p18"/>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CUSTOM_12">
    <p:bg>
      <p:bgPr>
        <a:solidFill>
          <a:srgbClr val="1E88E5"/>
        </a:solidFill>
      </p:bgPr>
    </p:bg>
    <p:spTree>
      <p:nvGrpSpPr>
        <p:cNvPr id="79" name="Shape 79"/>
        <p:cNvGrpSpPr/>
        <p:nvPr/>
      </p:nvGrpSpPr>
      <p:grpSpPr>
        <a:xfrm>
          <a:off x="0" y="0"/>
          <a:ext cx="0" cy="0"/>
          <a:chOff x="0" y="0"/>
          <a:chExt cx="0" cy="0"/>
        </a:xfrm>
      </p:grpSpPr>
      <p:sp>
        <p:nvSpPr>
          <p:cNvPr id="80" name="Google Shape;80;p19"/>
          <p:cNvSpPr/>
          <p:nvPr/>
        </p:nvSpPr>
        <p:spPr>
          <a:xfrm>
            <a:off x="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9"/>
          <p:cNvSpPr/>
          <p:nvPr/>
        </p:nvSpPr>
        <p:spPr>
          <a:xfrm>
            <a:off x="610200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9"/>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
        <p:nvSpPr>
          <p:cNvPr id="83" name="Google Shape;83;p19"/>
          <p:cNvSpPr txBox="1"/>
          <p:nvPr>
            <p:ph type="title"/>
          </p:nvPr>
        </p:nvSpPr>
        <p:spPr>
          <a:xfrm>
            <a:off x="176350" y="248700"/>
            <a:ext cx="2702700" cy="988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4" name="Google Shape;84;p19"/>
          <p:cNvSpPr txBox="1"/>
          <p:nvPr>
            <p:ph idx="1" type="subTitle"/>
          </p:nvPr>
        </p:nvSpPr>
        <p:spPr>
          <a:xfrm>
            <a:off x="244150" y="1300600"/>
            <a:ext cx="2315100" cy="26433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FFFFFF"/>
                </a:solidFill>
              </a:defRPr>
            </a:lvl1pPr>
            <a:lvl2pPr lvl="1">
              <a:spcBef>
                <a:spcPts val="1200"/>
              </a:spcBef>
              <a:spcAft>
                <a:spcPts val="0"/>
              </a:spcAft>
              <a:buNone/>
              <a:defRPr>
                <a:solidFill>
                  <a:srgbClr val="FFFFFF"/>
                </a:solidFill>
              </a:defRPr>
            </a:lvl2pPr>
            <a:lvl3pPr lvl="2">
              <a:spcBef>
                <a:spcPts val="1200"/>
              </a:spcBef>
              <a:spcAft>
                <a:spcPts val="0"/>
              </a:spcAft>
              <a:buNone/>
              <a:defRPr>
                <a:solidFill>
                  <a:srgbClr val="FFFFFF"/>
                </a:solidFill>
              </a:defRPr>
            </a:lvl3pPr>
            <a:lvl4pPr lvl="3">
              <a:spcBef>
                <a:spcPts val="1200"/>
              </a:spcBef>
              <a:spcAft>
                <a:spcPts val="0"/>
              </a:spcAft>
              <a:buNone/>
              <a:defRPr>
                <a:solidFill>
                  <a:srgbClr val="FFFFFF"/>
                </a:solidFill>
              </a:defRPr>
            </a:lvl4pPr>
            <a:lvl5pPr lvl="4">
              <a:spcBef>
                <a:spcPts val="1200"/>
              </a:spcBef>
              <a:spcAft>
                <a:spcPts val="0"/>
              </a:spcAft>
              <a:buNone/>
              <a:defRPr>
                <a:solidFill>
                  <a:srgbClr val="FFFFFF"/>
                </a:solidFill>
              </a:defRPr>
            </a:lvl5pPr>
            <a:lvl6pPr lvl="5">
              <a:spcBef>
                <a:spcPts val="1200"/>
              </a:spcBef>
              <a:spcAft>
                <a:spcPts val="0"/>
              </a:spcAft>
              <a:buNone/>
              <a:defRPr>
                <a:solidFill>
                  <a:srgbClr val="FFFFFF"/>
                </a:solidFill>
              </a:defRPr>
            </a:lvl6pPr>
            <a:lvl7pPr lvl="6">
              <a:spcBef>
                <a:spcPts val="1200"/>
              </a:spcBef>
              <a:spcAft>
                <a:spcPts val="0"/>
              </a:spcAft>
              <a:buNone/>
              <a:defRPr>
                <a:solidFill>
                  <a:srgbClr val="FFFFFF"/>
                </a:solidFill>
              </a:defRPr>
            </a:lvl7pPr>
            <a:lvl8pPr lvl="7">
              <a:spcBef>
                <a:spcPts val="1200"/>
              </a:spcBef>
              <a:spcAft>
                <a:spcPts val="0"/>
              </a:spcAft>
              <a:buNone/>
              <a:defRPr>
                <a:solidFill>
                  <a:srgbClr val="FFFFFF"/>
                </a:solidFill>
              </a:defRPr>
            </a:lvl8pPr>
            <a:lvl9pPr lvl="8">
              <a:spcBef>
                <a:spcPts val="1200"/>
              </a:spcBef>
              <a:spcAft>
                <a:spcPts val="1200"/>
              </a:spcAft>
              <a:buNone/>
              <a:defRPr>
                <a:solidFill>
                  <a:srgbClr val="FFFFFF"/>
                </a:solidFill>
              </a:defRPr>
            </a:lvl9pPr>
          </a:lstStyle>
          <a:p/>
        </p:txBody>
      </p:sp>
      <p:sp>
        <p:nvSpPr>
          <p:cNvPr id="85" name="Google Shape;85;p19"/>
          <p:cNvSpPr txBox="1"/>
          <p:nvPr>
            <p:ph idx="2" type="subTitle"/>
          </p:nvPr>
        </p:nvSpPr>
        <p:spPr>
          <a:xfrm>
            <a:off x="3332975" y="316550"/>
            <a:ext cx="2315100" cy="4566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
        <p:nvSpPr>
          <p:cNvPr id="86" name="Google Shape;86;p19"/>
          <p:cNvSpPr txBox="1"/>
          <p:nvPr>
            <p:ph idx="3" type="subTitle"/>
          </p:nvPr>
        </p:nvSpPr>
        <p:spPr>
          <a:xfrm>
            <a:off x="6465450" y="342250"/>
            <a:ext cx="2315100" cy="4566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White">
  <p:cSld name="BIG_NUMBER_1_1_1_1_1_1_1">
    <p:bg>
      <p:bgPr>
        <a:solidFill>
          <a:srgbClr val="FFFFFF"/>
        </a:solidFill>
      </p:bgPr>
    </p:bg>
    <p:spTree>
      <p:nvGrpSpPr>
        <p:cNvPr id="87" name="Shape 87"/>
        <p:cNvGrpSpPr/>
        <p:nvPr/>
      </p:nvGrpSpPr>
      <p:grpSpPr>
        <a:xfrm>
          <a:off x="0" y="0"/>
          <a:ext cx="0" cy="0"/>
          <a:chOff x="0" y="0"/>
          <a:chExt cx="0" cy="0"/>
        </a:xfrm>
      </p:grpSpPr>
      <p:sp>
        <p:nvSpPr>
          <p:cNvPr id="88" name="Google Shape;88;p20"/>
          <p:cNvSpPr txBox="1"/>
          <p:nvPr/>
        </p:nvSpPr>
        <p:spPr>
          <a:xfrm>
            <a:off x="1590150" y="1755443"/>
            <a:ext cx="5963700" cy="8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600">
                <a:solidFill>
                  <a:srgbClr val="424242"/>
                </a:solidFill>
                <a:latin typeface="Roboto Light"/>
                <a:ea typeface="Roboto Light"/>
                <a:cs typeface="Roboto Light"/>
                <a:sym typeface="Roboto Light"/>
              </a:rPr>
              <a:t>Thank you!</a:t>
            </a:r>
            <a:endParaRPr sz="3600">
              <a:solidFill>
                <a:srgbClr val="424242"/>
              </a:solidFill>
              <a:latin typeface="Roboto Light"/>
              <a:ea typeface="Roboto Light"/>
              <a:cs typeface="Roboto Light"/>
              <a:sym typeface="Roboto Light"/>
            </a:endParaRPr>
          </a:p>
        </p:txBody>
      </p:sp>
      <p:cxnSp>
        <p:nvCxnSpPr>
          <p:cNvPr id="89" name="Google Shape;89;p20"/>
          <p:cNvCxnSpPr/>
          <p:nvPr/>
        </p:nvCxnSpPr>
        <p:spPr>
          <a:xfrm rot="10800000">
            <a:off x="2178600" y="1109800"/>
            <a:ext cx="2062800" cy="0"/>
          </a:xfrm>
          <a:prstGeom prst="straightConnector1">
            <a:avLst/>
          </a:prstGeom>
          <a:noFill/>
          <a:ln cap="flat" cmpd="sng" w="9525">
            <a:solidFill>
              <a:srgbClr val="1E88E5"/>
            </a:solidFill>
            <a:prstDash val="dot"/>
            <a:round/>
            <a:headEnd len="med" w="med" type="none"/>
            <a:tailEnd len="med" w="med" type="none"/>
          </a:ln>
        </p:spPr>
      </p:cxnSp>
      <p:cxnSp>
        <p:nvCxnSpPr>
          <p:cNvPr id="90" name="Google Shape;90;p20"/>
          <p:cNvCxnSpPr/>
          <p:nvPr/>
        </p:nvCxnSpPr>
        <p:spPr>
          <a:xfrm rot="10800000">
            <a:off x="4902600" y="1116500"/>
            <a:ext cx="2062800" cy="0"/>
          </a:xfrm>
          <a:prstGeom prst="straightConnector1">
            <a:avLst/>
          </a:prstGeom>
          <a:noFill/>
          <a:ln cap="flat" cmpd="sng" w="9525">
            <a:solidFill>
              <a:srgbClr val="1E88E5"/>
            </a:solidFill>
            <a:prstDash val="dot"/>
            <a:round/>
            <a:headEnd len="med" w="med" type="none"/>
            <a:tailEnd len="med" w="med" type="none"/>
          </a:ln>
        </p:spPr>
      </p:cxnSp>
      <p:cxnSp>
        <p:nvCxnSpPr>
          <p:cNvPr id="91" name="Google Shape;91;p20"/>
          <p:cNvCxnSpPr/>
          <p:nvPr/>
        </p:nvCxnSpPr>
        <p:spPr>
          <a:xfrm rot="10800000">
            <a:off x="2178525" y="3047475"/>
            <a:ext cx="4806600" cy="0"/>
          </a:xfrm>
          <a:prstGeom prst="straightConnector1">
            <a:avLst/>
          </a:prstGeom>
          <a:noFill/>
          <a:ln cap="flat" cmpd="sng" w="9525">
            <a:solidFill>
              <a:srgbClr val="1E88E5"/>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Logo">
  <p:cSld name="TITLE_1_1">
    <p:bg>
      <p:bgPr>
        <a:solidFill>
          <a:srgbClr val="FFFFFF"/>
        </a:solidFill>
      </p:bgPr>
    </p:bg>
    <p:spTree>
      <p:nvGrpSpPr>
        <p:cNvPr id="15" name="Shape 15"/>
        <p:cNvGrpSpPr/>
        <p:nvPr/>
      </p:nvGrpSpPr>
      <p:grpSpPr>
        <a:xfrm>
          <a:off x="0" y="0"/>
          <a:ext cx="0" cy="0"/>
          <a:chOff x="0" y="0"/>
          <a:chExt cx="0" cy="0"/>
        </a:xfrm>
      </p:grpSpPr>
      <p:sp>
        <p:nvSpPr>
          <p:cNvPr id="16" name="Google Shape;16;p3"/>
          <p:cNvSpPr txBox="1"/>
          <p:nvPr>
            <p:ph idx="1" type="subTitle"/>
          </p:nvPr>
        </p:nvSpPr>
        <p:spPr>
          <a:xfrm>
            <a:off x="3431225" y="2350500"/>
            <a:ext cx="5853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9E9E9E"/>
              </a:buClr>
              <a:buSzPts val="1800"/>
              <a:buNone/>
              <a:defRPr>
                <a:solidFill>
                  <a:srgbClr val="9E9E9E"/>
                </a:solidFill>
              </a:defRPr>
            </a:lvl1pPr>
            <a:lvl2pPr lvl="1" rtl="0">
              <a:lnSpc>
                <a:spcPct val="100000"/>
              </a:lnSpc>
              <a:spcBef>
                <a:spcPts val="0"/>
              </a:spcBef>
              <a:spcAft>
                <a:spcPts val="0"/>
              </a:spcAft>
              <a:buClr>
                <a:srgbClr val="434343"/>
              </a:buClr>
              <a:buSzPts val="1800"/>
              <a:buNone/>
              <a:defRPr sz="1800">
                <a:solidFill>
                  <a:srgbClr val="434343"/>
                </a:solidFill>
              </a:defRPr>
            </a:lvl2pPr>
            <a:lvl3pPr lvl="2" rtl="0">
              <a:lnSpc>
                <a:spcPct val="100000"/>
              </a:lnSpc>
              <a:spcBef>
                <a:spcPts val="0"/>
              </a:spcBef>
              <a:spcAft>
                <a:spcPts val="0"/>
              </a:spcAft>
              <a:buClr>
                <a:srgbClr val="434343"/>
              </a:buClr>
              <a:buSzPts val="1800"/>
              <a:buNone/>
              <a:defRPr sz="1800">
                <a:solidFill>
                  <a:srgbClr val="434343"/>
                </a:solidFill>
              </a:defRPr>
            </a:lvl3pPr>
            <a:lvl4pPr lvl="3" rtl="0">
              <a:lnSpc>
                <a:spcPct val="100000"/>
              </a:lnSpc>
              <a:spcBef>
                <a:spcPts val="0"/>
              </a:spcBef>
              <a:spcAft>
                <a:spcPts val="0"/>
              </a:spcAft>
              <a:buClr>
                <a:srgbClr val="434343"/>
              </a:buClr>
              <a:buSzPts val="1800"/>
              <a:buNone/>
              <a:defRPr sz="1800">
                <a:solidFill>
                  <a:srgbClr val="434343"/>
                </a:solidFill>
              </a:defRPr>
            </a:lvl4pPr>
            <a:lvl5pPr lvl="4" rtl="0">
              <a:lnSpc>
                <a:spcPct val="100000"/>
              </a:lnSpc>
              <a:spcBef>
                <a:spcPts val="0"/>
              </a:spcBef>
              <a:spcAft>
                <a:spcPts val="0"/>
              </a:spcAft>
              <a:buClr>
                <a:srgbClr val="434343"/>
              </a:buClr>
              <a:buSzPts val="1800"/>
              <a:buNone/>
              <a:defRPr sz="1800">
                <a:solidFill>
                  <a:srgbClr val="434343"/>
                </a:solidFill>
              </a:defRPr>
            </a:lvl5pPr>
            <a:lvl6pPr lvl="5" rtl="0">
              <a:lnSpc>
                <a:spcPct val="100000"/>
              </a:lnSpc>
              <a:spcBef>
                <a:spcPts val="0"/>
              </a:spcBef>
              <a:spcAft>
                <a:spcPts val="0"/>
              </a:spcAft>
              <a:buClr>
                <a:srgbClr val="434343"/>
              </a:buClr>
              <a:buSzPts val="1800"/>
              <a:buNone/>
              <a:defRPr sz="1800">
                <a:solidFill>
                  <a:srgbClr val="434343"/>
                </a:solidFill>
              </a:defRPr>
            </a:lvl6pPr>
            <a:lvl7pPr lvl="6" rtl="0">
              <a:lnSpc>
                <a:spcPct val="100000"/>
              </a:lnSpc>
              <a:spcBef>
                <a:spcPts val="0"/>
              </a:spcBef>
              <a:spcAft>
                <a:spcPts val="0"/>
              </a:spcAft>
              <a:buClr>
                <a:srgbClr val="434343"/>
              </a:buClr>
              <a:buSzPts val="1800"/>
              <a:buNone/>
              <a:defRPr sz="1800">
                <a:solidFill>
                  <a:srgbClr val="434343"/>
                </a:solidFill>
              </a:defRPr>
            </a:lvl7pPr>
            <a:lvl8pPr lvl="7" rtl="0">
              <a:lnSpc>
                <a:spcPct val="100000"/>
              </a:lnSpc>
              <a:spcBef>
                <a:spcPts val="0"/>
              </a:spcBef>
              <a:spcAft>
                <a:spcPts val="0"/>
              </a:spcAft>
              <a:buClr>
                <a:srgbClr val="434343"/>
              </a:buClr>
              <a:buSzPts val="1800"/>
              <a:buNone/>
              <a:defRPr sz="1800">
                <a:solidFill>
                  <a:srgbClr val="434343"/>
                </a:solidFill>
              </a:defRPr>
            </a:lvl8pPr>
            <a:lvl9pPr lvl="8" rtl="0">
              <a:lnSpc>
                <a:spcPct val="100000"/>
              </a:lnSpc>
              <a:spcBef>
                <a:spcPts val="0"/>
              </a:spcBef>
              <a:spcAft>
                <a:spcPts val="0"/>
              </a:spcAft>
              <a:buClr>
                <a:srgbClr val="434343"/>
              </a:buClr>
              <a:buSzPts val="1800"/>
              <a:buNone/>
              <a:defRPr sz="1800">
                <a:solidFill>
                  <a:srgbClr val="434343"/>
                </a:solidFill>
              </a:defRPr>
            </a:lvl9pPr>
          </a:lstStyle>
          <a:p/>
        </p:txBody>
      </p:sp>
      <p:sp>
        <p:nvSpPr>
          <p:cNvPr id="17" name="Google Shape;17;p3"/>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FFFFFF"/>
                </a:solidFill>
                <a:latin typeface="Roboto Mono Regular"/>
                <a:ea typeface="Roboto Mono Regular"/>
                <a:cs typeface="Roboto Mono Regular"/>
                <a:sym typeface="Roboto Mono Regular"/>
              </a:rPr>
              <a:t>Confidential + Proprietary</a:t>
            </a:r>
            <a:endParaRPr sz="600">
              <a:solidFill>
                <a:srgbClr val="FFFFFF"/>
              </a:solidFill>
              <a:latin typeface="Roboto Mono Regular"/>
              <a:ea typeface="Roboto Mono Regular"/>
              <a:cs typeface="Roboto Mono Regular"/>
              <a:sym typeface="Roboto Mono Regular"/>
            </a:endParaRPr>
          </a:p>
        </p:txBody>
      </p:sp>
      <p:pic>
        <p:nvPicPr>
          <p:cNvPr id="18" name="Google Shape;18;p3"/>
          <p:cNvPicPr preferRelativeResize="0"/>
          <p:nvPr/>
        </p:nvPicPr>
        <p:blipFill>
          <a:blip r:embed="rId2">
            <a:alphaModFix/>
          </a:blip>
          <a:stretch>
            <a:fillRect/>
          </a:stretch>
        </p:blipFill>
        <p:spPr>
          <a:xfrm>
            <a:off x="731075" y="978006"/>
            <a:ext cx="2655700" cy="2655700"/>
          </a:xfrm>
          <a:prstGeom prst="rect">
            <a:avLst/>
          </a:prstGeom>
          <a:noFill/>
          <a:ln>
            <a:noFill/>
          </a:ln>
        </p:spPr>
      </p:pic>
      <p:sp>
        <p:nvSpPr>
          <p:cNvPr id="19" name="Google Shape;19;p3"/>
          <p:cNvSpPr txBox="1"/>
          <p:nvPr>
            <p:ph type="title"/>
          </p:nvPr>
        </p:nvSpPr>
        <p:spPr>
          <a:xfrm>
            <a:off x="3379325" y="365100"/>
            <a:ext cx="5957400" cy="1985400"/>
          </a:xfrm>
          <a:prstGeom prst="rect">
            <a:avLst/>
          </a:prstGeom>
        </p:spPr>
        <p:txBody>
          <a:bodyPr anchorCtr="0" anchor="b" bIns="91425" lIns="91425" spcFirstLastPara="1" rIns="91425" wrap="square" tIns="91425">
            <a:no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p:txBody>
      </p:sp>
      <p:sp>
        <p:nvSpPr>
          <p:cNvPr id="20" name="Google Shape;20;p3"/>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92" name="Shape 92"/>
        <p:cNvGrpSpPr/>
        <p:nvPr/>
      </p:nvGrpSpPr>
      <p:grpSpPr>
        <a:xfrm>
          <a:off x="0" y="0"/>
          <a:ext cx="0" cy="0"/>
          <a:chOff x="0" y="0"/>
          <a:chExt cx="0" cy="0"/>
        </a:xfrm>
      </p:grpSpPr>
      <p:sp>
        <p:nvSpPr>
          <p:cNvPr id="93" name="Google Shape;93;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94" name="Google Shape;94;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C78D8"/>
        </a:solidFill>
      </p:bgPr>
    </p:bg>
    <p:spTree>
      <p:nvGrpSpPr>
        <p:cNvPr id="95" name="Shape 9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96" name="Shape 96"/>
        <p:cNvGrpSpPr/>
        <p:nvPr/>
      </p:nvGrpSpPr>
      <p:grpSpPr>
        <a:xfrm>
          <a:off x="0" y="0"/>
          <a:ext cx="0" cy="0"/>
          <a:chOff x="0" y="0"/>
          <a:chExt cx="0" cy="0"/>
        </a:xfrm>
      </p:grpSpPr>
      <p:sp>
        <p:nvSpPr>
          <p:cNvPr id="97" name="Google Shape;9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8" name="Google Shape;9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p:cSld name="TITLE_ONLY_1">
    <p:spTree>
      <p:nvGrpSpPr>
        <p:cNvPr id="99" name="Shape 99"/>
        <p:cNvGrpSpPr/>
        <p:nvPr/>
      </p:nvGrpSpPr>
      <p:grpSpPr>
        <a:xfrm>
          <a:off x="0" y="0"/>
          <a:ext cx="0" cy="0"/>
          <a:chOff x="0" y="0"/>
          <a:chExt cx="0" cy="0"/>
        </a:xfrm>
      </p:grpSpPr>
      <p:sp>
        <p:nvSpPr>
          <p:cNvPr id="100" name="Google Shape;10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1" name="Google Shape;101;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02" name="Shape 102"/>
        <p:cNvGrpSpPr/>
        <p:nvPr/>
      </p:nvGrpSpPr>
      <p:grpSpPr>
        <a:xfrm>
          <a:off x="0" y="0"/>
          <a:ext cx="0" cy="0"/>
          <a:chOff x="0" y="0"/>
          <a:chExt cx="0" cy="0"/>
        </a:xfrm>
      </p:grpSpPr>
      <p:sp>
        <p:nvSpPr>
          <p:cNvPr id="103" name="Google Shape;103;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04" name="Google Shape;104;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4">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8" name="Google Shape;10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109" name="Shape 109"/>
        <p:cNvGrpSpPr/>
        <p:nvPr/>
      </p:nvGrpSpPr>
      <p:grpSpPr>
        <a:xfrm>
          <a:off x="0" y="0"/>
          <a:ext cx="0" cy="0"/>
          <a:chOff x="0" y="0"/>
          <a:chExt cx="0" cy="0"/>
        </a:xfrm>
      </p:grpSpPr>
      <p:sp>
        <p:nvSpPr>
          <p:cNvPr id="110" name="Google Shape;110;p2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1" name="Google Shape;111;p2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2" name="Google Shape;112;p27"/>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3">
    <p:spTree>
      <p:nvGrpSpPr>
        <p:cNvPr id="113" name="Shape 113"/>
        <p:cNvGrpSpPr/>
        <p:nvPr/>
      </p:nvGrpSpPr>
      <p:grpSpPr>
        <a:xfrm>
          <a:off x="0" y="0"/>
          <a:ext cx="0" cy="0"/>
          <a:chOff x="0" y="0"/>
          <a:chExt cx="0" cy="0"/>
        </a:xfrm>
      </p:grpSpPr>
      <p:sp>
        <p:nvSpPr>
          <p:cNvPr id="114" name="Google Shape;114;p2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5" name="Google Shape;115;p2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6" name="Google Shape;116;p28"/>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C presentation templates">
  <p:cSld name="TITLE_3">
    <p:spTree>
      <p:nvGrpSpPr>
        <p:cNvPr id="117" name="Shape 117"/>
        <p:cNvGrpSpPr/>
        <p:nvPr/>
      </p:nvGrpSpPr>
      <p:grpSpPr>
        <a:xfrm>
          <a:off x="0" y="0"/>
          <a:ext cx="0" cy="0"/>
          <a:chOff x="0" y="0"/>
          <a:chExt cx="0" cy="0"/>
        </a:xfrm>
      </p:grpSpPr>
      <p:sp>
        <p:nvSpPr>
          <p:cNvPr id="118" name="Google Shape;118;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9" name="Google Shape;119;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9"/>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21" name="Shape 121"/>
        <p:cNvGrpSpPr/>
        <p:nvPr/>
      </p:nvGrpSpPr>
      <p:grpSpPr>
        <a:xfrm>
          <a:off x="0" y="0"/>
          <a:ext cx="0" cy="0"/>
          <a:chOff x="0" y="0"/>
          <a:chExt cx="0" cy="0"/>
        </a:xfrm>
      </p:grpSpPr>
      <p:sp>
        <p:nvSpPr>
          <p:cNvPr id="122" name="Google Shape;122;p30"/>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noAutofit/>
          </a:bodyPr>
          <a:lstStyle>
            <a:lvl1pPr lvl="0" rtl="0" algn="ctr">
              <a:spcBef>
                <a:spcPts val="0"/>
              </a:spcBef>
              <a:spcAft>
                <a:spcPts val="0"/>
              </a:spcAft>
              <a:buClr>
                <a:srgbClr val="231F20"/>
              </a:buClr>
              <a:buSzPts val="3900"/>
              <a:buFont typeface="Verdana"/>
              <a:buNone/>
              <a:defRPr sz="5200"/>
            </a:lvl1pPr>
            <a:lvl2pPr lvl="1" rtl="0" algn="ctr">
              <a:spcBef>
                <a:spcPts val="0"/>
              </a:spcBef>
              <a:spcAft>
                <a:spcPts val="0"/>
              </a:spcAft>
              <a:buSzPts val="3900"/>
              <a:buNone/>
              <a:defRPr sz="5200"/>
            </a:lvl2pPr>
            <a:lvl3pPr lvl="2" rtl="0" algn="ctr">
              <a:spcBef>
                <a:spcPts val="0"/>
              </a:spcBef>
              <a:spcAft>
                <a:spcPts val="0"/>
              </a:spcAft>
              <a:buSzPts val="3900"/>
              <a:buNone/>
              <a:defRPr sz="5200"/>
            </a:lvl3pPr>
            <a:lvl4pPr lvl="3" rtl="0" algn="ctr">
              <a:spcBef>
                <a:spcPts val="0"/>
              </a:spcBef>
              <a:spcAft>
                <a:spcPts val="0"/>
              </a:spcAft>
              <a:buSzPts val="3900"/>
              <a:buNone/>
              <a:defRPr sz="5200"/>
            </a:lvl4pPr>
            <a:lvl5pPr lvl="4" rtl="0" algn="ctr">
              <a:spcBef>
                <a:spcPts val="0"/>
              </a:spcBef>
              <a:spcAft>
                <a:spcPts val="0"/>
              </a:spcAft>
              <a:buSzPts val="3900"/>
              <a:buNone/>
              <a:defRPr sz="5200"/>
            </a:lvl5pPr>
            <a:lvl6pPr lvl="5" rtl="0" algn="ctr">
              <a:spcBef>
                <a:spcPts val="0"/>
              </a:spcBef>
              <a:spcAft>
                <a:spcPts val="0"/>
              </a:spcAft>
              <a:buSzPts val="3900"/>
              <a:buNone/>
              <a:defRPr sz="5200"/>
            </a:lvl6pPr>
            <a:lvl7pPr lvl="6" rtl="0" algn="ctr">
              <a:spcBef>
                <a:spcPts val="0"/>
              </a:spcBef>
              <a:spcAft>
                <a:spcPts val="0"/>
              </a:spcAft>
              <a:buSzPts val="3900"/>
              <a:buNone/>
              <a:defRPr sz="5200"/>
            </a:lvl7pPr>
            <a:lvl8pPr lvl="7" rtl="0" algn="ctr">
              <a:spcBef>
                <a:spcPts val="0"/>
              </a:spcBef>
              <a:spcAft>
                <a:spcPts val="0"/>
              </a:spcAft>
              <a:buSzPts val="3900"/>
              <a:buNone/>
              <a:defRPr sz="5200"/>
            </a:lvl8pPr>
            <a:lvl9pPr lvl="8" rtl="0" algn="ctr">
              <a:spcBef>
                <a:spcPts val="0"/>
              </a:spcBef>
              <a:spcAft>
                <a:spcPts val="0"/>
              </a:spcAft>
              <a:buSzPts val="3900"/>
              <a:buNone/>
              <a:defRPr sz="5200"/>
            </a:lvl9pPr>
          </a:lstStyle>
          <a:p/>
        </p:txBody>
      </p:sp>
      <p:sp>
        <p:nvSpPr>
          <p:cNvPr id="123" name="Google Shape;123;p30"/>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Autofit/>
          </a:bodyPr>
          <a:lstStyle>
            <a:lvl1pPr lvl="0" rtl="0" algn="ctr">
              <a:lnSpc>
                <a:spcPct val="100000"/>
              </a:lnSpc>
              <a:spcBef>
                <a:spcPts val="0"/>
              </a:spcBef>
              <a:spcAft>
                <a:spcPts val="0"/>
              </a:spcAft>
              <a:buSzPts val="2100"/>
              <a:buFont typeface="Calibri"/>
              <a:buNone/>
              <a:defRPr sz="2800"/>
            </a:lvl1pPr>
            <a:lvl2pPr lvl="1" rtl="0" algn="ctr">
              <a:lnSpc>
                <a:spcPct val="100000"/>
              </a:lnSpc>
              <a:spcBef>
                <a:spcPts val="0"/>
              </a:spcBef>
              <a:spcAft>
                <a:spcPts val="0"/>
              </a:spcAft>
              <a:buSzPts val="2100"/>
              <a:buFont typeface="Calibri"/>
              <a:buNone/>
              <a:defRPr sz="2800"/>
            </a:lvl2pPr>
            <a:lvl3pPr lvl="2" rtl="0" algn="ctr">
              <a:lnSpc>
                <a:spcPct val="100000"/>
              </a:lnSpc>
              <a:spcBef>
                <a:spcPts val="0"/>
              </a:spcBef>
              <a:spcAft>
                <a:spcPts val="0"/>
              </a:spcAft>
              <a:buSzPts val="2100"/>
              <a:buFont typeface="Calibri"/>
              <a:buNone/>
              <a:defRPr sz="2800"/>
            </a:lvl3pPr>
            <a:lvl4pPr lvl="3" rtl="0" algn="ctr">
              <a:lnSpc>
                <a:spcPct val="100000"/>
              </a:lnSpc>
              <a:spcBef>
                <a:spcPts val="0"/>
              </a:spcBef>
              <a:spcAft>
                <a:spcPts val="0"/>
              </a:spcAft>
              <a:buSzPts val="2100"/>
              <a:buFont typeface="Calibri"/>
              <a:buNone/>
              <a:defRPr sz="2800"/>
            </a:lvl4pPr>
            <a:lvl5pPr lvl="4" rtl="0" algn="ctr">
              <a:lnSpc>
                <a:spcPct val="100000"/>
              </a:lnSpc>
              <a:spcBef>
                <a:spcPts val="0"/>
              </a:spcBef>
              <a:spcAft>
                <a:spcPts val="0"/>
              </a:spcAft>
              <a:buSzPts val="2100"/>
              <a:buFont typeface="Calibri"/>
              <a:buNone/>
              <a:defRPr sz="2800"/>
            </a:lvl5pPr>
            <a:lvl6pPr lvl="5" rtl="0" algn="ctr">
              <a:lnSpc>
                <a:spcPct val="100000"/>
              </a:lnSpc>
              <a:spcBef>
                <a:spcPts val="0"/>
              </a:spcBef>
              <a:spcAft>
                <a:spcPts val="0"/>
              </a:spcAft>
              <a:buSzPts val="2100"/>
              <a:buFont typeface="Calibri"/>
              <a:buNone/>
              <a:defRPr sz="2800"/>
            </a:lvl6pPr>
            <a:lvl7pPr lvl="6" rtl="0" algn="ctr">
              <a:lnSpc>
                <a:spcPct val="100000"/>
              </a:lnSpc>
              <a:spcBef>
                <a:spcPts val="0"/>
              </a:spcBef>
              <a:spcAft>
                <a:spcPts val="0"/>
              </a:spcAft>
              <a:buSzPts val="2100"/>
              <a:buFont typeface="Calibri"/>
              <a:buNone/>
              <a:defRPr sz="2800"/>
            </a:lvl7pPr>
            <a:lvl8pPr lvl="7" rtl="0" algn="ctr">
              <a:lnSpc>
                <a:spcPct val="100000"/>
              </a:lnSpc>
              <a:spcBef>
                <a:spcPts val="0"/>
              </a:spcBef>
              <a:spcAft>
                <a:spcPts val="0"/>
              </a:spcAft>
              <a:buSzPts val="2100"/>
              <a:buFont typeface="Calibri"/>
              <a:buNone/>
              <a:defRPr sz="2800"/>
            </a:lvl8pPr>
            <a:lvl9pPr lvl="8" rtl="0" algn="ctr">
              <a:lnSpc>
                <a:spcPct val="100000"/>
              </a:lnSpc>
              <a:spcBef>
                <a:spcPts val="0"/>
              </a:spcBef>
              <a:spcAft>
                <a:spcPts val="0"/>
              </a:spcAft>
              <a:buSzPts val="2100"/>
              <a:buFont typeface="Calibri"/>
              <a:buNone/>
              <a:defRPr sz="2800"/>
            </a:lvl9pPr>
          </a:lstStyle>
          <a:p/>
        </p:txBody>
      </p:sp>
      <p:sp>
        <p:nvSpPr>
          <p:cNvPr id="124" name="Google Shape;124;p30"/>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1pPr>
            <a:lvl2pPr indent="0" lvl="1"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2pPr>
            <a:lvl3pPr indent="0" lvl="2"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3pPr>
            <a:lvl4pPr indent="0" lvl="3"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4pPr>
            <a:lvl5pPr indent="0" lvl="4"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5pPr>
            <a:lvl6pPr indent="0" lvl="5"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6pPr>
            <a:lvl7pPr indent="0" lvl="6"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7pPr>
            <a:lvl8pPr indent="0" lvl="7"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8pPr>
            <a:lvl9pPr indent="0" lvl="8"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20">
    <p:spTree>
      <p:nvGrpSpPr>
        <p:cNvPr id="21" name="Shape 21"/>
        <p:cNvGrpSpPr/>
        <p:nvPr/>
      </p:nvGrpSpPr>
      <p:grpSpPr>
        <a:xfrm>
          <a:off x="0" y="0"/>
          <a:ext cx="0" cy="0"/>
          <a:chOff x="0" y="0"/>
          <a:chExt cx="0" cy="0"/>
        </a:xfrm>
      </p:grpSpPr>
      <p:sp>
        <p:nvSpPr>
          <p:cNvPr id="22" name="Google Shape;22;p4"/>
          <p:cNvSpPr txBox="1"/>
          <p:nvPr>
            <p:ph type="title"/>
          </p:nvPr>
        </p:nvSpPr>
        <p:spPr>
          <a:xfrm>
            <a:off x="353575" y="2939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3" name="Google Shape;23;p4"/>
          <p:cNvSpPr txBox="1"/>
          <p:nvPr>
            <p:ph idx="1" type="body"/>
          </p:nvPr>
        </p:nvSpPr>
        <p:spPr>
          <a:xfrm>
            <a:off x="353575" y="1060700"/>
            <a:ext cx="8443500" cy="3678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200"/>
              </a:spcBef>
              <a:spcAft>
                <a:spcPts val="0"/>
              </a:spcAft>
              <a:buSzPts val="1400"/>
              <a:buChar char="○"/>
              <a:defRPr/>
            </a:lvl2pPr>
            <a:lvl3pPr indent="-317500" lvl="2" marL="1371600">
              <a:spcBef>
                <a:spcPts val="1200"/>
              </a:spcBef>
              <a:spcAft>
                <a:spcPts val="0"/>
              </a:spcAft>
              <a:buSzPts val="1400"/>
              <a:buChar char="■"/>
              <a:defRPr/>
            </a:lvl3pPr>
            <a:lvl4pPr indent="-317500" lvl="3" marL="1828800">
              <a:spcBef>
                <a:spcPts val="1200"/>
              </a:spcBef>
              <a:spcAft>
                <a:spcPts val="0"/>
              </a:spcAft>
              <a:buSzPts val="1400"/>
              <a:buChar char="●"/>
              <a:defRPr/>
            </a:lvl4pPr>
            <a:lvl5pPr indent="-317500" lvl="4" marL="2286000">
              <a:spcBef>
                <a:spcPts val="1200"/>
              </a:spcBef>
              <a:spcAft>
                <a:spcPts val="0"/>
              </a:spcAft>
              <a:buSzPts val="1400"/>
              <a:buChar char="○"/>
              <a:defRPr/>
            </a:lvl5pPr>
            <a:lvl6pPr indent="-317500" lvl="5" marL="2743200">
              <a:spcBef>
                <a:spcPts val="1200"/>
              </a:spcBef>
              <a:spcAft>
                <a:spcPts val="0"/>
              </a:spcAft>
              <a:buSzPts val="1400"/>
              <a:buChar char="■"/>
              <a:defRPr/>
            </a:lvl6pPr>
            <a:lvl7pPr indent="-317500" lvl="6" marL="3200400">
              <a:spcBef>
                <a:spcPts val="1200"/>
              </a:spcBef>
              <a:spcAft>
                <a:spcPts val="0"/>
              </a:spcAft>
              <a:buSzPts val="1400"/>
              <a:buChar char="●"/>
              <a:defRPr/>
            </a:lvl7pPr>
            <a:lvl8pPr indent="-317500" lvl="7" marL="3657600">
              <a:spcBef>
                <a:spcPts val="1200"/>
              </a:spcBef>
              <a:spcAft>
                <a:spcPts val="0"/>
              </a:spcAft>
              <a:buSzPts val="1400"/>
              <a:buChar char="○"/>
              <a:defRPr/>
            </a:lvl8pPr>
            <a:lvl9pPr indent="-317500" lvl="8" marL="4114800">
              <a:spcBef>
                <a:spcPts val="1200"/>
              </a:spcBef>
              <a:spcAft>
                <a:spcPts val="1200"/>
              </a:spcAft>
              <a:buSzPts val="1400"/>
              <a:buChar char="■"/>
              <a:defRPr/>
            </a:lvl9pPr>
          </a:lstStyle>
          <a:p/>
        </p:txBody>
      </p:sp>
      <p:sp>
        <p:nvSpPr>
          <p:cNvPr id="24" name="Google Shape;24;p4"/>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Blue/White">
  <p:cSld name="CUSTOM_15">
    <p:spTree>
      <p:nvGrpSpPr>
        <p:cNvPr id="25" name="Shape 25"/>
        <p:cNvGrpSpPr/>
        <p:nvPr/>
      </p:nvGrpSpPr>
      <p:grpSpPr>
        <a:xfrm>
          <a:off x="0" y="0"/>
          <a:ext cx="0" cy="0"/>
          <a:chOff x="0" y="0"/>
          <a:chExt cx="0" cy="0"/>
        </a:xfrm>
      </p:grpSpPr>
      <p:sp>
        <p:nvSpPr>
          <p:cNvPr id="26" name="Google Shape;26;p5"/>
          <p:cNvSpPr/>
          <p:nvPr/>
        </p:nvSpPr>
        <p:spPr>
          <a:xfrm>
            <a:off x="0" y="-22400"/>
            <a:ext cx="9144000" cy="961500"/>
          </a:xfrm>
          <a:prstGeom prst="rect">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37600" y="189050"/>
            <a:ext cx="7182300" cy="644400"/>
          </a:xfrm>
          <a:prstGeom prst="rect">
            <a:avLst/>
          </a:prstGeom>
        </p:spPr>
        <p:txBody>
          <a:bodyPr anchorCtr="0" anchor="t" bIns="91425" lIns="91425" spcFirstLastPara="1" rIns="91425" wrap="square" tIns="91425">
            <a:noAutofit/>
          </a:bodyPr>
          <a:lstStyle>
            <a:lvl1pPr lvl="0">
              <a:spcBef>
                <a:spcPts val="0"/>
              </a:spcBef>
              <a:spcAft>
                <a:spcPts val="0"/>
              </a:spcAft>
              <a:buNone/>
              <a:defRPr sz="3000">
                <a:solidFill>
                  <a:srgbClr val="FFFFFF"/>
                </a:solidFill>
                <a:latin typeface="Roboto Light"/>
                <a:ea typeface="Roboto Light"/>
                <a:cs typeface="Roboto Light"/>
                <a:sym typeface="Roboto Light"/>
              </a:defRPr>
            </a:lvl1pPr>
            <a:lvl2pPr lvl="1">
              <a:spcBef>
                <a:spcPts val="0"/>
              </a:spcBef>
              <a:spcAft>
                <a:spcPts val="0"/>
              </a:spcAft>
              <a:buNone/>
              <a:defRPr>
                <a:latin typeface="Roboto Light"/>
                <a:ea typeface="Roboto Light"/>
                <a:cs typeface="Roboto Light"/>
                <a:sym typeface="Roboto Light"/>
              </a:defRPr>
            </a:lvl2pPr>
            <a:lvl3pPr lvl="2">
              <a:spcBef>
                <a:spcPts val="0"/>
              </a:spcBef>
              <a:spcAft>
                <a:spcPts val="0"/>
              </a:spcAft>
              <a:buNone/>
              <a:defRPr>
                <a:latin typeface="Roboto Light"/>
                <a:ea typeface="Roboto Light"/>
                <a:cs typeface="Roboto Light"/>
                <a:sym typeface="Roboto Light"/>
              </a:defRPr>
            </a:lvl3pPr>
            <a:lvl4pPr lvl="3">
              <a:spcBef>
                <a:spcPts val="0"/>
              </a:spcBef>
              <a:spcAft>
                <a:spcPts val="0"/>
              </a:spcAft>
              <a:buNone/>
              <a:defRPr>
                <a:latin typeface="Roboto Light"/>
                <a:ea typeface="Roboto Light"/>
                <a:cs typeface="Roboto Light"/>
                <a:sym typeface="Roboto Light"/>
              </a:defRPr>
            </a:lvl4pPr>
            <a:lvl5pPr lvl="4">
              <a:spcBef>
                <a:spcPts val="0"/>
              </a:spcBef>
              <a:spcAft>
                <a:spcPts val="0"/>
              </a:spcAft>
              <a:buNone/>
              <a:defRPr>
                <a:latin typeface="Roboto Light"/>
                <a:ea typeface="Roboto Light"/>
                <a:cs typeface="Roboto Light"/>
                <a:sym typeface="Roboto Light"/>
              </a:defRPr>
            </a:lvl5pPr>
            <a:lvl6pPr lvl="5">
              <a:spcBef>
                <a:spcPts val="0"/>
              </a:spcBef>
              <a:spcAft>
                <a:spcPts val="0"/>
              </a:spcAft>
              <a:buNone/>
              <a:defRPr>
                <a:latin typeface="Roboto Light"/>
                <a:ea typeface="Roboto Light"/>
                <a:cs typeface="Roboto Light"/>
                <a:sym typeface="Roboto Light"/>
              </a:defRPr>
            </a:lvl6pPr>
            <a:lvl7pPr lvl="6">
              <a:spcBef>
                <a:spcPts val="0"/>
              </a:spcBef>
              <a:spcAft>
                <a:spcPts val="0"/>
              </a:spcAft>
              <a:buNone/>
              <a:defRPr>
                <a:latin typeface="Roboto Light"/>
                <a:ea typeface="Roboto Light"/>
                <a:cs typeface="Roboto Light"/>
                <a:sym typeface="Roboto Light"/>
              </a:defRPr>
            </a:lvl7pPr>
            <a:lvl8pPr lvl="7">
              <a:spcBef>
                <a:spcPts val="0"/>
              </a:spcBef>
              <a:spcAft>
                <a:spcPts val="0"/>
              </a:spcAft>
              <a:buNone/>
              <a:defRPr>
                <a:latin typeface="Roboto Light"/>
                <a:ea typeface="Roboto Light"/>
                <a:cs typeface="Roboto Light"/>
                <a:sym typeface="Roboto Light"/>
              </a:defRPr>
            </a:lvl8pPr>
            <a:lvl9pPr lvl="8">
              <a:spcBef>
                <a:spcPts val="0"/>
              </a:spcBef>
              <a:spcAft>
                <a:spcPts val="0"/>
              </a:spcAft>
              <a:buNone/>
              <a:defRPr>
                <a:latin typeface="Roboto Light"/>
                <a:ea typeface="Roboto Light"/>
                <a:cs typeface="Roboto Light"/>
                <a:sym typeface="Roboto Light"/>
              </a:defRPr>
            </a:lvl9pPr>
          </a:lstStyle>
          <a:p/>
        </p:txBody>
      </p:sp>
      <p:sp>
        <p:nvSpPr>
          <p:cNvPr id="28" name="Google Shape;28;p5"/>
          <p:cNvSpPr txBox="1"/>
          <p:nvPr>
            <p:ph idx="1" type="body"/>
          </p:nvPr>
        </p:nvSpPr>
        <p:spPr>
          <a:xfrm>
            <a:off x="437600" y="1079350"/>
            <a:ext cx="8263500" cy="370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Roboto Light"/>
              <a:buChar char="●"/>
              <a:defRPr sz="1800">
                <a:latin typeface="Roboto Light"/>
                <a:ea typeface="Roboto Light"/>
                <a:cs typeface="Roboto Light"/>
                <a:sym typeface="Roboto Light"/>
              </a:defRPr>
            </a:lvl1pPr>
            <a:lvl2pPr indent="-317500" lvl="1" marL="9144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2pPr>
            <a:lvl3pPr indent="-317500" lvl="2" marL="13716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3pPr>
            <a:lvl4pPr indent="-317500" lvl="3" marL="18288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4pPr>
            <a:lvl5pPr indent="-317500" lvl="4" marL="22860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5pPr>
            <a:lvl6pPr indent="-317500" lvl="5" marL="27432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6pPr>
            <a:lvl7pPr indent="-317500" lvl="6" marL="32004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7pPr>
            <a:lvl8pPr indent="-317500" lvl="7" marL="36576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8pPr>
            <a:lvl9pPr indent="-317500" lvl="8" marL="4114800" rtl="0">
              <a:lnSpc>
                <a:spcPct val="115000"/>
              </a:lnSpc>
              <a:spcBef>
                <a:spcPts val="1200"/>
              </a:spcBef>
              <a:spcAft>
                <a:spcPts val="1200"/>
              </a:spcAft>
              <a:buSzPts val="14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White/Blue">
  <p:cSld name="TITLE_1_2">
    <p:bg>
      <p:bgPr>
        <a:solidFill>
          <a:srgbClr val="1E88E5"/>
        </a:solidFill>
      </p:bgPr>
    </p:bg>
    <p:spTree>
      <p:nvGrpSpPr>
        <p:cNvPr id="29" name="Shape 29"/>
        <p:cNvGrpSpPr/>
        <p:nvPr/>
      </p:nvGrpSpPr>
      <p:grpSpPr>
        <a:xfrm>
          <a:off x="0" y="0"/>
          <a:ext cx="0" cy="0"/>
          <a:chOff x="0" y="0"/>
          <a:chExt cx="0" cy="0"/>
        </a:xfrm>
      </p:grpSpPr>
      <p:sp>
        <p:nvSpPr>
          <p:cNvPr id="30" name="Google Shape;30;p6"/>
          <p:cNvSpPr/>
          <p:nvPr/>
        </p:nvSpPr>
        <p:spPr>
          <a:xfrm>
            <a:off x="-30575" y="-20400"/>
            <a:ext cx="9174600" cy="978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15825" y="949575"/>
            <a:ext cx="9174600" cy="4194000"/>
          </a:xfrm>
          <a:prstGeom prst="rect">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437600" y="178375"/>
            <a:ext cx="7585200" cy="71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atin typeface="Roboto Light"/>
                <a:ea typeface="Roboto Light"/>
                <a:cs typeface="Roboto Light"/>
                <a:sym typeface="Roboto Light"/>
              </a:defRPr>
            </a:lvl1pPr>
            <a:lvl2pPr lvl="1" rtl="0">
              <a:spcBef>
                <a:spcPts val="0"/>
              </a:spcBef>
              <a:spcAft>
                <a:spcPts val="0"/>
              </a:spcAft>
              <a:buNone/>
              <a:defRPr>
                <a:latin typeface="Roboto Light"/>
                <a:ea typeface="Roboto Light"/>
                <a:cs typeface="Roboto Light"/>
                <a:sym typeface="Roboto Light"/>
              </a:defRPr>
            </a:lvl2pPr>
            <a:lvl3pPr lvl="2" rtl="0">
              <a:spcBef>
                <a:spcPts val="0"/>
              </a:spcBef>
              <a:spcAft>
                <a:spcPts val="0"/>
              </a:spcAft>
              <a:buNone/>
              <a:defRPr>
                <a:latin typeface="Roboto Light"/>
                <a:ea typeface="Roboto Light"/>
                <a:cs typeface="Roboto Light"/>
                <a:sym typeface="Roboto Light"/>
              </a:defRPr>
            </a:lvl3pPr>
            <a:lvl4pPr lvl="3" rtl="0">
              <a:spcBef>
                <a:spcPts val="0"/>
              </a:spcBef>
              <a:spcAft>
                <a:spcPts val="0"/>
              </a:spcAft>
              <a:buNone/>
              <a:defRPr>
                <a:latin typeface="Roboto Light"/>
                <a:ea typeface="Roboto Light"/>
                <a:cs typeface="Roboto Light"/>
                <a:sym typeface="Roboto Light"/>
              </a:defRPr>
            </a:lvl4pPr>
            <a:lvl5pPr lvl="4" rtl="0">
              <a:spcBef>
                <a:spcPts val="0"/>
              </a:spcBef>
              <a:spcAft>
                <a:spcPts val="0"/>
              </a:spcAft>
              <a:buNone/>
              <a:defRPr>
                <a:latin typeface="Roboto Light"/>
                <a:ea typeface="Roboto Light"/>
                <a:cs typeface="Roboto Light"/>
                <a:sym typeface="Roboto Light"/>
              </a:defRPr>
            </a:lvl5pPr>
            <a:lvl6pPr lvl="5" rtl="0">
              <a:spcBef>
                <a:spcPts val="0"/>
              </a:spcBef>
              <a:spcAft>
                <a:spcPts val="0"/>
              </a:spcAft>
              <a:buNone/>
              <a:defRPr>
                <a:latin typeface="Roboto Light"/>
                <a:ea typeface="Roboto Light"/>
                <a:cs typeface="Roboto Light"/>
                <a:sym typeface="Roboto Light"/>
              </a:defRPr>
            </a:lvl6pPr>
            <a:lvl7pPr lvl="6" rtl="0">
              <a:spcBef>
                <a:spcPts val="0"/>
              </a:spcBef>
              <a:spcAft>
                <a:spcPts val="0"/>
              </a:spcAft>
              <a:buNone/>
              <a:defRPr>
                <a:latin typeface="Roboto Light"/>
                <a:ea typeface="Roboto Light"/>
                <a:cs typeface="Roboto Light"/>
                <a:sym typeface="Roboto Light"/>
              </a:defRPr>
            </a:lvl7pPr>
            <a:lvl8pPr lvl="7" rtl="0">
              <a:spcBef>
                <a:spcPts val="0"/>
              </a:spcBef>
              <a:spcAft>
                <a:spcPts val="0"/>
              </a:spcAft>
              <a:buNone/>
              <a:defRPr>
                <a:latin typeface="Roboto Light"/>
                <a:ea typeface="Roboto Light"/>
                <a:cs typeface="Roboto Light"/>
                <a:sym typeface="Roboto Light"/>
              </a:defRPr>
            </a:lvl8pPr>
            <a:lvl9pPr lvl="8" rtl="0">
              <a:spcBef>
                <a:spcPts val="0"/>
              </a:spcBef>
              <a:spcAft>
                <a:spcPts val="0"/>
              </a:spcAft>
              <a:buNone/>
              <a:defRPr>
                <a:latin typeface="Roboto Light"/>
                <a:ea typeface="Roboto Light"/>
                <a:cs typeface="Roboto Light"/>
                <a:sym typeface="Roboto Light"/>
              </a:defRPr>
            </a:lvl9pPr>
          </a:lstStyle>
          <a:p/>
        </p:txBody>
      </p:sp>
      <p:sp>
        <p:nvSpPr>
          <p:cNvPr id="33" name="Google Shape;33;p6"/>
          <p:cNvSpPr txBox="1"/>
          <p:nvPr>
            <p:ph idx="1" type="body"/>
          </p:nvPr>
        </p:nvSpPr>
        <p:spPr>
          <a:xfrm>
            <a:off x="437600" y="1231750"/>
            <a:ext cx="8263500" cy="370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rtl="0">
              <a:lnSpc>
                <a:spcPct val="115000"/>
              </a:lnSpc>
              <a:spcBef>
                <a:spcPts val="1200"/>
              </a:spcBef>
              <a:spcAft>
                <a:spcPts val="12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Blue Background" type="tx">
  <p:cSld name="TITLE_AND_BODY">
    <p:bg>
      <p:bgPr>
        <a:solidFill>
          <a:srgbClr val="1E88E5"/>
        </a:solidFill>
      </p:bgPr>
    </p:bg>
    <p:spTree>
      <p:nvGrpSpPr>
        <p:cNvPr id="34"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8"/>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
        <p:nvSpPr>
          <p:cNvPr id="37" name="Google Shape;37;p8"/>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
        <p:nvSpPr>
          <p:cNvPr id="38" name="Google Shape;38;p8"/>
          <p:cNvSpPr txBox="1"/>
          <p:nvPr>
            <p:ph type="title"/>
          </p:nvPr>
        </p:nvSpPr>
        <p:spPr>
          <a:xfrm>
            <a:off x="470275" y="203475"/>
            <a:ext cx="8216400" cy="870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 name="Google Shape;39;p8"/>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9"/>
          <p:cNvSpPr txBox="1"/>
          <p:nvPr>
            <p:ph type="title"/>
          </p:nvPr>
        </p:nvSpPr>
        <p:spPr>
          <a:xfrm>
            <a:off x="470275" y="203475"/>
            <a:ext cx="8216400" cy="870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Screenshot" showMasterSp="0">
  <p:cSld name="Sample Light Slide_1_1_2_1">
    <p:bg>
      <p:bgPr>
        <a:solidFill>
          <a:srgbClr val="F6F9F8"/>
        </a:solidFill>
      </p:bgPr>
    </p:bg>
    <p:spTree>
      <p:nvGrpSpPr>
        <p:cNvPr id="42" name="Shape 42"/>
        <p:cNvGrpSpPr/>
        <p:nvPr/>
      </p:nvGrpSpPr>
      <p:grpSpPr>
        <a:xfrm>
          <a:off x="0" y="0"/>
          <a:ext cx="0" cy="0"/>
          <a:chOff x="0" y="0"/>
          <a:chExt cx="0" cy="0"/>
        </a:xfrm>
      </p:grpSpPr>
      <p:sp>
        <p:nvSpPr>
          <p:cNvPr id="43" name="Google Shape;43;p10"/>
          <p:cNvSpPr/>
          <p:nvPr/>
        </p:nvSpPr>
        <p:spPr>
          <a:xfrm>
            <a:off x="4561022" y="-8475"/>
            <a:ext cx="4620300" cy="5151900"/>
          </a:xfrm>
          <a:prstGeom prst="rect">
            <a:avLst/>
          </a:prstGeom>
          <a:solidFill>
            <a:srgbClr val="1E88E5"/>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descr="Displaying laptop.png" id="44" name="Google Shape;44;p10"/>
          <p:cNvPicPr preferRelativeResize="0"/>
          <p:nvPr/>
        </p:nvPicPr>
        <p:blipFill rotWithShape="1">
          <a:blip r:embed="rId2">
            <a:alphaModFix/>
          </a:blip>
          <a:srcRect b="0" l="0" r="35843" t="0"/>
          <a:stretch/>
        </p:blipFill>
        <p:spPr>
          <a:xfrm>
            <a:off x="4688184" y="674944"/>
            <a:ext cx="4493213" cy="3793612"/>
          </a:xfrm>
          <a:prstGeom prst="rect">
            <a:avLst/>
          </a:prstGeom>
          <a:noFill/>
          <a:ln>
            <a:noFill/>
          </a:ln>
        </p:spPr>
      </p:pic>
      <p:sp>
        <p:nvSpPr>
          <p:cNvPr id="45" name="Google Shape;45;p10"/>
          <p:cNvSpPr/>
          <p:nvPr/>
        </p:nvSpPr>
        <p:spPr>
          <a:xfrm flipH="1">
            <a:off x="28" y="0"/>
            <a:ext cx="4572000" cy="5143500"/>
          </a:xfrm>
          <a:prstGeom prst="rect">
            <a:avLst/>
          </a:prstGeom>
          <a:solidFill>
            <a:srgbClr val="FFFFFF"/>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46" name="Google Shape;46;p10"/>
          <p:cNvSpPr txBox="1"/>
          <p:nvPr>
            <p:ph type="title"/>
          </p:nvPr>
        </p:nvSpPr>
        <p:spPr>
          <a:xfrm>
            <a:off x="311700" y="272100"/>
            <a:ext cx="4301400" cy="9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2500">
                <a:solidFill>
                  <a:srgbClr val="1976D2"/>
                </a:solidFill>
              </a:defRPr>
            </a:lvl1pPr>
            <a:lvl2pPr lvl="1" rtl="0">
              <a:spcBef>
                <a:spcPts val="0"/>
              </a:spcBef>
              <a:spcAft>
                <a:spcPts val="0"/>
              </a:spcAft>
              <a:buNone/>
              <a:defRPr>
                <a:solidFill>
                  <a:srgbClr val="1976D2"/>
                </a:solidFill>
              </a:defRPr>
            </a:lvl2pPr>
            <a:lvl3pPr lvl="2" rtl="0">
              <a:spcBef>
                <a:spcPts val="0"/>
              </a:spcBef>
              <a:spcAft>
                <a:spcPts val="0"/>
              </a:spcAft>
              <a:buNone/>
              <a:defRPr>
                <a:solidFill>
                  <a:srgbClr val="1976D2"/>
                </a:solidFill>
              </a:defRPr>
            </a:lvl3pPr>
            <a:lvl4pPr lvl="3" rtl="0">
              <a:spcBef>
                <a:spcPts val="0"/>
              </a:spcBef>
              <a:spcAft>
                <a:spcPts val="0"/>
              </a:spcAft>
              <a:buNone/>
              <a:defRPr>
                <a:solidFill>
                  <a:srgbClr val="1976D2"/>
                </a:solidFill>
              </a:defRPr>
            </a:lvl4pPr>
            <a:lvl5pPr lvl="4" rtl="0">
              <a:spcBef>
                <a:spcPts val="0"/>
              </a:spcBef>
              <a:spcAft>
                <a:spcPts val="0"/>
              </a:spcAft>
              <a:buNone/>
              <a:defRPr>
                <a:solidFill>
                  <a:srgbClr val="1976D2"/>
                </a:solidFill>
              </a:defRPr>
            </a:lvl5pPr>
            <a:lvl6pPr lvl="5" rtl="0">
              <a:spcBef>
                <a:spcPts val="0"/>
              </a:spcBef>
              <a:spcAft>
                <a:spcPts val="0"/>
              </a:spcAft>
              <a:buNone/>
              <a:defRPr>
                <a:solidFill>
                  <a:srgbClr val="1976D2"/>
                </a:solidFill>
              </a:defRPr>
            </a:lvl6pPr>
            <a:lvl7pPr lvl="6" rtl="0">
              <a:spcBef>
                <a:spcPts val="0"/>
              </a:spcBef>
              <a:spcAft>
                <a:spcPts val="0"/>
              </a:spcAft>
              <a:buNone/>
              <a:defRPr>
                <a:solidFill>
                  <a:srgbClr val="1976D2"/>
                </a:solidFill>
              </a:defRPr>
            </a:lvl7pPr>
            <a:lvl8pPr lvl="7" rtl="0">
              <a:spcBef>
                <a:spcPts val="0"/>
              </a:spcBef>
              <a:spcAft>
                <a:spcPts val="0"/>
              </a:spcAft>
              <a:buNone/>
              <a:defRPr>
                <a:solidFill>
                  <a:srgbClr val="1976D2"/>
                </a:solidFill>
              </a:defRPr>
            </a:lvl8pPr>
            <a:lvl9pPr lvl="8" rtl="0">
              <a:spcBef>
                <a:spcPts val="0"/>
              </a:spcBef>
              <a:spcAft>
                <a:spcPts val="0"/>
              </a:spcAft>
              <a:buNone/>
              <a:defRPr>
                <a:solidFill>
                  <a:srgbClr val="1976D2"/>
                </a:solidFill>
              </a:defRPr>
            </a:lvl9pPr>
          </a:lstStyle>
          <a:p/>
        </p:txBody>
      </p:sp>
      <p:sp>
        <p:nvSpPr>
          <p:cNvPr id="47" name="Google Shape;47;p10"/>
          <p:cNvSpPr/>
          <p:nvPr/>
        </p:nvSpPr>
        <p:spPr>
          <a:xfrm>
            <a:off x="5578350" y="864731"/>
            <a:ext cx="3603000" cy="3111300"/>
          </a:xfrm>
          <a:prstGeom prst="rect">
            <a:avLst/>
          </a:prstGeom>
          <a:solidFill>
            <a:srgbClr val="EEEEEE"/>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48" name="Google Shape;48;p10"/>
          <p:cNvSpPr txBox="1"/>
          <p:nvPr>
            <p:ph idx="1" type="body"/>
          </p:nvPr>
        </p:nvSpPr>
        <p:spPr>
          <a:xfrm>
            <a:off x="283125" y="1220596"/>
            <a:ext cx="4781400" cy="3369000"/>
          </a:xfrm>
          <a:prstGeom prst="rect">
            <a:avLst/>
          </a:prstGeom>
        </p:spPr>
        <p:txBody>
          <a:bodyPr anchorCtr="0" anchor="t" bIns="91425" lIns="91425" spcFirstLastPara="1" rIns="91425" wrap="square" tIns="91425">
            <a:noAutofit/>
          </a:bodyPr>
          <a:lstStyle>
            <a:lvl1pPr indent="-323850" lvl="0" marL="457200" rtl="0">
              <a:lnSpc>
                <a:spcPct val="120000"/>
              </a:lnSpc>
              <a:spcBef>
                <a:spcPts val="0"/>
              </a:spcBef>
              <a:spcAft>
                <a:spcPts val="0"/>
              </a:spcAft>
              <a:buClr>
                <a:srgbClr val="1976D2"/>
              </a:buClr>
              <a:buSzPts val="1500"/>
              <a:buFont typeface="Roboto"/>
              <a:buChar char="●"/>
              <a:defRPr sz="1500">
                <a:solidFill>
                  <a:srgbClr val="1976D2"/>
                </a:solidFill>
                <a:latin typeface="Roboto"/>
                <a:ea typeface="Roboto"/>
                <a:cs typeface="Roboto"/>
                <a:sym typeface="Roboto"/>
              </a:defRPr>
            </a:lvl1pPr>
            <a:lvl2pPr indent="-323850" lvl="1" marL="9144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2pPr>
            <a:lvl3pPr indent="-323850" lvl="2" marL="13716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3pPr>
            <a:lvl4pPr indent="-323850" lvl="3" marL="18288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4pPr>
            <a:lvl5pPr indent="-323850" lvl="4" marL="22860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5pPr>
            <a:lvl6pPr indent="-323850" lvl="5" marL="27432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6pPr>
            <a:lvl7pPr indent="-323850" lvl="6" marL="32004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7pPr>
            <a:lvl8pPr indent="-323850" lvl="7" marL="36576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8pPr>
            <a:lvl9pPr indent="-323850" lvl="8" marL="4114800" rtl="0">
              <a:lnSpc>
                <a:spcPct val="120000"/>
              </a:lnSpc>
              <a:spcBef>
                <a:spcPts val="800"/>
              </a:spcBef>
              <a:spcAft>
                <a:spcPts val="800"/>
              </a:spcAft>
              <a:buClr>
                <a:srgbClr val="1976D2"/>
              </a:buClr>
              <a:buSzPts val="1500"/>
              <a:buFont typeface="Roboto"/>
              <a:buChar char="■"/>
              <a:defRPr sz="1500">
                <a:solidFill>
                  <a:srgbClr val="1976D2"/>
                </a:solidFill>
                <a:latin typeface="Roboto"/>
                <a:ea typeface="Roboto"/>
                <a:cs typeface="Roboto"/>
                <a:sym typeface="Roboto"/>
              </a:defRPr>
            </a:lvl9pPr>
          </a:lstStyle>
          <a:p/>
        </p:txBody>
      </p:sp>
      <p:sp>
        <p:nvSpPr>
          <p:cNvPr id="49" name="Google Shape;49;p10"/>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nvSpPr>
        <p:spPr>
          <a:xfrm>
            <a:off x="464100" y="4572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latin typeface="Roboto Light"/>
              <a:ea typeface="Roboto Light"/>
              <a:cs typeface="Roboto Light"/>
              <a:sym typeface="Roboto Light"/>
            </a:endParaRPr>
          </a:p>
        </p:txBody>
      </p:sp>
      <p:sp>
        <p:nvSpPr>
          <p:cNvPr id="7" name="Google Shape;7;p1"/>
          <p:cNvSpPr txBox="1"/>
          <p:nvPr/>
        </p:nvSpPr>
        <p:spPr>
          <a:xfrm>
            <a:off x="464100" y="13048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800">
              <a:latin typeface="Roboto Light"/>
              <a:ea typeface="Roboto Light"/>
              <a:cs typeface="Roboto Light"/>
              <a:sym typeface="Roboto Light"/>
            </a:endParaRPr>
          </a:p>
        </p:txBody>
      </p:sp>
      <p:sp>
        <p:nvSpPr>
          <p:cNvPr id="8" name="Google Shape;8;p1"/>
          <p:cNvSpPr txBox="1"/>
          <p:nvPr/>
        </p:nvSpPr>
        <p:spPr>
          <a:xfrm>
            <a:off x="180900" y="446900"/>
            <a:ext cx="878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solidFill>
                <a:srgbClr val="666666"/>
              </a:solidFill>
              <a:latin typeface="Roboto"/>
              <a:ea typeface="Roboto"/>
              <a:cs typeface="Roboto"/>
              <a:sym typeface="Roboto"/>
            </a:endParaRPr>
          </a:p>
        </p:txBody>
      </p:sp>
      <p:sp>
        <p:nvSpPr>
          <p:cNvPr id="9" name="Google Shape;9;p1"/>
          <p:cNvSpPr txBox="1"/>
          <p:nvPr>
            <p:ph type="title"/>
          </p:nvPr>
        </p:nvSpPr>
        <p:spPr>
          <a:xfrm>
            <a:off x="285200" y="2939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2800">
                <a:solidFill>
                  <a:srgbClr val="424242"/>
                </a:solidFill>
                <a:latin typeface="Roboto Light"/>
                <a:ea typeface="Roboto Light"/>
                <a:cs typeface="Roboto Light"/>
                <a:sym typeface="Roboto Light"/>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0" name="Google Shape;10;p1"/>
          <p:cNvSpPr txBox="1"/>
          <p:nvPr>
            <p:ph idx="1" type="body"/>
          </p:nvPr>
        </p:nvSpPr>
        <p:spPr>
          <a:xfrm>
            <a:off x="285200" y="1079350"/>
            <a:ext cx="8263500" cy="3703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24242"/>
              </a:buClr>
              <a:buSzPts val="1800"/>
              <a:buFont typeface="Roboto Light"/>
              <a:buChar char="●"/>
              <a:defRPr sz="1800">
                <a:solidFill>
                  <a:srgbClr val="424242"/>
                </a:solidFill>
                <a:latin typeface="Roboto Light"/>
                <a:ea typeface="Roboto Light"/>
                <a:cs typeface="Roboto Light"/>
                <a:sym typeface="Roboto Light"/>
              </a:defRPr>
            </a:lvl1pPr>
            <a:lvl2pPr indent="-317500" lvl="1" marL="9144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2pPr>
            <a:lvl3pPr indent="-317500" lvl="2" marL="13716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3pPr>
            <a:lvl4pPr indent="-317500" lvl="3" marL="18288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4pPr>
            <a:lvl5pPr indent="-317500" lvl="4" marL="22860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5pPr>
            <a:lvl6pPr indent="-317500" lvl="5" marL="27432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6pPr>
            <a:lvl7pPr indent="-317500" lvl="6" marL="32004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7pPr>
            <a:lvl8pPr indent="-317500" lvl="7" marL="36576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8pPr>
            <a:lvl9pPr indent="-317500" lvl="8" marL="4114800">
              <a:lnSpc>
                <a:spcPct val="115000"/>
              </a:lnSpc>
              <a:spcBef>
                <a:spcPts val="1200"/>
              </a:spcBef>
              <a:spcAft>
                <a:spcPts val="1200"/>
              </a:spcAft>
              <a:buClr>
                <a:srgbClr val="424242"/>
              </a:buClr>
              <a:buSzPts val="1400"/>
              <a:buFont typeface="Roboto Light"/>
              <a:buChar char="■"/>
              <a:defRPr>
                <a:solidFill>
                  <a:srgbClr val="424242"/>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39.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hyperlink" Target="https://dev.to/davidepacilio/35-free-react-templates-and-themes-32ci" TargetMode="External"/><Relationship Id="rId5" Type="http://schemas.openxmlformats.org/officeDocument/2006/relationships/hyperlink" Target="https://www.creative-tim.com/templates/react-free?page=1" TargetMode="External"/><Relationship Id="rId6" Type="http://schemas.openxmlformats.org/officeDocument/2006/relationships/hyperlink" Target="https://mdbootstrap.com/freeb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hyperlink" Target="https://www.graphberry.com/item/mint-minimal-portfolio-html-template" TargetMode="External"/><Relationship Id="rId5"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hyperlink" Target="https://create-react-app.dev/docs/deploymen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36.png"/><Relationship Id="rId5"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30.png"/><Relationship Id="rId5" Type="http://schemas.openxmlformats.org/officeDocument/2006/relationships/image" Target="../media/image38.png"/><Relationship Id="rId6"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31"/>
          <p:cNvSpPr/>
          <p:nvPr/>
        </p:nvSpPr>
        <p:spPr>
          <a:xfrm>
            <a:off x="0" y="0"/>
            <a:ext cx="9144000" cy="5143500"/>
          </a:xfrm>
          <a:prstGeom prst="rect">
            <a:avLst/>
          </a:prstGeom>
          <a:solidFill>
            <a:srgbClr val="0C0C0C">
              <a:alpha val="61570"/>
            </a:srgbClr>
          </a:solidFill>
          <a:ln>
            <a:noFill/>
          </a:ln>
        </p:spPr>
        <p:txBody>
          <a:bodyPr anchorCtr="0" anchor="ctr" bIns="45700" lIns="91425" spcFirstLastPara="1" rIns="91425" wrap="square" tIns="45700">
            <a:noAutofit/>
          </a:bodyPr>
          <a:lstStyle/>
          <a:p>
            <a:pPr indent="0" lvl="0" marL="457200" rtl="0" algn="ctr">
              <a:spcBef>
                <a:spcPts val="0"/>
              </a:spcBef>
              <a:spcAft>
                <a:spcPts val="200"/>
              </a:spcAft>
              <a:buNone/>
            </a:pPr>
            <a:r>
              <a:t/>
            </a:r>
            <a:endParaRPr sz="1800">
              <a:solidFill>
                <a:srgbClr val="FFFFFF"/>
              </a:solidFill>
              <a:latin typeface="Calibri"/>
              <a:ea typeface="Calibri"/>
              <a:cs typeface="Calibri"/>
              <a:sym typeface="Calibri"/>
            </a:endParaRPr>
          </a:p>
        </p:txBody>
      </p:sp>
      <p:sp>
        <p:nvSpPr>
          <p:cNvPr id="130" name="Google Shape;130;p31"/>
          <p:cNvSpPr txBox="1"/>
          <p:nvPr/>
        </p:nvSpPr>
        <p:spPr>
          <a:xfrm>
            <a:off x="666000" y="919625"/>
            <a:ext cx="7812000" cy="1471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GB" sz="4000">
                <a:solidFill>
                  <a:schemeClr val="lt1"/>
                </a:solidFill>
                <a:latin typeface="Montserrat"/>
                <a:ea typeface="Montserrat"/>
                <a:cs typeface="Montserrat"/>
                <a:sym typeface="Montserrat"/>
              </a:rPr>
              <a:t>Preparing your portfolio</a:t>
            </a:r>
            <a:endParaRPr b="1" sz="4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b="1" sz="4000">
              <a:solidFill>
                <a:schemeClr val="lt1"/>
              </a:solidFill>
              <a:latin typeface="Montserrat"/>
              <a:ea typeface="Montserrat"/>
              <a:cs typeface="Montserrat"/>
              <a:sym typeface="Montserrat"/>
            </a:endParaRPr>
          </a:p>
        </p:txBody>
      </p:sp>
      <p:pic>
        <p:nvPicPr>
          <p:cNvPr id="131" name="Google Shape;131;p31"/>
          <p:cNvPicPr preferRelativeResize="0"/>
          <p:nvPr/>
        </p:nvPicPr>
        <p:blipFill>
          <a:blip r:embed="rId4">
            <a:alphaModFix/>
          </a:blip>
          <a:stretch>
            <a:fillRect/>
          </a:stretch>
        </p:blipFill>
        <p:spPr>
          <a:xfrm>
            <a:off x="7562850" y="4502002"/>
            <a:ext cx="1466849" cy="58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cxnSp>
        <p:nvCxnSpPr>
          <p:cNvPr id="202" name="Google Shape;202;p4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03" name="Google Shape;203;p40"/>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04" name="Google Shape;204;p40"/>
          <p:cNvSpPr txBox="1"/>
          <p:nvPr/>
        </p:nvSpPr>
        <p:spPr>
          <a:xfrm>
            <a:off x="414725" y="944075"/>
            <a:ext cx="8544600" cy="35517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b="1" lang="en-GB" sz="1600">
                <a:solidFill>
                  <a:schemeClr val="dk1"/>
                </a:solidFill>
                <a:latin typeface="Montserrat"/>
                <a:ea typeface="Montserrat"/>
                <a:cs typeface="Montserrat"/>
                <a:sym typeface="Montserrat"/>
              </a:rPr>
              <a:t>Note for Windows Users:</a:t>
            </a:r>
            <a:r>
              <a:rPr lang="en-GB" sz="1600">
                <a:solidFill>
                  <a:schemeClr val="dk1"/>
                </a:solidFill>
                <a:latin typeface="Montserrat Light"/>
                <a:ea typeface="Montserrat Light"/>
                <a:cs typeface="Montserrat Light"/>
                <a:sym typeface="Montserrat Light"/>
              </a:rPr>
              <a:t>	usually, the Home directory is at: </a:t>
            </a:r>
            <a:endParaRPr sz="1600">
              <a:solidFill>
                <a:schemeClr val="dk1"/>
              </a:solidFill>
              <a:latin typeface="Montserrat Light"/>
              <a:ea typeface="Montserrat Light"/>
              <a:cs typeface="Montserrat Light"/>
              <a:sym typeface="Montserrat Light"/>
            </a:endParaRPr>
          </a:p>
          <a:p>
            <a:pPr indent="0" lvl="0" marL="457200" rtl="0" algn="l">
              <a:lnSpc>
                <a:spcPct val="200000"/>
              </a:lnSpc>
              <a:spcBef>
                <a:spcPts val="0"/>
              </a:spcBef>
              <a:spcAft>
                <a:spcPts val="0"/>
              </a:spcAft>
              <a:buNone/>
            </a:pPr>
            <a:r>
              <a:rPr lang="en-GB" sz="1600">
                <a:solidFill>
                  <a:srgbClr val="990000"/>
                </a:solidFill>
                <a:latin typeface="Source Code Pro"/>
                <a:ea typeface="Source Code Pro"/>
                <a:cs typeface="Source Code Pro"/>
                <a:sym typeface="Source Code Pro"/>
              </a:rPr>
              <a:t>	C:/Users/&lt;your_user_name&gt;</a:t>
            </a:r>
            <a:endParaRPr sz="1600">
              <a:solidFill>
                <a:srgbClr val="990000"/>
              </a:solidFill>
              <a:latin typeface="Source Code Pro"/>
              <a:ea typeface="Source Code Pro"/>
              <a:cs typeface="Source Code Pro"/>
              <a:sym typeface="Source Code Pro"/>
            </a:endParaRPr>
          </a:p>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Also, make sure to set an </a:t>
            </a:r>
            <a:r>
              <a:rPr b="1" lang="en-GB" sz="1600">
                <a:solidFill>
                  <a:schemeClr val="dk1"/>
                </a:solidFill>
                <a:latin typeface="Montserrat"/>
                <a:ea typeface="Montserrat"/>
                <a:cs typeface="Montserrat"/>
                <a:sym typeface="Montserrat"/>
              </a:rPr>
              <a:t>Environment Variable</a:t>
            </a:r>
            <a:r>
              <a:rPr lang="en-GB" sz="1600">
                <a:solidFill>
                  <a:schemeClr val="dk1"/>
                </a:solidFill>
                <a:latin typeface="Montserrat Light"/>
                <a:ea typeface="Montserrat Light"/>
                <a:cs typeface="Montserrat Light"/>
                <a:sym typeface="Montserrat Light"/>
              </a:rPr>
              <a:t> named </a:t>
            </a:r>
            <a:r>
              <a:rPr b="1" lang="en-GB" sz="1600">
                <a:solidFill>
                  <a:schemeClr val="dk1"/>
                </a:solidFill>
                <a:latin typeface="Montserrat"/>
                <a:ea typeface="Montserrat"/>
                <a:cs typeface="Montserrat"/>
                <a:sym typeface="Montserrat"/>
              </a:rPr>
              <a:t>HOME </a:t>
            </a:r>
            <a:r>
              <a:rPr lang="en-GB" sz="1600">
                <a:solidFill>
                  <a:schemeClr val="dk1"/>
                </a:solidFill>
                <a:latin typeface="Montserrat Light"/>
                <a:ea typeface="Montserrat Light"/>
                <a:cs typeface="Montserrat Light"/>
                <a:sym typeface="Montserrat Light"/>
              </a:rPr>
              <a:t>that points to that directory.</a:t>
            </a:r>
            <a:endParaRPr sz="1600">
              <a:solidFill>
                <a:schemeClr val="dk1"/>
              </a:solidFill>
              <a:latin typeface="Montserrat Light"/>
              <a:ea typeface="Montserrat Light"/>
              <a:cs typeface="Montserrat Light"/>
              <a:sym typeface="Montserrat Light"/>
            </a:endParaRPr>
          </a:p>
        </p:txBody>
      </p:sp>
      <p:sp>
        <p:nvSpPr>
          <p:cNvPr id="205" name="Google Shape;205;p40"/>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&lt;user&gt; authored and &lt;user&gt; commited</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206" name="Google Shape;206;p40"/>
          <p:cNvPicPr preferRelativeResize="0"/>
          <p:nvPr/>
        </p:nvPicPr>
        <p:blipFill rotWithShape="1">
          <a:blip r:embed="rId4">
            <a:alphaModFix/>
          </a:blip>
          <a:srcRect b="50780" l="0" r="0" t="0"/>
          <a:stretch/>
        </p:blipFill>
        <p:spPr>
          <a:xfrm>
            <a:off x="4780637" y="2885075"/>
            <a:ext cx="3843364" cy="1790700"/>
          </a:xfrm>
          <a:prstGeom prst="rect">
            <a:avLst/>
          </a:prstGeom>
          <a:noFill/>
          <a:ln>
            <a:noFill/>
          </a:ln>
        </p:spPr>
      </p:pic>
      <p:pic>
        <p:nvPicPr>
          <p:cNvPr id="207" name="Google Shape;207;p40"/>
          <p:cNvPicPr preferRelativeResize="0"/>
          <p:nvPr/>
        </p:nvPicPr>
        <p:blipFill>
          <a:blip r:embed="rId5">
            <a:alphaModFix/>
          </a:blip>
          <a:stretch>
            <a:fillRect/>
          </a:stretch>
        </p:blipFill>
        <p:spPr>
          <a:xfrm>
            <a:off x="582550" y="2885075"/>
            <a:ext cx="4133850" cy="179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cxnSp>
        <p:nvCxnSpPr>
          <p:cNvPr id="212" name="Google Shape;212;p4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13" name="Google Shape;213;p4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14" name="Google Shape;214;p41"/>
          <p:cNvSpPr txBox="1"/>
          <p:nvPr/>
        </p:nvSpPr>
        <p:spPr>
          <a:xfrm>
            <a:off x="2072000" y="921675"/>
            <a:ext cx="6887400" cy="41205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At your home location, type:</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r>
              <a:rPr lang="en-GB" sz="1600">
                <a:solidFill>
                  <a:srgbClr val="990000"/>
                </a:solidFill>
                <a:latin typeface="Source Code Pro"/>
                <a:ea typeface="Source Code Pro"/>
                <a:cs typeface="Source Code Pro"/>
                <a:sym typeface="Source Code Pro"/>
              </a:rPr>
              <a:t>code .</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A VSC Window should open at that directory. If it doesn’t, you might need to set </a:t>
            </a:r>
            <a:r>
              <a:rPr i="1" lang="en-GB" sz="1600">
                <a:solidFill>
                  <a:schemeClr val="dk1"/>
                </a:solidFill>
                <a:latin typeface="Montserrat Light"/>
                <a:ea typeface="Montserrat Light"/>
                <a:cs typeface="Montserrat Light"/>
                <a:sym typeface="Montserrat Light"/>
              </a:rPr>
              <a:t>code</a:t>
            </a:r>
            <a:r>
              <a:rPr lang="en-GB" sz="1600">
                <a:solidFill>
                  <a:schemeClr val="dk1"/>
                </a:solidFill>
                <a:latin typeface="Montserrat Light"/>
                <a:ea typeface="Montserrat Light"/>
                <a:cs typeface="Montserrat Light"/>
                <a:sym typeface="Montserrat Light"/>
              </a:rPr>
              <a:t> to open VSC. </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Assuming it does, we want to modify the </a:t>
            </a:r>
            <a:r>
              <a:rPr b="1" lang="en-GB" sz="1600">
                <a:solidFill>
                  <a:schemeClr val="dk1"/>
                </a:solidFill>
                <a:latin typeface="Montserrat"/>
                <a:ea typeface="Montserrat"/>
                <a:cs typeface="Montserrat"/>
                <a:sym typeface="Montserrat"/>
              </a:rPr>
              <a:t>.gitconfig</a:t>
            </a:r>
            <a:r>
              <a:rPr lang="en-GB" sz="1600">
                <a:solidFill>
                  <a:schemeClr val="dk1"/>
                </a:solidFill>
                <a:latin typeface="Montserrat Light"/>
                <a:ea typeface="Montserrat Light"/>
                <a:cs typeface="Montserrat Light"/>
                <a:sym typeface="Montserrat Light"/>
              </a:rPr>
              <a:t> file.</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p:txBody>
      </p:sp>
      <p:sp>
        <p:nvSpPr>
          <p:cNvPr id="215" name="Google Shape;215;p41"/>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&lt;user&gt; authored and &lt;user&gt; commited</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grpSp>
        <p:nvGrpSpPr>
          <p:cNvPr id="216" name="Google Shape;216;p41"/>
          <p:cNvGrpSpPr/>
          <p:nvPr/>
        </p:nvGrpSpPr>
        <p:grpSpPr>
          <a:xfrm>
            <a:off x="414725" y="1013900"/>
            <a:ext cx="1592925" cy="4028325"/>
            <a:chOff x="414725" y="1013900"/>
            <a:chExt cx="1592925" cy="4028325"/>
          </a:xfrm>
        </p:grpSpPr>
        <p:pic>
          <p:nvPicPr>
            <p:cNvPr id="217" name="Google Shape;217;p41"/>
            <p:cNvPicPr preferRelativeResize="0"/>
            <p:nvPr/>
          </p:nvPicPr>
          <p:blipFill>
            <a:blip r:embed="rId4">
              <a:alphaModFix/>
            </a:blip>
            <a:stretch>
              <a:fillRect/>
            </a:stretch>
          </p:blipFill>
          <p:spPr>
            <a:xfrm>
              <a:off x="414725" y="1013900"/>
              <a:ext cx="1591824" cy="4028325"/>
            </a:xfrm>
            <a:prstGeom prst="rect">
              <a:avLst/>
            </a:prstGeom>
            <a:noFill/>
            <a:ln>
              <a:noFill/>
            </a:ln>
          </p:spPr>
        </p:pic>
        <p:sp>
          <p:nvSpPr>
            <p:cNvPr id="218" name="Google Shape;218;p41"/>
            <p:cNvSpPr/>
            <p:nvPr/>
          </p:nvSpPr>
          <p:spPr>
            <a:xfrm>
              <a:off x="415850" y="4895450"/>
              <a:ext cx="1591800" cy="146700"/>
            </a:xfrm>
            <a:prstGeom prst="roundRect">
              <a:avLst>
                <a:gd fmla="val 16667" name="adj"/>
              </a:avLst>
            </a:prstGeom>
            <a:noFill/>
            <a:ln cap="flat" cmpd="sng" w="285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cxnSp>
        <p:nvCxnSpPr>
          <p:cNvPr id="223" name="Google Shape;223;p4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24" name="Google Shape;224;p4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25" name="Google Shape;225;p42"/>
          <p:cNvSpPr txBox="1"/>
          <p:nvPr/>
        </p:nvSpPr>
        <p:spPr>
          <a:xfrm>
            <a:off x="414725" y="921675"/>
            <a:ext cx="8544600" cy="15042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Make sure that under [user] you have an email and name values.</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Your email should be the same one of your Github account.</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Clr>
                <a:schemeClr val="dk1"/>
              </a:buClr>
              <a:buSzPts val="1100"/>
              <a:buFont typeface="Arial"/>
              <a:buNone/>
            </a:pPr>
            <a:r>
              <a:t/>
            </a:r>
            <a:endParaRPr sz="1600">
              <a:solidFill>
                <a:schemeClr val="dk1"/>
              </a:solidFill>
              <a:latin typeface="Montserrat Light"/>
              <a:ea typeface="Montserrat Light"/>
              <a:cs typeface="Montserrat Light"/>
              <a:sym typeface="Montserrat Light"/>
            </a:endParaRPr>
          </a:p>
        </p:txBody>
      </p:sp>
      <p:sp>
        <p:nvSpPr>
          <p:cNvPr id="226" name="Google Shape;226;p42"/>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&lt;user&gt; authored and &lt;user&gt; commited</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227" name="Google Shape;227;p42"/>
          <p:cNvPicPr preferRelativeResize="0"/>
          <p:nvPr/>
        </p:nvPicPr>
        <p:blipFill>
          <a:blip r:embed="rId4">
            <a:alphaModFix/>
          </a:blip>
          <a:stretch>
            <a:fillRect/>
          </a:stretch>
        </p:blipFill>
        <p:spPr>
          <a:xfrm>
            <a:off x="991425" y="1896901"/>
            <a:ext cx="7391200" cy="291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1" name="Shape 231"/>
        <p:cNvGrpSpPr/>
        <p:nvPr/>
      </p:nvGrpSpPr>
      <p:grpSpPr>
        <a:xfrm>
          <a:off x="0" y="0"/>
          <a:ext cx="0" cy="0"/>
          <a:chOff x="0" y="0"/>
          <a:chExt cx="0" cy="0"/>
        </a:xfrm>
      </p:grpSpPr>
      <p:cxnSp>
        <p:nvCxnSpPr>
          <p:cNvPr id="232" name="Google Shape;232;p4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33" name="Google Shape;233;p4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34" name="Google Shape;234;p43"/>
          <p:cNvSpPr txBox="1"/>
          <p:nvPr/>
        </p:nvSpPr>
        <p:spPr>
          <a:xfrm>
            <a:off x="414725" y="921675"/>
            <a:ext cx="8544600" cy="15042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You can also set your credentials by inputting them through the terminal</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rPr lang="en-GB" sz="1600">
                <a:solidFill>
                  <a:srgbClr val="CC0000"/>
                </a:solidFill>
                <a:latin typeface="Courier New"/>
                <a:ea typeface="Courier New"/>
                <a:cs typeface="Courier New"/>
                <a:sym typeface="Courier New"/>
              </a:rPr>
              <a:t>	git config --global user.name “Your chosen UserName”</a:t>
            </a:r>
            <a:endParaRPr sz="1600">
              <a:solidFill>
                <a:srgbClr val="CC0000"/>
              </a:solidFill>
              <a:latin typeface="Courier New"/>
              <a:ea typeface="Courier New"/>
              <a:cs typeface="Courier New"/>
              <a:sym typeface="Courier New"/>
            </a:endParaRPr>
          </a:p>
          <a:p>
            <a:pPr indent="0" lvl="0" marL="0" rtl="0" algn="l">
              <a:lnSpc>
                <a:spcPct val="200000"/>
              </a:lnSpc>
              <a:spcBef>
                <a:spcPts val="0"/>
              </a:spcBef>
              <a:spcAft>
                <a:spcPts val="0"/>
              </a:spcAft>
              <a:buNone/>
            </a:pPr>
            <a:r>
              <a:rPr lang="en-GB" sz="1600">
                <a:solidFill>
                  <a:srgbClr val="CC0000"/>
                </a:solidFill>
                <a:latin typeface="Courier New"/>
                <a:ea typeface="Courier New"/>
                <a:cs typeface="Courier New"/>
                <a:sym typeface="Courier New"/>
              </a:rPr>
              <a:t>	git config --global user.email “Your Email”</a:t>
            </a:r>
            <a:endParaRPr sz="1600">
              <a:solidFill>
                <a:srgbClr val="CC0000"/>
              </a:solidFill>
              <a:latin typeface="Courier New"/>
              <a:ea typeface="Courier New"/>
              <a:cs typeface="Courier New"/>
              <a:sym typeface="Courier New"/>
            </a:endParaRPr>
          </a:p>
          <a:p>
            <a:pPr indent="0" lvl="0" marL="0" rtl="0" algn="l">
              <a:lnSpc>
                <a:spcPct val="200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p:txBody>
      </p:sp>
      <p:sp>
        <p:nvSpPr>
          <p:cNvPr id="235" name="Google Shape;235;p43"/>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&lt;user&gt; authored and &lt;user&gt; commited</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236" name="Google Shape;236;p43"/>
          <p:cNvPicPr preferRelativeResize="0"/>
          <p:nvPr/>
        </p:nvPicPr>
        <p:blipFill rotWithShape="1">
          <a:blip r:embed="rId4">
            <a:alphaModFix/>
          </a:blip>
          <a:srcRect b="32723" l="0" r="0" t="0"/>
          <a:stretch/>
        </p:blipFill>
        <p:spPr>
          <a:xfrm>
            <a:off x="2677625" y="2425875"/>
            <a:ext cx="3788775" cy="162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cxnSp>
        <p:nvCxnSpPr>
          <p:cNvPr id="241" name="Google Shape;241;p4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42" name="Google Shape;242;p4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43" name="Google Shape;243;p44"/>
          <p:cNvSpPr txBox="1"/>
          <p:nvPr/>
        </p:nvSpPr>
        <p:spPr>
          <a:xfrm>
            <a:off x="414725" y="921675"/>
            <a:ext cx="8544600" cy="15042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Sometimes, when we work on a project, we don’t </a:t>
            </a:r>
            <a:r>
              <a:rPr lang="en-GB" sz="1600">
                <a:solidFill>
                  <a:schemeClr val="dk1"/>
                </a:solidFill>
                <a:latin typeface="Montserrat Light"/>
                <a:ea typeface="Montserrat Light"/>
                <a:cs typeface="Montserrat Light"/>
                <a:sym typeface="Montserrat Light"/>
              </a:rPr>
              <a:t>necessarily</a:t>
            </a:r>
            <a:r>
              <a:rPr lang="en-GB" sz="1600">
                <a:solidFill>
                  <a:schemeClr val="dk1"/>
                </a:solidFill>
                <a:latin typeface="Montserrat Light"/>
                <a:ea typeface="Montserrat Light"/>
                <a:cs typeface="Montserrat Light"/>
                <a:sym typeface="Montserrat Light"/>
              </a:rPr>
              <a:t> keep a clean commit history or might have typos:</a:t>
            </a:r>
            <a:endParaRPr sz="1600">
              <a:solidFill>
                <a:schemeClr val="dk1"/>
              </a:solidFill>
              <a:latin typeface="Montserrat Light"/>
              <a:ea typeface="Montserrat Light"/>
              <a:cs typeface="Montserrat Light"/>
              <a:sym typeface="Montserrat Light"/>
            </a:endParaRPr>
          </a:p>
        </p:txBody>
      </p:sp>
      <p:sp>
        <p:nvSpPr>
          <p:cNvPr id="244" name="Google Shape;244;p44"/>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Amending history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245" name="Google Shape;245;p44"/>
          <p:cNvPicPr preferRelativeResize="0"/>
          <p:nvPr/>
        </p:nvPicPr>
        <p:blipFill rotWithShape="1">
          <a:blip r:embed="rId4">
            <a:alphaModFix/>
          </a:blip>
          <a:srcRect b="50639" l="0" r="0" t="0"/>
          <a:stretch/>
        </p:blipFill>
        <p:spPr>
          <a:xfrm>
            <a:off x="414725" y="1912475"/>
            <a:ext cx="2926725" cy="3061350"/>
          </a:xfrm>
          <a:prstGeom prst="rect">
            <a:avLst/>
          </a:prstGeom>
          <a:noFill/>
          <a:ln>
            <a:noFill/>
          </a:ln>
        </p:spPr>
      </p:pic>
      <p:sp>
        <p:nvSpPr>
          <p:cNvPr id="246" name="Google Shape;246;p44"/>
          <p:cNvSpPr txBox="1"/>
          <p:nvPr/>
        </p:nvSpPr>
        <p:spPr>
          <a:xfrm>
            <a:off x="3419225" y="1912475"/>
            <a:ext cx="5587800" cy="3231000"/>
          </a:xfrm>
          <a:prstGeom prst="rect">
            <a:avLst/>
          </a:prstGeom>
          <a:noFill/>
          <a:ln>
            <a:noFill/>
          </a:ln>
        </p:spPr>
        <p:txBody>
          <a:bodyPr anchorCtr="0" anchor="t" bIns="91425" lIns="0" spcFirstLastPara="1" rIns="91425" wrap="square" tIns="0">
            <a:noAutofit/>
          </a:bodyPr>
          <a:lstStyle/>
          <a:p>
            <a:pPr indent="0" lvl="0" marL="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We can fix that by modifying history. But </a:t>
            </a:r>
            <a:r>
              <a:rPr b="1" lang="en-GB" sz="1600">
                <a:solidFill>
                  <a:schemeClr val="dk1"/>
                </a:solidFill>
                <a:latin typeface="Montserrat"/>
                <a:ea typeface="Montserrat"/>
                <a:cs typeface="Montserrat"/>
                <a:sym typeface="Montserrat"/>
              </a:rPr>
              <a:t>be careful! </a:t>
            </a:r>
            <a:r>
              <a:rPr lang="en-GB" sz="1600">
                <a:solidFill>
                  <a:schemeClr val="dk1"/>
                </a:solidFill>
                <a:latin typeface="Montserrat Light"/>
                <a:ea typeface="Montserrat Light"/>
                <a:cs typeface="Montserrat Light"/>
                <a:sym typeface="Montserrat Light"/>
              </a:rPr>
              <a:t>Manipulating history with </a:t>
            </a:r>
            <a:r>
              <a:rPr b="1" lang="en-GB" sz="1600">
                <a:solidFill>
                  <a:schemeClr val="dk1"/>
                </a:solidFill>
                <a:latin typeface="Montserrat"/>
                <a:ea typeface="Montserrat"/>
                <a:cs typeface="Montserrat"/>
                <a:sym typeface="Montserrat"/>
              </a:rPr>
              <a:t>git rebase interactive</a:t>
            </a:r>
            <a:r>
              <a:rPr lang="en-GB" sz="1600">
                <a:solidFill>
                  <a:schemeClr val="dk1"/>
                </a:solidFill>
                <a:latin typeface="Montserrat Light"/>
                <a:ea typeface="Montserrat Light"/>
                <a:cs typeface="Montserrat Light"/>
                <a:sym typeface="Montserrat Light"/>
              </a:rPr>
              <a:t>, will write </a:t>
            </a:r>
            <a:r>
              <a:rPr b="1" lang="en-GB" sz="1600">
                <a:solidFill>
                  <a:schemeClr val="dk1"/>
                </a:solidFill>
                <a:latin typeface="Montserrat"/>
                <a:ea typeface="Montserrat"/>
                <a:cs typeface="Montserrat"/>
                <a:sym typeface="Montserrat"/>
              </a:rPr>
              <a:t>new commits</a:t>
            </a:r>
            <a:r>
              <a:rPr lang="en-GB" sz="1600">
                <a:solidFill>
                  <a:schemeClr val="dk1"/>
                </a:solidFill>
                <a:latin typeface="Montserrat Light"/>
                <a:ea typeface="Montserrat Light"/>
                <a:cs typeface="Montserrat Light"/>
                <a:sym typeface="Montserrat Light"/>
              </a:rPr>
              <a:t>, and other team members might need to rebase their branch to the new one.</a:t>
            </a:r>
            <a:endParaRPr sz="1600">
              <a:solidFill>
                <a:schemeClr val="dk1"/>
              </a:solidFill>
              <a:latin typeface="Montserrat Light"/>
              <a:ea typeface="Montserrat Light"/>
              <a:cs typeface="Montserrat Light"/>
              <a:sym typeface="Montserrat Light"/>
            </a:endParaRPr>
          </a:p>
          <a:p>
            <a:pPr indent="0" lvl="0" marL="0" rtl="0" algn="l">
              <a:lnSpc>
                <a:spcPct val="115000"/>
              </a:lnSpc>
              <a:spcBef>
                <a:spcPts val="1000"/>
              </a:spcBef>
              <a:spcAft>
                <a:spcPts val="0"/>
              </a:spcAft>
              <a:buNone/>
            </a:pPr>
            <a:r>
              <a:rPr lang="en-GB" sz="1600">
                <a:solidFill>
                  <a:schemeClr val="dk1"/>
                </a:solidFill>
                <a:latin typeface="Montserrat Light"/>
                <a:ea typeface="Montserrat Light"/>
                <a:cs typeface="Montserrat Light"/>
                <a:sym typeface="Montserrat Light"/>
              </a:rPr>
              <a:t>Assuming you worked alone in your projects, let’s modify the commits and push force the new changes.</a:t>
            </a:r>
            <a:endParaRPr sz="1600">
              <a:solidFill>
                <a:schemeClr val="dk1"/>
              </a:solidFill>
              <a:latin typeface="Montserrat Light"/>
              <a:ea typeface="Montserrat Light"/>
              <a:cs typeface="Montserrat Light"/>
              <a:sym typeface="Montserrat Light"/>
            </a:endParaRPr>
          </a:p>
        </p:txBody>
      </p:sp>
      <p:sp>
        <p:nvSpPr>
          <p:cNvPr id="247" name="Google Shape;247;p44"/>
          <p:cNvSpPr/>
          <p:nvPr/>
        </p:nvSpPr>
        <p:spPr>
          <a:xfrm>
            <a:off x="532600" y="3151750"/>
            <a:ext cx="2188800" cy="408300"/>
          </a:xfrm>
          <a:prstGeom prst="roundRect">
            <a:avLst>
              <a:gd fmla="val 16667" name="adj"/>
            </a:avLst>
          </a:prstGeom>
          <a:noFill/>
          <a:ln cap="flat" cmpd="sng" w="28575">
            <a:solidFill>
              <a:srgbClr val="1E88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1" name="Shape 251"/>
        <p:cNvGrpSpPr/>
        <p:nvPr/>
      </p:nvGrpSpPr>
      <p:grpSpPr>
        <a:xfrm>
          <a:off x="0" y="0"/>
          <a:ext cx="0" cy="0"/>
          <a:chOff x="0" y="0"/>
          <a:chExt cx="0" cy="0"/>
        </a:xfrm>
      </p:grpSpPr>
      <p:cxnSp>
        <p:nvCxnSpPr>
          <p:cNvPr id="252" name="Google Shape;252;p4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53" name="Google Shape;253;p4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54" name="Google Shape;254;p45"/>
          <p:cNvSpPr txBox="1"/>
          <p:nvPr/>
        </p:nvSpPr>
        <p:spPr>
          <a:xfrm>
            <a:off x="414725" y="921675"/>
            <a:ext cx="8544600" cy="15042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On the branch that we want to modify the commits let’s perform first a git log:</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	git log --oneline</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p:txBody>
      </p:sp>
      <p:sp>
        <p:nvSpPr>
          <p:cNvPr id="255" name="Google Shape;255;p45"/>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Amending history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256" name="Google Shape;256;p45"/>
          <p:cNvPicPr preferRelativeResize="0"/>
          <p:nvPr/>
        </p:nvPicPr>
        <p:blipFill>
          <a:blip r:embed="rId4">
            <a:alphaModFix/>
          </a:blip>
          <a:stretch>
            <a:fillRect/>
          </a:stretch>
        </p:blipFill>
        <p:spPr>
          <a:xfrm>
            <a:off x="709613" y="1870600"/>
            <a:ext cx="7724776" cy="2280255"/>
          </a:xfrm>
          <a:prstGeom prst="rect">
            <a:avLst/>
          </a:prstGeom>
          <a:noFill/>
          <a:ln>
            <a:noFill/>
          </a:ln>
        </p:spPr>
      </p:pic>
      <p:sp>
        <p:nvSpPr>
          <p:cNvPr id="257" name="Google Shape;257;p45"/>
          <p:cNvSpPr txBox="1"/>
          <p:nvPr/>
        </p:nvSpPr>
        <p:spPr>
          <a:xfrm>
            <a:off x="709625" y="4150850"/>
            <a:ext cx="7724700" cy="9468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i="1" lang="en-GB" sz="1300">
                <a:solidFill>
                  <a:schemeClr val="dk1"/>
                </a:solidFill>
                <a:latin typeface="Montserrat Light"/>
                <a:ea typeface="Montserrat Light"/>
                <a:cs typeface="Montserrat Light"/>
                <a:sym typeface="Montserrat Light"/>
              </a:rPr>
              <a:t>As seen, we are on the feature/jestTimers branch and we want to modify both the commits ebaa853 amd d2ee6ad. We will need to rebase 1 commit before the one we want to modify, in this case a27f452</a:t>
            </a:r>
            <a:endParaRPr i="1" sz="1300">
              <a:solidFill>
                <a:schemeClr val="dk1"/>
              </a:solidFill>
              <a:latin typeface="Montserrat Light"/>
              <a:ea typeface="Montserrat Light"/>
              <a:cs typeface="Montserrat Light"/>
              <a:sym typeface="Montserrat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1" name="Shape 261"/>
        <p:cNvGrpSpPr/>
        <p:nvPr/>
      </p:nvGrpSpPr>
      <p:grpSpPr>
        <a:xfrm>
          <a:off x="0" y="0"/>
          <a:ext cx="0" cy="0"/>
          <a:chOff x="0" y="0"/>
          <a:chExt cx="0" cy="0"/>
        </a:xfrm>
      </p:grpSpPr>
      <p:cxnSp>
        <p:nvCxnSpPr>
          <p:cNvPr id="262" name="Google Shape;262;p4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63" name="Google Shape;263;p4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64" name="Google Shape;264;p46"/>
          <p:cNvSpPr txBox="1"/>
          <p:nvPr/>
        </p:nvSpPr>
        <p:spPr>
          <a:xfrm>
            <a:off x="414725" y="921675"/>
            <a:ext cx="8544600" cy="15042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On the branch that we want to modify the commits let’s perform first a git log:</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r>
              <a:rPr lang="en-GB" sz="1600">
                <a:solidFill>
                  <a:schemeClr val="dk1"/>
                </a:solidFill>
                <a:latin typeface="Montserrat Light"/>
                <a:ea typeface="Montserrat Light"/>
                <a:cs typeface="Montserrat Light"/>
                <a:sym typeface="Montserrat Light"/>
              </a:rPr>
              <a:t>g</a:t>
            </a:r>
            <a:r>
              <a:rPr lang="en-GB" sz="1600">
                <a:solidFill>
                  <a:schemeClr val="dk1"/>
                </a:solidFill>
                <a:latin typeface="Montserrat Light"/>
                <a:ea typeface="Montserrat Light"/>
                <a:cs typeface="Montserrat Light"/>
                <a:sym typeface="Montserrat Light"/>
              </a:rPr>
              <a:t>it rebase -i &lt;commit_id or HEAD~num_of_commits&gt;</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p:txBody>
      </p:sp>
      <p:sp>
        <p:nvSpPr>
          <p:cNvPr id="265" name="Google Shape;265;p46"/>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Amending history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266" name="Google Shape;266;p46"/>
          <p:cNvPicPr preferRelativeResize="0"/>
          <p:nvPr/>
        </p:nvPicPr>
        <p:blipFill>
          <a:blip r:embed="rId4">
            <a:alphaModFix/>
          </a:blip>
          <a:stretch>
            <a:fillRect/>
          </a:stretch>
        </p:blipFill>
        <p:spPr>
          <a:xfrm>
            <a:off x="414725" y="1841400"/>
            <a:ext cx="8478475" cy="643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0" name="Shape 270"/>
        <p:cNvGrpSpPr/>
        <p:nvPr/>
      </p:nvGrpSpPr>
      <p:grpSpPr>
        <a:xfrm>
          <a:off x="0" y="0"/>
          <a:ext cx="0" cy="0"/>
          <a:chOff x="0" y="0"/>
          <a:chExt cx="0" cy="0"/>
        </a:xfrm>
      </p:grpSpPr>
      <p:cxnSp>
        <p:nvCxnSpPr>
          <p:cNvPr id="271" name="Google Shape;271;p4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72" name="Google Shape;272;p4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73" name="Google Shape;273;p47"/>
          <p:cNvSpPr txBox="1"/>
          <p:nvPr/>
        </p:nvSpPr>
        <p:spPr>
          <a:xfrm>
            <a:off x="414725" y="921675"/>
            <a:ext cx="8544600" cy="15042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You will see a window similar to this one. Have in mind, that in this case we are using a plugin calledgitLens - which is recommended for this operation- so it might look a little different from yours.</a:t>
            </a:r>
            <a:endParaRPr sz="1600">
              <a:solidFill>
                <a:schemeClr val="dk1"/>
              </a:solidFill>
              <a:latin typeface="Montserrat Light"/>
              <a:ea typeface="Montserrat Light"/>
              <a:cs typeface="Montserrat Light"/>
              <a:sym typeface="Montserrat Light"/>
            </a:endParaRPr>
          </a:p>
        </p:txBody>
      </p:sp>
      <p:sp>
        <p:nvSpPr>
          <p:cNvPr id="274" name="Google Shape;274;p47"/>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Amending history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275" name="Google Shape;275;p47"/>
          <p:cNvPicPr preferRelativeResize="0"/>
          <p:nvPr/>
        </p:nvPicPr>
        <p:blipFill>
          <a:blip r:embed="rId4">
            <a:alphaModFix/>
          </a:blip>
          <a:stretch>
            <a:fillRect/>
          </a:stretch>
        </p:blipFill>
        <p:spPr>
          <a:xfrm>
            <a:off x="957575" y="2348225"/>
            <a:ext cx="7316346" cy="2353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9" name="Shape 279"/>
        <p:cNvGrpSpPr/>
        <p:nvPr/>
      </p:nvGrpSpPr>
      <p:grpSpPr>
        <a:xfrm>
          <a:off x="0" y="0"/>
          <a:ext cx="0" cy="0"/>
          <a:chOff x="0" y="0"/>
          <a:chExt cx="0" cy="0"/>
        </a:xfrm>
      </p:grpSpPr>
      <p:cxnSp>
        <p:nvCxnSpPr>
          <p:cNvPr id="280" name="Google Shape;280;p4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81" name="Google Shape;281;p48"/>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82" name="Google Shape;282;p48"/>
          <p:cNvSpPr txBox="1"/>
          <p:nvPr/>
        </p:nvSpPr>
        <p:spPr>
          <a:xfrm>
            <a:off x="414725" y="921675"/>
            <a:ext cx="8544600" cy="5595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In this window we can choose some operations for each commit:</a:t>
            </a:r>
            <a:endParaRPr sz="1600">
              <a:solidFill>
                <a:schemeClr val="dk1"/>
              </a:solidFill>
              <a:latin typeface="Montserrat Light"/>
              <a:ea typeface="Montserrat Light"/>
              <a:cs typeface="Montserrat Light"/>
              <a:sym typeface="Montserrat Light"/>
            </a:endParaRPr>
          </a:p>
        </p:txBody>
      </p:sp>
      <p:sp>
        <p:nvSpPr>
          <p:cNvPr id="283" name="Google Shape;283;p48"/>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Amending history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3000">
              <a:solidFill>
                <a:srgbClr val="4278E8"/>
              </a:solidFill>
              <a:latin typeface="Montserrat"/>
              <a:ea typeface="Montserrat"/>
              <a:cs typeface="Montserrat"/>
              <a:sym typeface="Montserrat"/>
            </a:endParaRPr>
          </a:p>
        </p:txBody>
      </p:sp>
      <p:pic>
        <p:nvPicPr>
          <p:cNvPr id="284" name="Google Shape;284;p48"/>
          <p:cNvPicPr preferRelativeResize="0"/>
          <p:nvPr/>
        </p:nvPicPr>
        <p:blipFill>
          <a:blip r:embed="rId4">
            <a:alphaModFix/>
          </a:blip>
          <a:stretch>
            <a:fillRect/>
          </a:stretch>
        </p:blipFill>
        <p:spPr>
          <a:xfrm>
            <a:off x="1547813" y="1481175"/>
            <a:ext cx="6048375" cy="1543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8" name="Shape 288"/>
        <p:cNvGrpSpPr/>
        <p:nvPr/>
      </p:nvGrpSpPr>
      <p:grpSpPr>
        <a:xfrm>
          <a:off x="0" y="0"/>
          <a:ext cx="0" cy="0"/>
          <a:chOff x="0" y="0"/>
          <a:chExt cx="0" cy="0"/>
        </a:xfrm>
      </p:grpSpPr>
      <p:cxnSp>
        <p:nvCxnSpPr>
          <p:cNvPr id="289" name="Google Shape;289;p4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90" name="Google Shape;290;p4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91" name="Google Shape;291;p49"/>
          <p:cNvSpPr txBox="1"/>
          <p:nvPr/>
        </p:nvSpPr>
        <p:spPr>
          <a:xfrm>
            <a:off x="414725" y="921675"/>
            <a:ext cx="8544600" cy="15042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Let’s reword those commits and start the rebase:</a:t>
            </a:r>
            <a:endParaRPr sz="1600">
              <a:solidFill>
                <a:schemeClr val="dk1"/>
              </a:solidFill>
              <a:latin typeface="Montserrat Light"/>
              <a:ea typeface="Montserrat Light"/>
              <a:cs typeface="Montserrat Light"/>
              <a:sym typeface="Montserrat Light"/>
            </a:endParaRPr>
          </a:p>
        </p:txBody>
      </p:sp>
      <p:sp>
        <p:nvSpPr>
          <p:cNvPr id="292" name="Google Shape;292;p49"/>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Amending history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293" name="Google Shape;293;p49"/>
          <p:cNvPicPr preferRelativeResize="0"/>
          <p:nvPr/>
        </p:nvPicPr>
        <p:blipFill>
          <a:blip r:embed="rId4">
            <a:alphaModFix/>
          </a:blip>
          <a:stretch>
            <a:fillRect/>
          </a:stretch>
        </p:blipFill>
        <p:spPr>
          <a:xfrm>
            <a:off x="989875" y="1432850"/>
            <a:ext cx="7394305" cy="2412826"/>
          </a:xfrm>
          <a:prstGeom prst="rect">
            <a:avLst/>
          </a:prstGeom>
          <a:noFill/>
          <a:ln>
            <a:noFill/>
          </a:ln>
        </p:spPr>
      </p:pic>
      <p:sp>
        <p:nvSpPr>
          <p:cNvPr id="294" name="Google Shape;294;p49"/>
          <p:cNvSpPr/>
          <p:nvPr/>
        </p:nvSpPr>
        <p:spPr>
          <a:xfrm>
            <a:off x="6653725" y="3304975"/>
            <a:ext cx="1019100" cy="591000"/>
          </a:xfrm>
          <a:prstGeom prst="roundRect">
            <a:avLst>
              <a:gd fmla="val 16667" name="adj"/>
            </a:avLst>
          </a:prstGeom>
          <a:noFill/>
          <a:ln cap="flat" cmpd="sng" w="285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cxnSp>
        <p:nvCxnSpPr>
          <p:cNvPr id="136" name="Google Shape;136;p3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37" name="Google Shape;137;p3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38" name="Google Shape;138;p32"/>
          <p:cNvSpPr txBox="1"/>
          <p:nvPr/>
        </p:nvSpPr>
        <p:spPr>
          <a:xfrm>
            <a:off x="414725" y="944075"/>
            <a:ext cx="8544600" cy="3827100"/>
          </a:xfrm>
          <a:prstGeom prst="rect">
            <a:avLst/>
          </a:prstGeom>
          <a:noFill/>
          <a:ln>
            <a:noFill/>
          </a:ln>
        </p:spPr>
        <p:txBody>
          <a:bodyPr anchorCtr="0" anchor="t" bIns="91425" lIns="0" spcFirstLastPara="1" rIns="91425" wrap="square" tIns="91425">
            <a:noAutofit/>
          </a:bodyPr>
          <a:lstStyle/>
          <a:p>
            <a:pPr indent="-330200" lvl="0" marL="457200" marR="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General considerations regarding your GitHub Profile</a:t>
            </a:r>
            <a:endParaRPr b="1" sz="1600">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Moving your work from an ITC repository to one of your own</a:t>
            </a:r>
            <a:endParaRPr b="1" sz="1600">
              <a:solidFill>
                <a:schemeClr val="dk1"/>
              </a:solidFill>
              <a:latin typeface="Montserrat"/>
              <a:ea typeface="Montserrat"/>
              <a:cs typeface="Montserrat"/>
              <a:sym typeface="Montserrat"/>
            </a:endParaRPr>
          </a:p>
          <a:p>
            <a:pPr indent="-330200" lvl="0" marL="457200" marR="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Solving Credentials problems</a:t>
            </a:r>
            <a:endParaRPr b="1" sz="1600">
              <a:latin typeface="Montserrat"/>
              <a:ea typeface="Montserrat"/>
              <a:cs typeface="Montserrat"/>
              <a:sym typeface="Montserrat"/>
            </a:endParaRPr>
          </a:p>
          <a:p>
            <a:pPr indent="-330200" lvl="0" marL="457200" marR="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Modifying history to clean commits</a:t>
            </a:r>
            <a:endParaRPr b="1" sz="1600">
              <a:latin typeface="Montserrat"/>
              <a:ea typeface="Montserrat"/>
              <a:cs typeface="Montserrat"/>
              <a:sym typeface="Montserrat"/>
            </a:endParaRPr>
          </a:p>
          <a:p>
            <a:pPr indent="-330200" lvl="0" marL="457200" marR="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Creating a React Portfolio with a working Contact Form and deploy it</a:t>
            </a:r>
            <a:endParaRPr b="1" sz="1600">
              <a:latin typeface="Montserrat"/>
              <a:ea typeface="Montserrat"/>
              <a:cs typeface="Montserrat"/>
              <a:sym typeface="Montserrat"/>
            </a:endParaRPr>
          </a:p>
        </p:txBody>
      </p:sp>
      <p:sp>
        <p:nvSpPr>
          <p:cNvPr id="139" name="Google Shape;139;p32"/>
          <p:cNvSpPr txBox="1"/>
          <p:nvPr/>
        </p:nvSpPr>
        <p:spPr>
          <a:xfrm>
            <a:off x="414725" y="238450"/>
            <a:ext cx="76149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Agenda</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8" name="Shape 298"/>
        <p:cNvGrpSpPr/>
        <p:nvPr/>
      </p:nvGrpSpPr>
      <p:grpSpPr>
        <a:xfrm>
          <a:off x="0" y="0"/>
          <a:ext cx="0" cy="0"/>
          <a:chOff x="0" y="0"/>
          <a:chExt cx="0" cy="0"/>
        </a:xfrm>
      </p:grpSpPr>
      <p:cxnSp>
        <p:nvCxnSpPr>
          <p:cNvPr id="299" name="Google Shape;299;p5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00" name="Google Shape;300;p50"/>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01" name="Google Shape;301;p50"/>
          <p:cNvSpPr txBox="1"/>
          <p:nvPr/>
        </p:nvSpPr>
        <p:spPr>
          <a:xfrm>
            <a:off x="414725" y="921675"/>
            <a:ext cx="8544600" cy="15042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For each commit, a new window will open. This window only modifies the commit message, but gives us several information about the commit. Let’s modify the first line, save the changes and close. Once finished, git will restart the process with each commit.</a:t>
            </a:r>
            <a:endParaRPr sz="1600">
              <a:solidFill>
                <a:schemeClr val="dk1"/>
              </a:solidFill>
              <a:latin typeface="Montserrat Light"/>
              <a:ea typeface="Montserrat Light"/>
              <a:cs typeface="Montserrat Light"/>
              <a:sym typeface="Montserrat Light"/>
            </a:endParaRPr>
          </a:p>
        </p:txBody>
      </p:sp>
      <p:sp>
        <p:nvSpPr>
          <p:cNvPr id="302" name="Google Shape;302;p50"/>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Amending history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303" name="Google Shape;303;p50"/>
          <p:cNvPicPr preferRelativeResize="0"/>
          <p:nvPr/>
        </p:nvPicPr>
        <p:blipFill rotWithShape="1">
          <a:blip r:embed="rId4">
            <a:alphaModFix/>
          </a:blip>
          <a:srcRect b="49872" l="0" r="0" t="0"/>
          <a:stretch/>
        </p:blipFill>
        <p:spPr>
          <a:xfrm>
            <a:off x="414725" y="2883075"/>
            <a:ext cx="4349076" cy="1674325"/>
          </a:xfrm>
          <a:prstGeom prst="rect">
            <a:avLst/>
          </a:prstGeom>
          <a:noFill/>
          <a:ln>
            <a:noFill/>
          </a:ln>
        </p:spPr>
      </p:pic>
      <p:pic>
        <p:nvPicPr>
          <p:cNvPr id="304" name="Google Shape;304;p50"/>
          <p:cNvPicPr preferRelativeResize="0"/>
          <p:nvPr/>
        </p:nvPicPr>
        <p:blipFill rotWithShape="1">
          <a:blip r:embed="rId5">
            <a:alphaModFix/>
          </a:blip>
          <a:srcRect b="47646" l="0" r="0" t="0"/>
          <a:stretch/>
        </p:blipFill>
        <p:spPr>
          <a:xfrm>
            <a:off x="4840000" y="2883075"/>
            <a:ext cx="4142049" cy="1674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8" name="Shape 308"/>
        <p:cNvGrpSpPr/>
        <p:nvPr/>
      </p:nvGrpSpPr>
      <p:grpSpPr>
        <a:xfrm>
          <a:off x="0" y="0"/>
          <a:ext cx="0" cy="0"/>
          <a:chOff x="0" y="0"/>
          <a:chExt cx="0" cy="0"/>
        </a:xfrm>
      </p:grpSpPr>
      <p:cxnSp>
        <p:nvCxnSpPr>
          <p:cNvPr id="309" name="Google Shape;309;p5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10" name="Google Shape;310;p5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11" name="Google Shape;311;p51"/>
          <p:cNvSpPr txBox="1"/>
          <p:nvPr/>
        </p:nvSpPr>
        <p:spPr>
          <a:xfrm>
            <a:off x="414725" y="921675"/>
            <a:ext cx="8544600" cy="4083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We repeat for the second one:</a:t>
            </a:r>
            <a:endParaRPr sz="1600">
              <a:solidFill>
                <a:schemeClr val="dk1"/>
              </a:solidFill>
              <a:latin typeface="Montserrat Light"/>
              <a:ea typeface="Montserrat Light"/>
              <a:cs typeface="Montserrat Light"/>
              <a:sym typeface="Montserrat Light"/>
            </a:endParaRPr>
          </a:p>
        </p:txBody>
      </p:sp>
      <p:sp>
        <p:nvSpPr>
          <p:cNvPr id="312" name="Google Shape;312;p51"/>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Amending history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313" name="Google Shape;313;p51"/>
          <p:cNvPicPr preferRelativeResize="0"/>
          <p:nvPr/>
        </p:nvPicPr>
        <p:blipFill rotWithShape="1">
          <a:blip r:embed="rId4">
            <a:alphaModFix/>
          </a:blip>
          <a:srcRect b="0" l="0" r="6559" t="0"/>
          <a:stretch/>
        </p:blipFill>
        <p:spPr>
          <a:xfrm>
            <a:off x="414725" y="1402425"/>
            <a:ext cx="4072149" cy="1535325"/>
          </a:xfrm>
          <a:prstGeom prst="rect">
            <a:avLst/>
          </a:prstGeom>
          <a:noFill/>
          <a:ln>
            <a:noFill/>
          </a:ln>
        </p:spPr>
      </p:pic>
      <p:pic>
        <p:nvPicPr>
          <p:cNvPr id="314" name="Google Shape;314;p51"/>
          <p:cNvPicPr preferRelativeResize="0"/>
          <p:nvPr/>
        </p:nvPicPr>
        <p:blipFill rotWithShape="1">
          <a:blip r:embed="rId5">
            <a:alphaModFix/>
          </a:blip>
          <a:srcRect b="17314" l="0" r="0" t="0"/>
          <a:stretch/>
        </p:blipFill>
        <p:spPr>
          <a:xfrm>
            <a:off x="4541275" y="1402427"/>
            <a:ext cx="4418050" cy="1535325"/>
          </a:xfrm>
          <a:prstGeom prst="rect">
            <a:avLst/>
          </a:prstGeom>
          <a:noFill/>
          <a:ln>
            <a:noFill/>
          </a:ln>
        </p:spPr>
      </p:pic>
      <p:pic>
        <p:nvPicPr>
          <p:cNvPr id="315" name="Google Shape;315;p51"/>
          <p:cNvPicPr preferRelativeResize="0"/>
          <p:nvPr/>
        </p:nvPicPr>
        <p:blipFill>
          <a:blip r:embed="rId6">
            <a:alphaModFix/>
          </a:blip>
          <a:stretch>
            <a:fillRect/>
          </a:stretch>
        </p:blipFill>
        <p:spPr>
          <a:xfrm>
            <a:off x="414725" y="3346050"/>
            <a:ext cx="8544599" cy="979469"/>
          </a:xfrm>
          <a:prstGeom prst="rect">
            <a:avLst/>
          </a:prstGeom>
          <a:noFill/>
          <a:ln>
            <a:noFill/>
          </a:ln>
        </p:spPr>
      </p:pic>
      <p:sp>
        <p:nvSpPr>
          <p:cNvPr id="316" name="Google Shape;316;p51"/>
          <p:cNvSpPr txBox="1"/>
          <p:nvPr/>
        </p:nvSpPr>
        <p:spPr>
          <a:xfrm>
            <a:off x="414725" y="2937750"/>
            <a:ext cx="8544600" cy="4083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And if everything went ok we should see something like this:</a:t>
            </a:r>
            <a:endParaRPr sz="1600">
              <a:solidFill>
                <a:schemeClr val="dk1"/>
              </a:solidFill>
              <a:latin typeface="Montserrat Light"/>
              <a:ea typeface="Montserrat Light"/>
              <a:cs typeface="Montserrat Light"/>
              <a:sym typeface="Montserrat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0" name="Shape 320"/>
        <p:cNvGrpSpPr/>
        <p:nvPr/>
      </p:nvGrpSpPr>
      <p:grpSpPr>
        <a:xfrm>
          <a:off x="0" y="0"/>
          <a:ext cx="0" cy="0"/>
          <a:chOff x="0" y="0"/>
          <a:chExt cx="0" cy="0"/>
        </a:xfrm>
      </p:grpSpPr>
      <p:cxnSp>
        <p:nvCxnSpPr>
          <p:cNvPr id="321" name="Google Shape;321;p5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22" name="Google Shape;322;p5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23" name="Google Shape;323;p52"/>
          <p:cNvSpPr txBox="1"/>
          <p:nvPr/>
        </p:nvSpPr>
        <p:spPr>
          <a:xfrm>
            <a:off x="414725" y="921675"/>
            <a:ext cx="8544600" cy="4083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Showing the commits log with git log --oneline we see the difference:</a:t>
            </a:r>
            <a:endParaRPr sz="1600">
              <a:solidFill>
                <a:schemeClr val="dk1"/>
              </a:solidFill>
              <a:latin typeface="Montserrat Light"/>
              <a:ea typeface="Montserrat Light"/>
              <a:cs typeface="Montserrat Light"/>
              <a:sym typeface="Montserrat Light"/>
            </a:endParaRPr>
          </a:p>
        </p:txBody>
      </p:sp>
      <p:sp>
        <p:nvSpPr>
          <p:cNvPr id="324" name="Google Shape;324;p52"/>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Amending history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325" name="Google Shape;325;p52"/>
          <p:cNvPicPr preferRelativeResize="0"/>
          <p:nvPr/>
        </p:nvPicPr>
        <p:blipFill>
          <a:blip r:embed="rId4">
            <a:alphaModFix/>
          </a:blip>
          <a:stretch>
            <a:fillRect/>
          </a:stretch>
        </p:blipFill>
        <p:spPr>
          <a:xfrm>
            <a:off x="420313" y="1360463"/>
            <a:ext cx="8303375" cy="2422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9" name="Shape 329"/>
        <p:cNvGrpSpPr/>
        <p:nvPr/>
      </p:nvGrpSpPr>
      <p:grpSpPr>
        <a:xfrm>
          <a:off x="0" y="0"/>
          <a:ext cx="0" cy="0"/>
          <a:chOff x="0" y="0"/>
          <a:chExt cx="0" cy="0"/>
        </a:xfrm>
      </p:grpSpPr>
      <p:cxnSp>
        <p:nvCxnSpPr>
          <p:cNvPr id="330" name="Google Shape;330;p5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31" name="Google Shape;331;p5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32" name="Google Shape;332;p53"/>
          <p:cNvSpPr txBox="1"/>
          <p:nvPr/>
        </p:nvSpPr>
        <p:spPr>
          <a:xfrm>
            <a:off x="414725" y="921675"/>
            <a:ext cx="8544600" cy="9390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Have in mind that modifying a commit </a:t>
            </a:r>
            <a:r>
              <a:rPr b="1" lang="en-GB" sz="1600">
                <a:solidFill>
                  <a:schemeClr val="dk1"/>
                </a:solidFill>
                <a:latin typeface="Montserrat"/>
                <a:ea typeface="Montserrat"/>
                <a:cs typeface="Montserrat"/>
                <a:sym typeface="Montserrat"/>
              </a:rPr>
              <a:t>will create new commits</a:t>
            </a:r>
            <a:r>
              <a:rPr lang="en-GB" sz="1600">
                <a:solidFill>
                  <a:schemeClr val="dk1"/>
                </a:solidFill>
                <a:latin typeface="Montserrat Light"/>
                <a:ea typeface="Montserrat Light"/>
                <a:cs typeface="Montserrat Light"/>
                <a:sym typeface="Montserrat Light"/>
              </a:rPr>
              <a:t> from the amended ones:</a:t>
            </a:r>
            <a:endParaRPr sz="1600">
              <a:solidFill>
                <a:schemeClr val="dk1"/>
              </a:solidFill>
              <a:latin typeface="Montserrat Light"/>
              <a:ea typeface="Montserrat Light"/>
              <a:cs typeface="Montserrat Light"/>
              <a:sym typeface="Montserrat Light"/>
            </a:endParaRPr>
          </a:p>
        </p:txBody>
      </p:sp>
      <p:sp>
        <p:nvSpPr>
          <p:cNvPr id="333" name="Google Shape;333;p53"/>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Amending history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grpSp>
        <p:nvGrpSpPr>
          <p:cNvPr id="334" name="Google Shape;334;p53"/>
          <p:cNvGrpSpPr/>
          <p:nvPr/>
        </p:nvGrpSpPr>
        <p:grpSpPr>
          <a:xfrm>
            <a:off x="418388" y="1860775"/>
            <a:ext cx="8307225" cy="2830850"/>
            <a:chOff x="414725" y="1955600"/>
            <a:chExt cx="8307225" cy="2830850"/>
          </a:xfrm>
        </p:grpSpPr>
        <p:pic>
          <p:nvPicPr>
            <p:cNvPr id="335" name="Google Shape;335;p53"/>
            <p:cNvPicPr preferRelativeResize="0"/>
            <p:nvPr/>
          </p:nvPicPr>
          <p:blipFill rotWithShape="1">
            <a:blip r:embed="rId4">
              <a:alphaModFix/>
            </a:blip>
            <a:srcRect b="0" l="0" r="51465" t="0"/>
            <a:stretch/>
          </p:blipFill>
          <p:spPr>
            <a:xfrm>
              <a:off x="4608044" y="1955600"/>
              <a:ext cx="4030076" cy="2422550"/>
            </a:xfrm>
            <a:prstGeom prst="rect">
              <a:avLst/>
            </a:prstGeom>
            <a:noFill/>
            <a:ln>
              <a:noFill/>
            </a:ln>
          </p:spPr>
        </p:pic>
        <p:pic>
          <p:nvPicPr>
            <p:cNvPr id="336" name="Google Shape;336;p53"/>
            <p:cNvPicPr preferRelativeResize="0"/>
            <p:nvPr/>
          </p:nvPicPr>
          <p:blipFill rotWithShape="1">
            <a:blip r:embed="rId5">
              <a:alphaModFix/>
            </a:blip>
            <a:srcRect b="0" l="0" r="49874" t="0"/>
            <a:stretch/>
          </p:blipFill>
          <p:spPr>
            <a:xfrm>
              <a:off x="414735" y="1955600"/>
              <a:ext cx="4113741" cy="2422550"/>
            </a:xfrm>
            <a:prstGeom prst="rect">
              <a:avLst/>
            </a:prstGeom>
            <a:noFill/>
            <a:ln>
              <a:noFill/>
            </a:ln>
          </p:spPr>
        </p:pic>
        <p:sp>
          <p:nvSpPr>
            <p:cNvPr id="337" name="Google Shape;337;p53"/>
            <p:cNvSpPr txBox="1"/>
            <p:nvPr/>
          </p:nvSpPr>
          <p:spPr>
            <a:xfrm>
              <a:off x="414725" y="4378150"/>
              <a:ext cx="4113900" cy="4083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i="1" lang="en-GB" sz="1300">
                  <a:solidFill>
                    <a:schemeClr val="dk1"/>
                  </a:solidFill>
                  <a:latin typeface="Montserrat Light"/>
                  <a:ea typeface="Montserrat Light"/>
                  <a:cs typeface="Montserrat Light"/>
                  <a:sym typeface="Montserrat Light"/>
                </a:rPr>
                <a:t>Before</a:t>
              </a:r>
              <a:endParaRPr i="1" sz="1300">
                <a:solidFill>
                  <a:schemeClr val="dk1"/>
                </a:solidFill>
                <a:latin typeface="Montserrat Light"/>
                <a:ea typeface="Montserrat Light"/>
                <a:cs typeface="Montserrat Light"/>
                <a:sym typeface="Montserrat Light"/>
              </a:endParaRPr>
            </a:p>
          </p:txBody>
        </p:sp>
        <p:sp>
          <p:nvSpPr>
            <p:cNvPr id="338" name="Google Shape;338;p53"/>
            <p:cNvSpPr txBox="1"/>
            <p:nvPr/>
          </p:nvSpPr>
          <p:spPr>
            <a:xfrm>
              <a:off x="4608050" y="4378150"/>
              <a:ext cx="4113900" cy="4083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i="1" lang="en-GB" sz="1300">
                  <a:solidFill>
                    <a:schemeClr val="dk1"/>
                  </a:solidFill>
                  <a:latin typeface="Montserrat Light"/>
                  <a:ea typeface="Montserrat Light"/>
                  <a:cs typeface="Montserrat Light"/>
                  <a:sym typeface="Montserrat Light"/>
                </a:rPr>
                <a:t>After</a:t>
              </a:r>
              <a:endParaRPr i="1" sz="1300">
                <a:solidFill>
                  <a:schemeClr val="dk1"/>
                </a:solidFill>
                <a:latin typeface="Montserrat Light"/>
                <a:ea typeface="Montserrat Light"/>
                <a:cs typeface="Montserrat Light"/>
                <a:sym typeface="Montserrat Light"/>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2" name="Shape 342"/>
        <p:cNvGrpSpPr/>
        <p:nvPr/>
      </p:nvGrpSpPr>
      <p:grpSpPr>
        <a:xfrm>
          <a:off x="0" y="0"/>
          <a:ext cx="0" cy="0"/>
          <a:chOff x="0" y="0"/>
          <a:chExt cx="0" cy="0"/>
        </a:xfrm>
      </p:grpSpPr>
      <p:cxnSp>
        <p:nvCxnSpPr>
          <p:cNvPr id="343" name="Google Shape;343;p5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44" name="Google Shape;344;p5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45" name="Google Shape;345;p54"/>
          <p:cNvSpPr txBox="1"/>
          <p:nvPr/>
        </p:nvSpPr>
        <p:spPr>
          <a:xfrm>
            <a:off x="414725" y="921675"/>
            <a:ext cx="8544600" cy="9390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Since the histories don’t match we will have a rejection if we try to push:</a:t>
            </a:r>
            <a:endParaRPr sz="1600">
              <a:solidFill>
                <a:schemeClr val="dk1"/>
              </a:solidFill>
              <a:latin typeface="Montserrat Light"/>
              <a:ea typeface="Montserrat Light"/>
              <a:cs typeface="Montserrat Light"/>
              <a:sym typeface="Montserrat Light"/>
            </a:endParaRPr>
          </a:p>
        </p:txBody>
      </p:sp>
      <p:sp>
        <p:nvSpPr>
          <p:cNvPr id="346" name="Google Shape;346;p54"/>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Amending history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347" name="Google Shape;347;p54"/>
          <p:cNvPicPr preferRelativeResize="0"/>
          <p:nvPr/>
        </p:nvPicPr>
        <p:blipFill>
          <a:blip r:embed="rId4">
            <a:alphaModFix/>
          </a:blip>
          <a:stretch>
            <a:fillRect/>
          </a:stretch>
        </p:blipFill>
        <p:spPr>
          <a:xfrm>
            <a:off x="414725" y="1414825"/>
            <a:ext cx="8427725" cy="1772825"/>
          </a:xfrm>
          <a:prstGeom prst="rect">
            <a:avLst/>
          </a:prstGeom>
          <a:noFill/>
          <a:ln>
            <a:noFill/>
          </a:ln>
        </p:spPr>
      </p:pic>
      <p:sp>
        <p:nvSpPr>
          <p:cNvPr id="348" name="Google Shape;348;p54"/>
          <p:cNvSpPr txBox="1"/>
          <p:nvPr/>
        </p:nvSpPr>
        <p:spPr>
          <a:xfrm>
            <a:off x="414725" y="3239300"/>
            <a:ext cx="8427600" cy="12549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Solution:</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If you are working alone, push force (use the -f flag) </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If you are working on a public branch, push to a new branch and create a pull request for your manager.</a:t>
            </a:r>
            <a:endParaRPr sz="1600">
              <a:solidFill>
                <a:schemeClr val="dk1"/>
              </a:solidFill>
              <a:latin typeface="Montserrat Light"/>
              <a:ea typeface="Montserrat Light"/>
              <a:cs typeface="Montserrat Light"/>
              <a:sym typeface="Montserrat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2" name="Shape 352"/>
        <p:cNvGrpSpPr/>
        <p:nvPr/>
      </p:nvGrpSpPr>
      <p:grpSpPr>
        <a:xfrm>
          <a:off x="0" y="0"/>
          <a:ext cx="0" cy="0"/>
          <a:chOff x="0" y="0"/>
          <a:chExt cx="0" cy="0"/>
        </a:xfrm>
      </p:grpSpPr>
      <p:cxnSp>
        <p:nvCxnSpPr>
          <p:cNvPr id="353" name="Google Shape;353;p5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54" name="Google Shape;354;p5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55" name="Google Shape;355;p55"/>
          <p:cNvSpPr txBox="1"/>
          <p:nvPr/>
        </p:nvSpPr>
        <p:spPr>
          <a:xfrm>
            <a:off x="414725" y="921675"/>
            <a:ext cx="8427600" cy="9390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Since the histories don’t match we will have a rejection if we try to push:</a:t>
            </a:r>
            <a:endParaRPr sz="1600">
              <a:solidFill>
                <a:schemeClr val="dk1"/>
              </a:solidFill>
              <a:latin typeface="Montserrat Light"/>
              <a:ea typeface="Montserrat Light"/>
              <a:cs typeface="Montserrat Light"/>
              <a:sym typeface="Montserrat Light"/>
            </a:endParaRPr>
          </a:p>
        </p:txBody>
      </p:sp>
      <p:sp>
        <p:nvSpPr>
          <p:cNvPr id="356" name="Google Shape;356;p55"/>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Amending history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357" name="Google Shape;357;p55"/>
          <p:cNvPicPr preferRelativeResize="0"/>
          <p:nvPr/>
        </p:nvPicPr>
        <p:blipFill>
          <a:blip r:embed="rId4">
            <a:alphaModFix/>
          </a:blip>
          <a:stretch>
            <a:fillRect/>
          </a:stretch>
        </p:blipFill>
        <p:spPr>
          <a:xfrm>
            <a:off x="414725" y="1414825"/>
            <a:ext cx="8427725" cy="1772825"/>
          </a:xfrm>
          <a:prstGeom prst="rect">
            <a:avLst/>
          </a:prstGeom>
          <a:noFill/>
          <a:ln>
            <a:noFill/>
          </a:ln>
        </p:spPr>
      </p:pic>
      <p:sp>
        <p:nvSpPr>
          <p:cNvPr id="358" name="Google Shape;358;p55"/>
          <p:cNvSpPr txBox="1"/>
          <p:nvPr/>
        </p:nvSpPr>
        <p:spPr>
          <a:xfrm>
            <a:off x="414725" y="3239300"/>
            <a:ext cx="8427600" cy="12549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Solution:</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If you are working alone, push force (use the -f flag) </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If you are working on a public branch, push to a new branch and create a pull request for your manager.</a:t>
            </a:r>
            <a:endParaRPr sz="1600">
              <a:solidFill>
                <a:schemeClr val="dk1"/>
              </a:solidFill>
              <a:latin typeface="Montserrat Light"/>
              <a:ea typeface="Montserrat Light"/>
              <a:cs typeface="Montserrat Light"/>
              <a:sym typeface="Montserrat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2" name="Shape 362"/>
        <p:cNvGrpSpPr/>
        <p:nvPr/>
      </p:nvGrpSpPr>
      <p:grpSpPr>
        <a:xfrm>
          <a:off x="0" y="0"/>
          <a:ext cx="0" cy="0"/>
          <a:chOff x="0" y="0"/>
          <a:chExt cx="0" cy="0"/>
        </a:xfrm>
      </p:grpSpPr>
      <p:cxnSp>
        <p:nvCxnSpPr>
          <p:cNvPr id="363" name="Google Shape;363;p5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64" name="Google Shape;364;p5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65" name="Google Shape;365;p56"/>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Content for your Repositories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
        <p:nvSpPr>
          <p:cNvPr id="366" name="Google Shape;366;p56"/>
          <p:cNvSpPr txBox="1"/>
          <p:nvPr/>
        </p:nvSpPr>
        <p:spPr>
          <a:xfrm>
            <a:off x="414725" y="900850"/>
            <a:ext cx="8427600" cy="3884100"/>
          </a:xfrm>
          <a:prstGeom prst="rect">
            <a:avLst/>
          </a:prstGeom>
          <a:noFill/>
          <a:ln>
            <a:noFill/>
          </a:ln>
        </p:spPr>
        <p:txBody>
          <a:bodyPr anchorCtr="0" anchor="t" bIns="91425" lIns="0"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You should showcase all of ITC projects.</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You should update / refactor the code to make it look good on its extents (Its okay to have a CSS / JS / HTML repo) but it should be coded properly.</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1 project per repo</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Have small and organized commits (if not, you can </a:t>
            </a:r>
            <a:r>
              <a:rPr lang="en-GB" sz="1600">
                <a:solidFill>
                  <a:schemeClr val="dk1"/>
                </a:solidFill>
                <a:latin typeface="Montserrat Light"/>
                <a:ea typeface="Montserrat Light"/>
                <a:cs typeface="Montserrat Light"/>
                <a:sym typeface="Montserrat Light"/>
              </a:rPr>
              <a:t>amend</a:t>
            </a:r>
            <a:r>
              <a:rPr lang="en-GB" sz="1600">
                <a:solidFill>
                  <a:schemeClr val="dk1"/>
                </a:solidFill>
                <a:latin typeface="Montserrat Light"/>
                <a:ea typeface="Montserrat Light"/>
                <a:cs typeface="Montserrat Light"/>
                <a:sym typeface="Montserrat Light"/>
              </a:rPr>
              <a:t> them)</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Have a professional looking </a:t>
            </a:r>
            <a:r>
              <a:rPr lang="en-GB" sz="1600">
                <a:solidFill>
                  <a:schemeClr val="dk1"/>
                </a:solidFill>
                <a:latin typeface="Montserrat Light"/>
                <a:ea typeface="Montserrat Light"/>
                <a:cs typeface="Montserrat Light"/>
                <a:sym typeface="Montserrat Light"/>
              </a:rPr>
              <a:t>profile.</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Have a username that links to you.</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Avoid buggy code on the main branch!</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Only working code in the main. Experimental / buggy or developing features should be in another branch.</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You should have an md file for each of them explaining what does the repo mean to do, and also to greet contributors.</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No node_modules folder!</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Don’t have 2 lock files for the projects. (yarn and npm together)</a:t>
            </a:r>
            <a:endParaRPr sz="1600">
              <a:solidFill>
                <a:schemeClr val="dk1"/>
              </a:solidFill>
              <a:latin typeface="Montserrat Light"/>
              <a:ea typeface="Montserrat Light"/>
              <a:cs typeface="Montserrat Light"/>
              <a:sym typeface="Montserrat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0" name="Shape 370"/>
        <p:cNvGrpSpPr/>
        <p:nvPr/>
      </p:nvGrpSpPr>
      <p:grpSpPr>
        <a:xfrm>
          <a:off x="0" y="0"/>
          <a:ext cx="0" cy="0"/>
          <a:chOff x="0" y="0"/>
          <a:chExt cx="0" cy="0"/>
        </a:xfrm>
      </p:grpSpPr>
      <p:cxnSp>
        <p:nvCxnSpPr>
          <p:cNvPr id="371" name="Google Shape;371;p5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72" name="Google Shape;372;p5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73" name="Google Shape;373;p57"/>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Content for your Repositories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
        <p:nvSpPr>
          <p:cNvPr id="374" name="Google Shape;374;p57"/>
          <p:cNvSpPr txBox="1"/>
          <p:nvPr/>
        </p:nvSpPr>
        <p:spPr>
          <a:xfrm>
            <a:off x="414725" y="900850"/>
            <a:ext cx="8427600" cy="3884100"/>
          </a:xfrm>
          <a:prstGeom prst="rect">
            <a:avLst/>
          </a:prstGeom>
          <a:noFill/>
          <a:ln>
            <a:noFill/>
          </a:ln>
        </p:spPr>
        <p:txBody>
          <a:bodyPr anchorCtr="0" anchor="t" bIns="91425" lIns="0"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If you added node_modules folder at some point, besides adding it to gitignore you might need to run this command:</a:t>
            </a:r>
            <a:endParaRPr sz="1600">
              <a:solidFill>
                <a:schemeClr val="dk1"/>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endParaRPr sz="1600">
              <a:solidFill>
                <a:schemeClr val="dk1"/>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r>
              <a:rPr lang="en-GB" sz="1000">
                <a:solidFill>
                  <a:schemeClr val="dk1"/>
                </a:solidFill>
                <a:latin typeface="Roboto Mono"/>
                <a:ea typeface="Roboto Mono"/>
                <a:cs typeface="Roboto Mono"/>
                <a:sym typeface="Roboto Mono"/>
              </a:rPr>
              <a:t>git rm -r --cached node_modules</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endParaRPr sz="1600">
              <a:solidFill>
                <a:schemeClr val="dk1"/>
              </a:solidFill>
              <a:latin typeface="Montserrat Light"/>
              <a:ea typeface="Montserrat Light"/>
              <a:cs typeface="Montserrat Light"/>
              <a:sym typeface="Montserrat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8" name="Shape 378"/>
        <p:cNvGrpSpPr/>
        <p:nvPr/>
      </p:nvGrpSpPr>
      <p:grpSpPr>
        <a:xfrm>
          <a:off x="0" y="0"/>
          <a:ext cx="0" cy="0"/>
          <a:chOff x="0" y="0"/>
          <a:chExt cx="0" cy="0"/>
        </a:xfrm>
      </p:grpSpPr>
      <p:sp>
        <p:nvSpPr>
          <p:cNvPr id="379" name="Google Shape;379;p58"/>
          <p:cNvSpPr txBox="1"/>
          <p:nvPr/>
        </p:nvSpPr>
        <p:spPr>
          <a:xfrm>
            <a:off x="414725" y="900850"/>
            <a:ext cx="8427600" cy="3884100"/>
          </a:xfrm>
          <a:prstGeom prst="rect">
            <a:avLst/>
          </a:prstGeom>
          <a:noFill/>
          <a:ln>
            <a:noFill/>
          </a:ln>
        </p:spPr>
        <p:txBody>
          <a:bodyPr anchorCtr="0" anchor="t" bIns="91425" lIns="0"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Roboto Mono"/>
              <a:buChar char="-"/>
            </a:pPr>
            <a:r>
              <a:rPr lang="en-GB" sz="1600">
                <a:solidFill>
                  <a:schemeClr val="dk1"/>
                </a:solidFill>
                <a:latin typeface="Montserrat Light"/>
                <a:ea typeface="Montserrat Light"/>
                <a:cs typeface="Montserrat Light"/>
                <a:sym typeface="Montserrat Light"/>
              </a:rPr>
              <a:t>Create a branch for each feature. Have an organized naming convention</a:t>
            </a:r>
            <a:endParaRPr sz="1600">
              <a:solidFill>
                <a:schemeClr val="dk1"/>
              </a:solidFill>
              <a:latin typeface="Montserrat Light"/>
              <a:ea typeface="Montserrat Light"/>
              <a:cs typeface="Montserrat Light"/>
              <a:sym typeface="Montserrat Light"/>
            </a:endParaRPr>
          </a:p>
          <a:p>
            <a:pPr indent="0" lvl="0" marL="45720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r>
              <a:rPr lang="en-GB" sz="1600">
                <a:solidFill>
                  <a:schemeClr val="dk1"/>
                </a:solidFill>
                <a:latin typeface="Montserrat Light"/>
                <a:ea typeface="Montserrat Light"/>
                <a:cs typeface="Montserrat Light"/>
                <a:sym typeface="Montserrat Light"/>
              </a:rPr>
              <a:t>f</a:t>
            </a:r>
            <a:r>
              <a:rPr lang="en-GB" sz="1600">
                <a:solidFill>
                  <a:schemeClr val="dk1"/>
                </a:solidFill>
                <a:latin typeface="Montserrat Light"/>
                <a:ea typeface="Montserrat Light"/>
                <a:cs typeface="Montserrat Light"/>
                <a:sym typeface="Montserrat Light"/>
              </a:rPr>
              <a:t>eature/signup</a:t>
            </a:r>
            <a:endParaRPr sz="1600">
              <a:solidFill>
                <a:schemeClr val="dk1"/>
              </a:solidFill>
              <a:latin typeface="Montserrat Light"/>
              <a:ea typeface="Montserrat Light"/>
              <a:cs typeface="Montserrat Light"/>
              <a:sym typeface="Montserrat Light"/>
            </a:endParaRPr>
          </a:p>
          <a:p>
            <a:pPr indent="0" lvl="0" marL="45720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	feature/login</a:t>
            </a:r>
            <a:endParaRPr sz="1600">
              <a:solidFill>
                <a:schemeClr val="dk1"/>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To create  a new branch and checkout to it: </a:t>
            </a:r>
            <a:r>
              <a:rPr b="1" lang="en-GB" sz="1600">
                <a:solidFill>
                  <a:schemeClr val="dk1"/>
                </a:solidFill>
                <a:latin typeface="Montserrat"/>
                <a:ea typeface="Montserrat"/>
                <a:cs typeface="Montserrat"/>
                <a:sym typeface="Montserrat"/>
              </a:rPr>
              <a:t>git checkout -b feature/myBranch</a:t>
            </a:r>
            <a:endParaRPr b="1" sz="1600">
              <a:solidFill>
                <a:schemeClr val="dk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One person per branch (or not many)</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When you are working, you constantly push to </a:t>
            </a:r>
            <a:r>
              <a:rPr b="1" lang="en-GB" sz="1600">
                <a:solidFill>
                  <a:schemeClr val="dk1"/>
                </a:solidFill>
                <a:latin typeface="Montserrat"/>
                <a:ea typeface="Montserrat"/>
                <a:cs typeface="Montserrat"/>
                <a:sym typeface="Montserrat"/>
              </a:rPr>
              <a:t>origin feature/myBranch</a:t>
            </a:r>
            <a:endParaRPr b="1" sz="1600">
              <a:solidFill>
                <a:schemeClr val="dk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Afterwards you finish a feature:</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git pull origin main (do it often -at least on the morning, in the noon and in the evening)</a:t>
            </a:r>
            <a:endParaRPr b="1" sz="1600">
              <a:solidFill>
                <a:schemeClr val="dk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dk1"/>
              </a:buClr>
              <a:buSzPts val="1600"/>
              <a:buFont typeface="Montserrat Light"/>
              <a:buChar char="-"/>
            </a:pPr>
            <a:r>
              <a:rPr b="1" lang="en-GB" sz="1600">
                <a:solidFill>
                  <a:schemeClr val="dk1"/>
                </a:solidFill>
                <a:latin typeface="Montserrat"/>
                <a:ea typeface="Montserrat"/>
                <a:cs typeface="Montserrat"/>
                <a:sym typeface="Montserrat"/>
              </a:rPr>
              <a:t>Solve the conflicts, </a:t>
            </a:r>
            <a:r>
              <a:rPr lang="en-GB" sz="1600">
                <a:solidFill>
                  <a:schemeClr val="dk1"/>
                </a:solidFill>
                <a:latin typeface="Montserrat Light"/>
                <a:ea typeface="Montserrat Light"/>
                <a:cs typeface="Montserrat Light"/>
                <a:sym typeface="Montserrat Light"/>
              </a:rPr>
              <a:t>(if so, </a:t>
            </a:r>
            <a:r>
              <a:rPr b="1" lang="en-GB" sz="1600">
                <a:solidFill>
                  <a:schemeClr val="dk1"/>
                </a:solidFill>
                <a:latin typeface="Montserrat"/>
                <a:ea typeface="Montserrat"/>
                <a:cs typeface="Montserrat"/>
                <a:sym typeface="Montserrat"/>
              </a:rPr>
              <a:t>commit</a:t>
            </a:r>
            <a:r>
              <a:rPr lang="en-GB" sz="1600">
                <a:solidFill>
                  <a:schemeClr val="dk1"/>
                </a:solidFill>
                <a:latin typeface="Montserrat Light"/>
                <a:ea typeface="Montserrat Light"/>
                <a:cs typeface="Montserrat Light"/>
                <a:sym typeface="Montserrat Light"/>
              </a:rPr>
              <a:t> after resolving conflicts)</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git push </a:t>
            </a:r>
            <a:r>
              <a:rPr b="1" lang="en-GB" sz="1600">
                <a:solidFill>
                  <a:schemeClr val="dk1"/>
                </a:solidFill>
                <a:latin typeface="Montserrat"/>
                <a:ea typeface="Montserrat"/>
                <a:cs typeface="Montserrat"/>
                <a:sym typeface="Montserrat"/>
              </a:rPr>
              <a:t>origin feature/myBranch </a:t>
            </a:r>
            <a:r>
              <a:rPr lang="en-GB" sz="1600">
                <a:solidFill>
                  <a:schemeClr val="dk1"/>
                </a:solidFill>
                <a:latin typeface="Montserrat Light"/>
                <a:ea typeface="Montserrat Light"/>
                <a:cs typeface="Montserrat Light"/>
                <a:sym typeface="Montserrat Light"/>
              </a:rPr>
              <a:t>(update the branch in the remote)</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git checkout main (no -b this time)</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git merge feature/mybranch</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git push origin main</a:t>
            </a:r>
            <a:endParaRPr b="1" sz="1600">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t/>
            </a:r>
            <a:endParaRPr sz="11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endParaRPr sz="1600">
              <a:solidFill>
                <a:schemeClr val="dk1"/>
              </a:solidFill>
              <a:latin typeface="Montserrat Light"/>
              <a:ea typeface="Montserrat Light"/>
              <a:cs typeface="Montserrat Light"/>
              <a:sym typeface="Montserrat Light"/>
            </a:endParaRPr>
          </a:p>
        </p:txBody>
      </p:sp>
      <p:cxnSp>
        <p:nvCxnSpPr>
          <p:cNvPr id="380" name="Google Shape;380;p5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81" name="Google Shape;381;p58"/>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82" name="Google Shape;382;p58"/>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Working for the Hackathon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6" name="Shape 386"/>
        <p:cNvGrpSpPr/>
        <p:nvPr/>
      </p:nvGrpSpPr>
      <p:grpSpPr>
        <a:xfrm>
          <a:off x="0" y="0"/>
          <a:ext cx="0" cy="0"/>
          <a:chOff x="0" y="0"/>
          <a:chExt cx="0" cy="0"/>
        </a:xfrm>
      </p:grpSpPr>
      <p:cxnSp>
        <p:nvCxnSpPr>
          <p:cNvPr id="387" name="Google Shape;387;p5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88" name="Google Shape;388;p5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89" name="Google Shape;389;p59"/>
          <p:cNvSpPr txBox="1"/>
          <p:nvPr/>
        </p:nvSpPr>
        <p:spPr>
          <a:xfrm>
            <a:off x="414725" y="921675"/>
            <a:ext cx="8427600" cy="38205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1000"/>
              </a:spcBef>
              <a:spcAft>
                <a:spcPts val="0"/>
              </a:spcAft>
              <a:buNone/>
            </a:pPr>
            <a:r>
              <a:rPr lang="en-GB" sz="1600">
                <a:solidFill>
                  <a:schemeClr val="dk1"/>
                </a:solidFill>
                <a:latin typeface="Montserrat Light"/>
                <a:ea typeface="Montserrat Light"/>
                <a:cs typeface="Montserrat Light"/>
                <a:sym typeface="Montserrat Light"/>
              </a:rPr>
              <a:t>There are many resources where you can extract React Portfolios templates both monetary and license free. Among them:</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1000"/>
              </a:spcBef>
              <a:spcAft>
                <a:spcPts val="0"/>
              </a:spcAft>
              <a:buClr>
                <a:schemeClr val="dk1"/>
              </a:buClr>
              <a:buSzPts val="1600"/>
              <a:buFont typeface="Montserrat Light"/>
              <a:buChar char="-"/>
            </a:pPr>
            <a:r>
              <a:rPr lang="en-GB" sz="1600" u="sng">
                <a:solidFill>
                  <a:schemeClr val="hlink"/>
                </a:solidFill>
                <a:latin typeface="Montserrat Light"/>
                <a:ea typeface="Montserrat Light"/>
                <a:cs typeface="Montserrat Light"/>
                <a:sym typeface="Montserrat Light"/>
                <a:hlinkClick r:id="rId4"/>
              </a:rPr>
              <a:t>https://dev.to/davidepacilio/35-free-react-templates-and-themes-32ci</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1000"/>
              </a:spcBef>
              <a:spcAft>
                <a:spcPts val="0"/>
              </a:spcAft>
              <a:buClr>
                <a:schemeClr val="dk1"/>
              </a:buClr>
              <a:buSzPts val="1600"/>
              <a:buFont typeface="Montserrat Light"/>
              <a:buChar char="-"/>
            </a:pPr>
            <a:r>
              <a:rPr lang="en-GB" sz="1600" u="sng">
                <a:solidFill>
                  <a:schemeClr val="hlink"/>
                </a:solidFill>
                <a:latin typeface="Montserrat Light"/>
                <a:ea typeface="Montserrat Light"/>
                <a:cs typeface="Montserrat Light"/>
                <a:sym typeface="Montserrat Light"/>
                <a:hlinkClick r:id="rId5"/>
              </a:rPr>
              <a:t>https://www.creative-tim.com/templates/react-free?page=1</a:t>
            </a:r>
            <a:endParaRPr sz="1600">
              <a:solidFill>
                <a:schemeClr val="dk1"/>
              </a:solidFill>
              <a:latin typeface="Montserrat Light"/>
              <a:ea typeface="Montserrat Light"/>
              <a:cs typeface="Montserrat Light"/>
              <a:sym typeface="Montserrat Light"/>
            </a:endParaRPr>
          </a:p>
          <a:p>
            <a:pPr indent="-330200" lvl="0" marL="457200" rtl="0" algn="l">
              <a:lnSpc>
                <a:spcPct val="115000"/>
              </a:lnSpc>
              <a:spcBef>
                <a:spcPts val="1000"/>
              </a:spcBef>
              <a:spcAft>
                <a:spcPts val="0"/>
              </a:spcAft>
              <a:buClr>
                <a:schemeClr val="dk1"/>
              </a:buClr>
              <a:buSzPts val="1600"/>
              <a:buFont typeface="Montserrat Light"/>
              <a:buChar char="-"/>
            </a:pPr>
            <a:r>
              <a:rPr lang="en-GB" sz="1600" u="sng">
                <a:solidFill>
                  <a:schemeClr val="hlink"/>
                </a:solidFill>
                <a:latin typeface="Montserrat Light"/>
                <a:ea typeface="Montserrat Light"/>
                <a:cs typeface="Montserrat Light"/>
                <a:sym typeface="Montserrat Light"/>
                <a:hlinkClick r:id="rId6"/>
              </a:rPr>
              <a:t>https://mdbootstrap.com/freebies/</a:t>
            </a:r>
            <a:endParaRPr sz="1600">
              <a:solidFill>
                <a:schemeClr val="dk1"/>
              </a:solidFill>
              <a:latin typeface="Montserrat Light"/>
              <a:ea typeface="Montserrat Light"/>
              <a:cs typeface="Montserrat Light"/>
              <a:sym typeface="Montserrat Light"/>
            </a:endParaRPr>
          </a:p>
          <a:p>
            <a:pPr indent="0" lvl="0" marL="0" rtl="0" algn="l">
              <a:lnSpc>
                <a:spcPct val="115000"/>
              </a:lnSpc>
              <a:spcBef>
                <a:spcPts val="1000"/>
              </a:spcBef>
              <a:spcAft>
                <a:spcPts val="0"/>
              </a:spcAft>
              <a:buClr>
                <a:schemeClr val="dk1"/>
              </a:buClr>
              <a:buSzPts val="1100"/>
              <a:buFont typeface="Arial"/>
              <a:buNone/>
            </a:pPr>
            <a:r>
              <a:rPr lang="en-GB" sz="1600">
                <a:solidFill>
                  <a:schemeClr val="dk1"/>
                </a:solidFill>
                <a:latin typeface="Montserrat Light"/>
                <a:ea typeface="Montserrat Light"/>
                <a:cs typeface="Montserrat Light"/>
                <a:sym typeface="Montserrat Light"/>
              </a:rPr>
              <a:t>At any case, afterwards checking they are </a:t>
            </a:r>
            <a:r>
              <a:rPr b="1" lang="en-GB" sz="1600">
                <a:solidFill>
                  <a:schemeClr val="dk1"/>
                </a:solidFill>
                <a:latin typeface="Montserrat"/>
                <a:ea typeface="Montserrat"/>
                <a:cs typeface="Montserrat"/>
                <a:sym typeface="Montserrat"/>
              </a:rPr>
              <a:t>license free to use</a:t>
            </a:r>
            <a:r>
              <a:rPr lang="en-GB" sz="1600">
                <a:solidFill>
                  <a:schemeClr val="dk1"/>
                </a:solidFill>
                <a:latin typeface="Montserrat Light"/>
                <a:ea typeface="Montserrat Light"/>
                <a:cs typeface="Montserrat Light"/>
                <a:sym typeface="Montserrat Light"/>
              </a:rPr>
              <a:t> (and maybe it would be worth to check if you need to credit the author too) you can modify those templates to your needs, build and publish to </a:t>
            </a:r>
            <a:r>
              <a:rPr b="1" lang="en-GB" sz="1600">
                <a:solidFill>
                  <a:schemeClr val="dk1"/>
                </a:solidFill>
                <a:latin typeface="Montserrat"/>
                <a:ea typeface="Montserrat"/>
                <a:cs typeface="Montserrat"/>
                <a:sym typeface="Montserrat"/>
              </a:rPr>
              <a:t>Github Pages </a:t>
            </a:r>
            <a:r>
              <a:rPr lang="en-GB" sz="1600">
                <a:solidFill>
                  <a:schemeClr val="dk1"/>
                </a:solidFill>
                <a:latin typeface="Montserrat Light"/>
                <a:ea typeface="Montserrat Light"/>
                <a:cs typeface="Montserrat Light"/>
                <a:sym typeface="Montserrat Light"/>
              </a:rPr>
              <a:t>or any other hosting provider.</a:t>
            </a:r>
            <a:endParaRPr sz="1600">
              <a:solidFill>
                <a:schemeClr val="dk1"/>
              </a:solidFill>
              <a:latin typeface="Montserrat Light"/>
              <a:ea typeface="Montserrat Light"/>
              <a:cs typeface="Montserrat Light"/>
              <a:sym typeface="Montserrat Light"/>
            </a:endParaRPr>
          </a:p>
        </p:txBody>
      </p:sp>
      <p:sp>
        <p:nvSpPr>
          <p:cNvPr id="390" name="Google Shape;390;p59"/>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Creating a React App Portfolio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cxnSp>
        <p:nvCxnSpPr>
          <p:cNvPr id="144" name="Google Shape;144;p3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45" name="Google Shape;145;p3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46" name="Google Shape;146;p33"/>
          <p:cNvSpPr txBox="1"/>
          <p:nvPr/>
        </p:nvSpPr>
        <p:spPr>
          <a:xfrm>
            <a:off x="414725" y="944075"/>
            <a:ext cx="8544600" cy="3827100"/>
          </a:xfrm>
          <a:prstGeom prst="rect">
            <a:avLst/>
          </a:prstGeom>
          <a:noFill/>
          <a:ln>
            <a:noFill/>
          </a:ln>
        </p:spPr>
        <p:txBody>
          <a:bodyPr anchorCtr="0" anchor="t" bIns="91425" lIns="0" spcFirstLastPara="1" rIns="91425" wrap="square" tIns="91425">
            <a:noAutofit/>
          </a:bodyPr>
          <a:lstStyle/>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Don’t use pseudonyms in your Github account.</a:t>
            </a:r>
            <a:endParaRPr sz="1600">
              <a:latin typeface="Montserrat Light"/>
              <a:ea typeface="Montserrat Light"/>
              <a:cs typeface="Montserrat Light"/>
              <a:sym typeface="Montserrat Light"/>
            </a:endParaRPr>
          </a:p>
          <a:p>
            <a:pPr indent="0" lvl="0" marL="457200" rtl="0" algn="l">
              <a:lnSpc>
                <a:spcPct val="200000"/>
              </a:lnSpc>
              <a:spcBef>
                <a:spcPts val="0"/>
              </a:spcBef>
              <a:spcAft>
                <a:spcPts val="0"/>
              </a:spcAft>
              <a:buNone/>
            </a:pPr>
            <a:r>
              <a:rPr lang="en-GB" sz="1600">
                <a:latin typeface="Montserrat Light"/>
                <a:ea typeface="Montserrat Light"/>
                <a:cs typeface="Montserrat Light"/>
                <a:sym typeface="Montserrat Light"/>
              </a:rPr>
              <a:t>	Prefer usernames that will make employers easy to find you.</a:t>
            </a:r>
            <a:endParaRPr sz="1600">
              <a:latin typeface="Montserrat Light"/>
              <a:ea typeface="Montserrat Light"/>
              <a:cs typeface="Montserrat Light"/>
              <a:sym typeface="Montserrat Ligh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Choose a professional looking picture :)</a:t>
            </a:r>
            <a:endParaRPr sz="1600">
              <a:latin typeface="Montserrat Light"/>
              <a:ea typeface="Montserrat Light"/>
              <a:cs typeface="Montserrat Light"/>
              <a:sym typeface="Montserrat Ligh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Try to make everyday commits, even though they are small and not significantly relevant. Remember that making commits is writing history, and even though not all the commits might be that </a:t>
            </a:r>
            <a:r>
              <a:rPr lang="en-GB" sz="1600">
                <a:latin typeface="Montserrat Light"/>
                <a:ea typeface="Montserrat Light"/>
                <a:cs typeface="Montserrat Light"/>
                <a:sym typeface="Montserrat Light"/>
              </a:rPr>
              <a:t>useful / significan</a:t>
            </a:r>
            <a:r>
              <a:rPr lang="en-GB" sz="1600">
                <a:latin typeface="Montserrat Light"/>
                <a:ea typeface="Montserrat Light"/>
                <a:cs typeface="Montserrat Light"/>
                <a:sym typeface="Montserrat Light"/>
              </a:rPr>
              <a:t>t, every little progress is a step forward</a:t>
            </a:r>
            <a:endParaRPr b="1" sz="1600">
              <a:latin typeface="Montserrat"/>
              <a:ea typeface="Montserrat"/>
              <a:cs typeface="Montserrat"/>
              <a:sym typeface="Montserrat"/>
            </a:endParaRPr>
          </a:p>
        </p:txBody>
      </p:sp>
      <p:sp>
        <p:nvSpPr>
          <p:cNvPr id="147" name="Google Shape;147;p33"/>
          <p:cNvSpPr txBox="1"/>
          <p:nvPr/>
        </p:nvSpPr>
        <p:spPr>
          <a:xfrm>
            <a:off x="414725" y="238450"/>
            <a:ext cx="76149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General Considerations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4" name="Shape 394"/>
        <p:cNvGrpSpPr/>
        <p:nvPr/>
      </p:nvGrpSpPr>
      <p:grpSpPr>
        <a:xfrm>
          <a:off x="0" y="0"/>
          <a:ext cx="0" cy="0"/>
          <a:chOff x="0" y="0"/>
          <a:chExt cx="0" cy="0"/>
        </a:xfrm>
      </p:grpSpPr>
      <p:cxnSp>
        <p:nvCxnSpPr>
          <p:cNvPr id="395" name="Google Shape;395;p6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96" name="Google Shape;396;p60"/>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97" name="Google Shape;397;p60"/>
          <p:cNvSpPr txBox="1"/>
          <p:nvPr/>
        </p:nvSpPr>
        <p:spPr>
          <a:xfrm>
            <a:off x="414725" y="921675"/>
            <a:ext cx="8427600" cy="38205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If you are using </a:t>
            </a:r>
            <a:r>
              <a:rPr b="1" lang="en-GB" sz="1600">
                <a:solidFill>
                  <a:schemeClr val="dk1"/>
                </a:solidFill>
                <a:latin typeface="Montserrat"/>
                <a:ea typeface="Montserrat"/>
                <a:cs typeface="Montserrat"/>
                <a:sym typeface="Montserrat"/>
              </a:rPr>
              <a:t>react-router </a:t>
            </a:r>
            <a:r>
              <a:rPr lang="en-GB" sz="1600">
                <a:solidFill>
                  <a:schemeClr val="dk1"/>
                </a:solidFill>
                <a:latin typeface="Montserrat Light"/>
                <a:ea typeface="Montserrat Light"/>
                <a:cs typeface="Montserrat Light"/>
                <a:sym typeface="Montserrat Light"/>
              </a:rPr>
              <a:t>or any other router that uses the </a:t>
            </a:r>
            <a:r>
              <a:rPr b="1" lang="en-GB" sz="1600">
                <a:solidFill>
                  <a:schemeClr val="dk1"/>
                </a:solidFill>
                <a:latin typeface="Montserrat"/>
                <a:ea typeface="Montserrat"/>
                <a:cs typeface="Montserrat"/>
                <a:sym typeface="Montserrat"/>
              </a:rPr>
              <a:t>History API</a:t>
            </a:r>
            <a:r>
              <a:rPr lang="en-GB" sz="1600">
                <a:solidFill>
                  <a:schemeClr val="dk1"/>
                </a:solidFill>
                <a:latin typeface="Montserrat Light"/>
                <a:ea typeface="Montserrat Light"/>
                <a:cs typeface="Montserrat Light"/>
                <a:sym typeface="Montserrat Light"/>
              </a:rPr>
              <a:t> probably many</a:t>
            </a:r>
            <a:r>
              <a:rPr lang="en-GB" sz="1600">
                <a:solidFill>
                  <a:schemeClr val="dk1"/>
                </a:solidFill>
                <a:latin typeface="Montserrat Light"/>
                <a:ea typeface="Montserrat Light"/>
                <a:cs typeface="Montserrat Light"/>
                <a:sym typeface="Montserrat Light"/>
              </a:rPr>
              <a:t> </a:t>
            </a:r>
            <a:r>
              <a:rPr b="1" lang="en-GB" sz="1600">
                <a:solidFill>
                  <a:schemeClr val="dk1"/>
                </a:solidFill>
                <a:latin typeface="Montserrat"/>
                <a:ea typeface="Montserrat"/>
                <a:cs typeface="Montserrat"/>
                <a:sym typeface="Montserrat"/>
              </a:rPr>
              <a:t>static file servers like Github Pages won’t work.</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In that case, you can choose to create a </a:t>
            </a:r>
            <a:r>
              <a:rPr b="1" lang="en-GB" sz="1600">
                <a:solidFill>
                  <a:schemeClr val="dk1"/>
                </a:solidFill>
                <a:latin typeface="Montserrat"/>
                <a:ea typeface="Montserrat"/>
                <a:cs typeface="Montserrat"/>
                <a:sym typeface="Montserrat"/>
              </a:rPr>
              <a:t>basic express server </a:t>
            </a:r>
            <a:r>
              <a:rPr lang="en-GB" sz="1600">
                <a:solidFill>
                  <a:schemeClr val="dk1"/>
                </a:solidFill>
                <a:latin typeface="Montserrat Light"/>
                <a:ea typeface="Montserrat Light"/>
                <a:cs typeface="Montserrat Light"/>
                <a:sym typeface="Montserrat Light"/>
              </a:rPr>
              <a:t>and deploy to other service, like </a:t>
            </a:r>
            <a:r>
              <a:rPr b="1" lang="en-GB" sz="1600">
                <a:solidFill>
                  <a:schemeClr val="dk1"/>
                </a:solidFill>
                <a:latin typeface="Montserrat"/>
                <a:ea typeface="Montserrat"/>
                <a:cs typeface="Montserrat"/>
                <a:sym typeface="Montserrat"/>
              </a:rPr>
              <a:t>Heroku</a:t>
            </a:r>
            <a:r>
              <a:rPr lang="en-GB" sz="1600">
                <a:solidFill>
                  <a:schemeClr val="dk1"/>
                </a:solidFill>
                <a:latin typeface="Montserrat Light"/>
                <a:ea typeface="Montserrat Light"/>
                <a:cs typeface="Montserrat Light"/>
                <a:sym typeface="Montserrat Light"/>
              </a:rPr>
              <a:t>.</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In the following example, we are going to use a template that doesn’t have </a:t>
            </a:r>
            <a:r>
              <a:rPr b="1" lang="en-GB" sz="1600">
                <a:solidFill>
                  <a:schemeClr val="dk1"/>
                </a:solidFill>
                <a:latin typeface="Montserrat"/>
                <a:ea typeface="Montserrat"/>
                <a:cs typeface="Montserrat"/>
                <a:sym typeface="Montserrat"/>
              </a:rPr>
              <a:t>react-router</a:t>
            </a:r>
            <a:r>
              <a:rPr lang="en-GB" sz="1600">
                <a:solidFill>
                  <a:schemeClr val="dk1"/>
                </a:solidFill>
                <a:latin typeface="Montserrat Light"/>
                <a:ea typeface="Montserrat Light"/>
                <a:cs typeface="Montserrat Light"/>
                <a:sym typeface="Montserrat Light"/>
              </a:rPr>
              <a:t> as a dependency.</a:t>
            </a:r>
            <a:endParaRPr sz="1600">
              <a:solidFill>
                <a:schemeClr val="dk1"/>
              </a:solidFill>
              <a:latin typeface="Montserrat Light"/>
              <a:ea typeface="Montserrat Light"/>
              <a:cs typeface="Montserrat Light"/>
              <a:sym typeface="Montserrat Light"/>
            </a:endParaRPr>
          </a:p>
        </p:txBody>
      </p:sp>
      <p:sp>
        <p:nvSpPr>
          <p:cNvPr id="398" name="Google Shape;398;p60"/>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Disclaimer</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2" name="Shape 402"/>
        <p:cNvGrpSpPr/>
        <p:nvPr/>
      </p:nvGrpSpPr>
      <p:grpSpPr>
        <a:xfrm>
          <a:off x="0" y="0"/>
          <a:ext cx="0" cy="0"/>
          <a:chOff x="0" y="0"/>
          <a:chExt cx="0" cy="0"/>
        </a:xfrm>
      </p:grpSpPr>
      <p:cxnSp>
        <p:nvCxnSpPr>
          <p:cNvPr id="403" name="Google Shape;403;p6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04" name="Google Shape;404;p6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05" name="Google Shape;405;p61"/>
          <p:cNvSpPr txBox="1"/>
          <p:nvPr/>
        </p:nvSpPr>
        <p:spPr>
          <a:xfrm>
            <a:off x="414725" y="921675"/>
            <a:ext cx="8427600" cy="38205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We are going to use this one for this example:</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rPr lang="en-GB" sz="1600" u="sng">
                <a:solidFill>
                  <a:schemeClr val="hlink"/>
                </a:solidFill>
                <a:latin typeface="Montserrat Light"/>
                <a:ea typeface="Montserrat Light"/>
                <a:cs typeface="Montserrat Light"/>
                <a:sym typeface="Montserrat Light"/>
                <a:hlinkClick r:id="rId4"/>
              </a:rPr>
              <a:t>https://www.graphberry.com/item/mint-minimal-portfolio-html-template</a:t>
            </a:r>
            <a:endParaRPr sz="1600">
              <a:solidFill>
                <a:schemeClr val="dk1"/>
              </a:solidFill>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p:txBody>
      </p:sp>
      <p:sp>
        <p:nvSpPr>
          <p:cNvPr id="406" name="Google Shape;406;p61"/>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Creating a React App Portfolio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407" name="Google Shape;407;p61"/>
          <p:cNvPicPr preferRelativeResize="0"/>
          <p:nvPr/>
        </p:nvPicPr>
        <p:blipFill>
          <a:blip r:embed="rId5">
            <a:alphaModFix/>
          </a:blip>
          <a:stretch>
            <a:fillRect/>
          </a:stretch>
        </p:blipFill>
        <p:spPr>
          <a:xfrm>
            <a:off x="2029788" y="1857028"/>
            <a:ext cx="5197474" cy="2885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1" name="Shape 411"/>
        <p:cNvGrpSpPr/>
        <p:nvPr/>
      </p:nvGrpSpPr>
      <p:grpSpPr>
        <a:xfrm>
          <a:off x="0" y="0"/>
          <a:ext cx="0" cy="0"/>
          <a:chOff x="0" y="0"/>
          <a:chExt cx="0" cy="0"/>
        </a:xfrm>
      </p:grpSpPr>
      <p:cxnSp>
        <p:nvCxnSpPr>
          <p:cNvPr id="412" name="Google Shape;412;p6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13" name="Google Shape;413;p6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14" name="Google Shape;414;p62"/>
          <p:cNvSpPr txBox="1"/>
          <p:nvPr/>
        </p:nvSpPr>
        <p:spPr>
          <a:xfrm>
            <a:off x="414725" y="921675"/>
            <a:ext cx="8427600" cy="14946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An easy way to actually have a contact form in your </a:t>
            </a:r>
            <a:r>
              <a:rPr lang="en-GB" sz="1600">
                <a:solidFill>
                  <a:schemeClr val="dk1"/>
                </a:solidFill>
                <a:latin typeface="Montserrat Light"/>
                <a:ea typeface="Montserrat Light"/>
                <a:cs typeface="Montserrat Light"/>
                <a:sym typeface="Montserrat Light"/>
              </a:rPr>
              <a:t>portfolio</a:t>
            </a:r>
            <a:r>
              <a:rPr lang="en-GB" sz="1600">
                <a:solidFill>
                  <a:schemeClr val="dk1"/>
                </a:solidFill>
                <a:latin typeface="Montserrat Light"/>
                <a:ea typeface="Montserrat Light"/>
                <a:cs typeface="Montserrat Light"/>
                <a:sym typeface="Montserrat Light"/>
              </a:rPr>
              <a:t> working is to use a third party service. Among them, some of the free options are </a:t>
            </a:r>
            <a:r>
              <a:rPr b="1" lang="en-GB" sz="1600">
                <a:solidFill>
                  <a:schemeClr val="dk1"/>
                </a:solidFill>
                <a:latin typeface="Montserrat"/>
                <a:ea typeface="Montserrat"/>
                <a:cs typeface="Montserrat"/>
                <a:sym typeface="Montserrat"/>
              </a:rPr>
              <a:t>Formspree </a:t>
            </a:r>
            <a:r>
              <a:rPr lang="en-GB" sz="1600">
                <a:solidFill>
                  <a:schemeClr val="dk1"/>
                </a:solidFill>
                <a:latin typeface="Montserrat Light"/>
                <a:ea typeface="Montserrat Light"/>
                <a:cs typeface="Montserrat Light"/>
                <a:sym typeface="Montserrat Light"/>
              </a:rPr>
              <a:t>or </a:t>
            </a:r>
            <a:r>
              <a:rPr b="1" lang="en-GB" sz="1600">
                <a:solidFill>
                  <a:schemeClr val="dk1"/>
                </a:solidFill>
                <a:latin typeface="Montserrat"/>
                <a:ea typeface="Montserrat"/>
                <a:cs typeface="Montserrat"/>
                <a:sym typeface="Montserrat"/>
              </a:rPr>
              <a:t>EmailJS</a:t>
            </a:r>
            <a:r>
              <a:rPr lang="en-GB" sz="1600">
                <a:solidFill>
                  <a:schemeClr val="dk1"/>
                </a:solidFill>
                <a:latin typeface="Montserrat Light"/>
                <a:ea typeface="Montserrat Light"/>
                <a:cs typeface="Montserrat Light"/>
                <a:sym typeface="Montserrat Light"/>
              </a:rPr>
              <a:t>. </a:t>
            </a:r>
            <a:endParaRPr sz="1600">
              <a:solidFill>
                <a:schemeClr val="dk1"/>
              </a:solidFill>
              <a:latin typeface="Montserrat Light"/>
              <a:ea typeface="Montserrat Light"/>
              <a:cs typeface="Montserrat Light"/>
              <a:sym typeface="Montserrat Light"/>
            </a:endParaRPr>
          </a:p>
        </p:txBody>
      </p:sp>
      <p:sp>
        <p:nvSpPr>
          <p:cNvPr id="415" name="Google Shape;415;p62"/>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Contact Forms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416" name="Google Shape;416;p62"/>
          <p:cNvPicPr preferRelativeResize="0"/>
          <p:nvPr/>
        </p:nvPicPr>
        <p:blipFill rotWithShape="1">
          <a:blip r:embed="rId4">
            <a:alphaModFix/>
          </a:blip>
          <a:srcRect b="14944" l="0" r="0" t="0"/>
          <a:stretch/>
        </p:blipFill>
        <p:spPr>
          <a:xfrm>
            <a:off x="980125" y="2508500"/>
            <a:ext cx="7296800" cy="2149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0" name="Shape 420"/>
        <p:cNvGrpSpPr/>
        <p:nvPr/>
      </p:nvGrpSpPr>
      <p:grpSpPr>
        <a:xfrm>
          <a:off x="0" y="0"/>
          <a:ext cx="0" cy="0"/>
          <a:chOff x="0" y="0"/>
          <a:chExt cx="0" cy="0"/>
        </a:xfrm>
      </p:grpSpPr>
      <p:cxnSp>
        <p:nvCxnSpPr>
          <p:cNvPr id="421" name="Google Shape;421;p6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22" name="Google Shape;422;p6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23" name="Google Shape;423;p63"/>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Contact Forms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424" name="Google Shape;424;p63"/>
          <p:cNvPicPr preferRelativeResize="0"/>
          <p:nvPr/>
        </p:nvPicPr>
        <p:blipFill>
          <a:blip r:embed="rId4">
            <a:alphaModFix/>
          </a:blip>
          <a:stretch>
            <a:fillRect/>
          </a:stretch>
        </p:blipFill>
        <p:spPr>
          <a:xfrm>
            <a:off x="1772900" y="981850"/>
            <a:ext cx="5664551" cy="3865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8" name="Shape 428"/>
        <p:cNvGrpSpPr/>
        <p:nvPr/>
      </p:nvGrpSpPr>
      <p:grpSpPr>
        <a:xfrm>
          <a:off x="0" y="0"/>
          <a:ext cx="0" cy="0"/>
          <a:chOff x="0" y="0"/>
          <a:chExt cx="0" cy="0"/>
        </a:xfrm>
      </p:grpSpPr>
      <p:cxnSp>
        <p:nvCxnSpPr>
          <p:cNvPr id="429" name="Google Shape;429;p6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30" name="Google Shape;430;p6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31" name="Google Shape;431;p64"/>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Creating a React App Portfolio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432" name="Google Shape;432;p64"/>
          <p:cNvPicPr preferRelativeResize="0"/>
          <p:nvPr/>
        </p:nvPicPr>
        <p:blipFill>
          <a:blip r:embed="rId4">
            <a:alphaModFix/>
          </a:blip>
          <a:stretch>
            <a:fillRect/>
          </a:stretch>
        </p:blipFill>
        <p:spPr>
          <a:xfrm>
            <a:off x="414725" y="1013900"/>
            <a:ext cx="4397501" cy="3662675"/>
          </a:xfrm>
          <a:prstGeom prst="rect">
            <a:avLst/>
          </a:prstGeom>
          <a:noFill/>
          <a:ln>
            <a:noFill/>
          </a:ln>
        </p:spPr>
      </p:pic>
      <p:sp>
        <p:nvSpPr>
          <p:cNvPr id="433" name="Google Shape;433;p64"/>
          <p:cNvSpPr txBox="1"/>
          <p:nvPr/>
        </p:nvSpPr>
        <p:spPr>
          <a:xfrm>
            <a:off x="4771425" y="969525"/>
            <a:ext cx="4158300" cy="405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Afterwards downloading the template, lets create a new repository in our account.</a:t>
            </a:r>
            <a:endParaRPr sz="1600">
              <a:solidFill>
                <a:schemeClr val="dk1"/>
              </a:solidFill>
              <a:latin typeface="Montserrat Light"/>
              <a:ea typeface="Montserrat Light"/>
              <a:cs typeface="Montserrat Light"/>
              <a:sym typeface="Montserrat Light"/>
            </a:endParaRPr>
          </a:p>
          <a:p>
            <a:pPr indent="0" lvl="0" marL="0" marR="0" rtl="0" algn="l">
              <a:lnSpc>
                <a:spcPct val="115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a:p>
            <a:pPr indent="0" lvl="0" marL="0" marR="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We will use Github Pages to deploy the portofolio.</a:t>
            </a:r>
            <a:endParaRPr sz="1600">
              <a:solidFill>
                <a:schemeClr val="dk1"/>
              </a:solidFill>
              <a:latin typeface="Montserrat Light"/>
              <a:ea typeface="Montserrat Light"/>
              <a:cs typeface="Montserrat Light"/>
              <a:sym typeface="Montserrat Light"/>
            </a:endParaRPr>
          </a:p>
          <a:p>
            <a:pPr indent="0" lvl="0" marL="0" marR="0" rtl="0" algn="l">
              <a:lnSpc>
                <a:spcPct val="115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a:p>
            <a:pPr indent="0" lvl="0" marL="0" marR="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The documentation on how to go step by step to deploy on GitHub pages can be found on </a:t>
            </a:r>
            <a:r>
              <a:rPr lang="en-GB" sz="1600">
                <a:latin typeface="Montserrat"/>
                <a:ea typeface="Montserrat"/>
                <a:cs typeface="Montserrat"/>
                <a:sym typeface="Montserrat"/>
              </a:rPr>
              <a:t>create-react-app’s </a:t>
            </a:r>
            <a:r>
              <a:rPr lang="en-GB" sz="1600">
                <a:latin typeface="Montserrat"/>
                <a:ea typeface="Montserrat"/>
                <a:cs typeface="Montserrat"/>
                <a:sym typeface="Montserrat"/>
              </a:rPr>
              <a:t>documentation</a:t>
            </a:r>
            <a:r>
              <a:rPr lang="en-GB" sz="1600">
                <a:latin typeface="Montserrat"/>
                <a:ea typeface="Montserrat"/>
                <a:cs typeface="Montserrat"/>
                <a:sym typeface="Montserrat"/>
              </a:rPr>
              <a:t>:</a:t>
            </a:r>
            <a:endParaRPr sz="1600">
              <a:latin typeface="Montserrat"/>
              <a:ea typeface="Montserrat"/>
              <a:cs typeface="Montserrat"/>
              <a:sym typeface="Montserrat"/>
            </a:endParaRPr>
          </a:p>
          <a:p>
            <a:pPr indent="0" lvl="0" marL="0" rtl="0" algn="l">
              <a:lnSpc>
                <a:spcPct val="115000"/>
              </a:lnSpc>
              <a:spcBef>
                <a:spcPts val="0"/>
              </a:spcBef>
              <a:spcAft>
                <a:spcPts val="0"/>
              </a:spcAft>
              <a:buNone/>
            </a:pPr>
            <a:r>
              <a:t/>
            </a:r>
            <a:endParaRPr sz="1600">
              <a:latin typeface="Montserrat"/>
              <a:ea typeface="Montserrat"/>
              <a:cs typeface="Montserrat"/>
              <a:sym typeface="Montserrat"/>
            </a:endParaRPr>
          </a:p>
          <a:p>
            <a:pPr indent="0" lvl="0" marL="0" rtl="0" algn="l">
              <a:lnSpc>
                <a:spcPct val="115000"/>
              </a:lnSpc>
              <a:spcBef>
                <a:spcPts val="0"/>
              </a:spcBef>
              <a:spcAft>
                <a:spcPts val="0"/>
              </a:spcAft>
              <a:buNone/>
            </a:pPr>
            <a:r>
              <a:rPr lang="en-GB" sz="1600" u="sng">
                <a:solidFill>
                  <a:schemeClr val="hlink"/>
                </a:solidFill>
                <a:latin typeface="Montserrat"/>
                <a:ea typeface="Montserrat"/>
                <a:cs typeface="Montserrat"/>
                <a:sym typeface="Montserrat"/>
                <a:hlinkClick r:id="rId5"/>
              </a:rPr>
              <a:t>https://create-react-app.dev/docs/deployment/</a:t>
            </a:r>
            <a:endParaRPr sz="1600">
              <a:latin typeface="Montserrat"/>
              <a:ea typeface="Montserrat"/>
              <a:cs typeface="Montserrat"/>
              <a:sym typeface="Montserrat"/>
            </a:endParaRPr>
          </a:p>
          <a:p>
            <a:pPr indent="0" lvl="0" marL="0" rtl="0" algn="l">
              <a:lnSpc>
                <a:spcPct val="115000"/>
              </a:lnSpc>
              <a:spcBef>
                <a:spcPts val="0"/>
              </a:spcBef>
              <a:spcAft>
                <a:spcPts val="0"/>
              </a:spcAft>
              <a:buNone/>
            </a:pPr>
            <a:r>
              <a:t/>
            </a:r>
            <a:endParaRPr sz="1600">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7" name="Shape 437"/>
        <p:cNvGrpSpPr/>
        <p:nvPr/>
      </p:nvGrpSpPr>
      <p:grpSpPr>
        <a:xfrm>
          <a:off x="0" y="0"/>
          <a:ext cx="0" cy="0"/>
          <a:chOff x="0" y="0"/>
          <a:chExt cx="0" cy="0"/>
        </a:xfrm>
      </p:grpSpPr>
      <p:cxnSp>
        <p:nvCxnSpPr>
          <p:cNvPr id="438" name="Google Shape;438;p6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39" name="Google Shape;439;p6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40" name="Google Shape;440;p65"/>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Contact Forms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
        <p:nvSpPr>
          <p:cNvPr id="441" name="Google Shape;441;p65"/>
          <p:cNvSpPr txBox="1"/>
          <p:nvPr/>
        </p:nvSpPr>
        <p:spPr>
          <a:xfrm>
            <a:off x="414725" y="921675"/>
            <a:ext cx="8078400" cy="15042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In the template documentation it could be found that it has built in compatibility with EmailJS. So we will create an account there, and update the </a:t>
            </a:r>
            <a:r>
              <a:rPr b="1" lang="en-GB" sz="1600">
                <a:solidFill>
                  <a:schemeClr val="dk1"/>
                </a:solidFill>
                <a:latin typeface="Montserrat"/>
                <a:ea typeface="Montserrat"/>
                <a:cs typeface="Montserrat"/>
                <a:sym typeface="Montserrat"/>
              </a:rPr>
              <a:t>contact.jsx</a:t>
            </a:r>
            <a:r>
              <a:rPr lang="en-GB" sz="1600">
                <a:solidFill>
                  <a:schemeClr val="dk1"/>
                </a:solidFill>
                <a:latin typeface="Montserrat Light"/>
                <a:ea typeface="Montserrat Light"/>
                <a:cs typeface="Montserrat Light"/>
                <a:sym typeface="Montserrat Light"/>
              </a:rPr>
              <a:t> component:</a:t>
            </a:r>
            <a:endParaRPr sz="1600">
              <a:solidFill>
                <a:schemeClr val="dk1"/>
              </a:solidFill>
              <a:latin typeface="Montserrat Light"/>
              <a:ea typeface="Montserrat Light"/>
              <a:cs typeface="Montserrat Light"/>
              <a:sym typeface="Montserrat Light"/>
            </a:endParaRPr>
          </a:p>
        </p:txBody>
      </p:sp>
      <p:pic>
        <p:nvPicPr>
          <p:cNvPr id="442" name="Google Shape;442;p65"/>
          <p:cNvPicPr preferRelativeResize="0"/>
          <p:nvPr/>
        </p:nvPicPr>
        <p:blipFill>
          <a:blip r:embed="rId4">
            <a:alphaModFix/>
          </a:blip>
          <a:stretch>
            <a:fillRect/>
          </a:stretch>
        </p:blipFill>
        <p:spPr>
          <a:xfrm>
            <a:off x="2896350" y="2425713"/>
            <a:ext cx="3629025" cy="981075"/>
          </a:xfrm>
          <a:prstGeom prst="rect">
            <a:avLst/>
          </a:prstGeom>
          <a:noFill/>
          <a:ln>
            <a:noFill/>
          </a:ln>
        </p:spPr>
      </p:pic>
      <p:sp>
        <p:nvSpPr>
          <p:cNvPr id="443" name="Google Shape;443;p65"/>
          <p:cNvSpPr txBox="1"/>
          <p:nvPr/>
        </p:nvSpPr>
        <p:spPr>
          <a:xfrm>
            <a:off x="575075" y="3495000"/>
            <a:ext cx="8078400" cy="1504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API Keys should never be stored in a component! Instead, create a </a:t>
            </a:r>
            <a:r>
              <a:rPr b="1" lang="en-GB" sz="1600">
                <a:solidFill>
                  <a:schemeClr val="dk1"/>
                </a:solidFill>
                <a:latin typeface="Montserrat"/>
                <a:ea typeface="Montserrat"/>
                <a:cs typeface="Montserrat"/>
                <a:sym typeface="Montserrat"/>
              </a:rPr>
              <a:t>.env file</a:t>
            </a:r>
            <a:r>
              <a:rPr lang="en-GB" sz="1600">
                <a:solidFill>
                  <a:schemeClr val="dk1"/>
                </a:solidFill>
                <a:latin typeface="Montserrat Light"/>
                <a:ea typeface="Montserrat Light"/>
                <a:cs typeface="Montserrat Light"/>
                <a:sym typeface="Montserrat Light"/>
              </a:rPr>
              <a:t> in the root of the project </a:t>
            </a:r>
            <a:r>
              <a:rPr b="1" lang="en-GB" sz="1600">
                <a:solidFill>
                  <a:schemeClr val="dk1"/>
                </a:solidFill>
                <a:latin typeface="Montserrat"/>
                <a:ea typeface="Montserrat"/>
                <a:cs typeface="Montserrat"/>
                <a:sym typeface="Montserrat"/>
              </a:rPr>
              <a:t>(gitignore that file!</a:t>
            </a:r>
            <a:r>
              <a:rPr lang="en-GB" sz="1600">
                <a:solidFill>
                  <a:schemeClr val="dk1"/>
                </a:solidFill>
                <a:latin typeface="Montserrat Light"/>
                <a:ea typeface="Montserrat Light"/>
                <a:cs typeface="Montserrat Light"/>
                <a:sym typeface="Montserrat Light"/>
              </a:rPr>
              <a:t>) and paste your API key there. Let’s give a look to it:</a:t>
            </a:r>
            <a:endParaRPr sz="1600">
              <a:solidFill>
                <a:schemeClr val="dk1"/>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endParaRPr sz="1600">
              <a:solidFill>
                <a:schemeClr val="dk1"/>
              </a:solidFill>
              <a:latin typeface="Montserrat Light"/>
              <a:ea typeface="Montserrat Light"/>
              <a:cs typeface="Montserrat Light"/>
              <a:sym typeface="Montserrat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7" name="Shape 447"/>
        <p:cNvGrpSpPr/>
        <p:nvPr/>
      </p:nvGrpSpPr>
      <p:grpSpPr>
        <a:xfrm>
          <a:off x="0" y="0"/>
          <a:ext cx="0" cy="0"/>
          <a:chOff x="0" y="0"/>
          <a:chExt cx="0" cy="0"/>
        </a:xfrm>
      </p:grpSpPr>
      <p:cxnSp>
        <p:nvCxnSpPr>
          <p:cNvPr id="448" name="Google Shape;448;p6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49" name="Google Shape;449;p6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50" name="Google Shape;450;p66"/>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Contact Forms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
        <p:nvSpPr>
          <p:cNvPr id="451" name="Google Shape;451;p66"/>
          <p:cNvSpPr txBox="1"/>
          <p:nvPr/>
        </p:nvSpPr>
        <p:spPr>
          <a:xfrm>
            <a:off x="414725" y="921675"/>
            <a:ext cx="8078400" cy="15042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In our local repository, we can create a .env file located in the root folder (check that you have </a:t>
            </a:r>
            <a:r>
              <a:rPr b="1" lang="en-GB" sz="1600">
                <a:solidFill>
                  <a:schemeClr val="dk1"/>
                </a:solidFill>
                <a:latin typeface="Montserrat"/>
                <a:ea typeface="Montserrat"/>
                <a:cs typeface="Montserrat"/>
                <a:sym typeface="Montserrat"/>
              </a:rPr>
              <a:t>react-scripts</a:t>
            </a:r>
            <a:r>
              <a:rPr lang="en-GB" sz="1600">
                <a:solidFill>
                  <a:schemeClr val="dk1"/>
                </a:solidFill>
                <a:latin typeface="Montserrat Light"/>
                <a:ea typeface="Montserrat Light"/>
                <a:cs typeface="Montserrat Light"/>
                <a:sym typeface="Montserrat Light"/>
              </a:rPr>
              <a:t> as a dependency) and name them: </a:t>
            </a:r>
            <a:r>
              <a:rPr b="1" lang="en-GB" sz="1600">
                <a:solidFill>
                  <a:schemeClr val="dk1"/>
                </a:solidFill>
                <a:latin typeface="Montserrat"/>
                <a:ea typeface="Montserrat"/>
                <a:cs typeface="Montserrat"/>
                <a:sym typeface="Montserrat"/>
              </a:rPr>
              <a:t>REACT_APP_&lt;name placeholder&gt;</a:t>
            </a:r>
            <a:r>
              <a:rPr lang="en-GB" sz="1600">
                <a:solidFill>
                  <a:schemeClr val="dk1"/>
                </a:solidFill>
                <a:latin typeface="Montserrat Light"/>
                <a:ea typeface="Montserrat Light"/>
                <a:cs typeface="Montserrat Light"/>
                <a:sym typeface="Montserrat Light"/>
              </a:rPr>
              <a:t>.  Also, gitignore the file.</a:t>
            </a:r>
            <a:endParaRPr b="1" sz="1600">
              <a:solidFill>
                <a:schemeClr val="dk1"/>
              </a:solidFill>
              <a:latin typeface="Montserrat"/>
              <a:ea typeface="Montserrat"/>
              <a:cs typeface="Montserrat"/>
              <a:sym typeface="Montserrat"/>
            </a:endParaRPr>
          </a:p>
        </p:txBody>
      </p:sp>
      <p:pic>
        <p:nvPicPr>
          <p:cNvPr id="452" name="Google Shape;452;p66"/>
          <p:cNvPicPr preferRelativeResize="0"/>
          <p:nvPr/>
        </p:nvPicPr>
        <p:blipFill>
          <a:blip r:embed="rId4">
            <a:alphaModFix/>
          </a:blip>
          <a:stretch>
            <a:fillRect/>
          </a:stretch>
        </p:blipFill>
        <p:spPr>
          <a:xfrm>
            <a:off x="414725" y="2578275"/>
            <a:ext cx="2038350" cy="2000250"/>
          </a:xfrm>
          <a:prstGeom prst="rect">
            <a:avLst/>
          </a:prstGeom>
          <a:noFill/>
          <a:ln>
            <a:noFill/>
          </a:ln>
        </p:spPr>
      </p:pic>
      <p:pic>
        <p:nvPicPr>
          <p:cNvPr id="453" name="Google Shape;453;p66"/>
          <p:cNvPicPr preferRelativeResize="0"/>
          <p:nvPr/>
        </p:nvPicPr>
        <p:blipFill>
          <a:blip r:embed="rId5">
            <a:alphaModFix/>
          </a:blip>
          <a:stretch>
            <a:fillRect/>
          </a:stretch>
        </p:blipFill>
        <p:spPr>
          <a:xfrm>
            <a:off x="2605475" y="2578275"/>
            <a:ext cx="2962275" cy="523875"/>
          </a:xfrm>
          <a:prstGeom prst="rect">
            <a:avLst/>
          </a:prstGeom>
          <a:noFill/>
          <a:ln>
            <a:noFill/>
          </a:ln>
        </p:spPr>
      </p:pic>
      <p:sp>
        <p:nvSpPr>
          <p:cNvPr id="454" name="Google Shape;454;p66"/>
          <p:cNvSpPr txBox="1"/>
          <p:nvPr/>
        </p:nvSpPr>
        <p:spPr>
          <a:xfrm>
            <a:off x="2605475" y="3102150"/>
            <a:ext cx="6176400" cy="15315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i="1" lang="en-GB" sz="1300">
                <a:solidFill>
                  <a:schemeClr val="dk1"/>
                </a:solidFill>
                <a:latin typeface="Montserrat Light"/>
                <a:ea typeface="Montserrat Light"/>
                <a:cs typeface="Montserrat Light"/>
                <a:sym typeface="Montserrat Light"/>
              </a:rPr>
              <a:t>In the .env file be careful to use the </a:t>
            </a:r>
            <a:r>
              <a:rPr b="1" i="1" lang="en-GB" sz="1300">
                <a:solidFill>
                  <a:schemeClr val="dk1"/>
                </a:solidFill>
                <a:latin typeface="Montserrat"/>
                <a:ea typeface="Montserrat"/>
                <a:cs typeface="Montserrat"/>
                <a:sym typeface="Montserrat"/>
              </a:rPr>
              <a:t>= </a:t>
            </a:r>
            <a:r>
              <a:rPr i="1" lang="en-GB" sz="1300">
                <a:solidFill>
                  <a:schemeClr val="dk1"/>
                </a:solidFill>
                <a:latin typeface="Montserrat Light"/>
                <a:ea typeface="Montserrat Light"/>
                <a:cs typeface="Montserrat Light"/>
                <a:sym typeface="Montserrat Light"/>
              </a:rPr>
              <a:t>sign, and </a:t>
            </a:r>
            <a:r>
              <a:rPr b="1" i="1" lang="en-GB" sz="1300">
                <a:solidFill>
                  <a:schemeClr val="dk1"/>
                </a:solidFill>
                <a:latin typeface="Montserrat"/>
                <a:ea typeface="Montserrat"/>
                <a:cs typeface="Montserrat"/>
                <a:sym typeface="Montserrat"/>
              </a:rPr>
              <a:t>quotation marks </a:t>
            </a:r>
            <a:r>
              <a:rPr i="1" lang="en-GB" sz="1300">
                <a:solidFill>
                  <a:schemeClr val="dk1"/>
                </a:solidFill>
                <a:latin typeface="Montserrat Light"/>
                <a:ea typeface="Montserrat Light"/>
                <a:cs typeface="Montserrat Light"/>
                <a:sym typeface="Montserrat Light"/>
              </a:rPr>
              <a:t>for the values.</a:t>
            </a:r>
            <a:endParaRPr i="1" sz="1300">
              <a:solidFill>
                <a:schemeClr val="dk1"/>
              </a:solidFill>
              <a:latin typeface="Montserrat Light"/>
              <a:ea typeface="Montserrat Light"/>
              <a:cs typeface="Montserrat Light"/>
              <a:sym typeface="Montserrat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8" name="Shape 458"/>
        <p:cNvGrpSpPr/>
        <p:nvPr/>
      </p:nvGrpSpPr>
      <p:grpSpPr>
        <a:xfrm>
          <a:off x="0" y="0"/>
          <a:ext cx="0" cy="0"/>
          <a:chOff x="0" y="0"/>
          <a:chExt cx="0" cy="0"/>
        </a:xfrm>
      </p:grpSpPr>
      <p:cxnSp>
        <p:nvCxnSpPr>
          <p:cNvPr id="459" name="Google Shape;459;p6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60" name="Google Shape;460;p6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61" name="Google Shape;461;p67"/>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Contact Forms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
        <p:nvSpPr>
          <p:cNvPr id="462" name="Google Shape;462;p67"/>
          <p:cNvSpPr txBox="1"/>
          <p:nvPr/>
        </p:nvSpPr>
        <p:spPr>
          <a:xfrm>
            <a:off x="414725" y="921675"/>
            <a:ext cx="8078400" cy="15042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Instead, we can store them in the secrets section of the repository and access them through</a:t>
            </a:r>
            <a:r>
              <a:rPr b="1" lang="en-GB" sz="1600">
                <a:solidFill>
                  <a:schemeClr val="dk1"/>
                </a:solidFill>
                <a:latin typeface="Montserrat"/>
                <a:ea typeface="Montserrat"/>
                <a:cs typeface="Montserrat"/>
                <a:sym typeface="Montserrat"/>
              </a:rPr>
              <a:t> process.env.&lt;requested_secret&gt;</a:t>
            </a:r>
            <a:endParaRPr b="1" sz="1600">
              <a:solidFill>
                <a:schemeClr val="dk1"/>
              </a:solidFill>
              <a:latin typeface="Montserrat"/>
              <a:ea typeface="Montserrat"/>
              <a:cs typeface="Montserrat"/>
              <a:sym typeface="Montserrat"/>
            </a:endParaRPr>
          </a:p>
        </p:txBody>
      </p:sp>
      <p:pic>
        <p:nvPicPr>
          <p:cNvPr id="463" name="Google Shape;463;p67"/>
          <p:cNvPicPr preferRelativeResize="0"/>
          <p:nvPr/>
        </p:nvPicPr>
        <p:blipFill>
          <a:blip r:embed="rId4">
            <a:alphaModFix/>
          </a:blip>
          <a:stretch>
            <a:fillRect/>
          </a:stretch>
        </p:blipFill>
        <p:spPr>
          <a:xfrm>
            <a:off x="1432725" y="1878600"/>
            <a:ext cx="6278552" cy="26378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7" name="Shape 467"/>
        <p:cNvGrpSpPr/>
        <p:nvPr/>
      </p:nvGrpSpPr>
      <p:grpSpPr>
        <a:xfrm>
          <a:off x="0" y="0"/>
          <a:ext cx="0" cy="0"/>
          <a:chOff x="0" y="0"/>
          <a:chExt cx="0" cy="0"/>
        </a:xfrm>
      </p:grpSpPr>
      <p:cxnSp>
        <p:nvCxnSpPr>
          <p:cNvPr id="468" name="Google Shape;468;p6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69" name="Google Shape;469;p68"/>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70" name="Google Shape;470;p68"/>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Creating a React App Portfolio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471" name="Google Shape;471;p68"/>
          <p:cNvPicPr preferRelativeResize="0"/>
          <p:nvPr/>
        </p:nvPicPr>
        <p:blipFill>
          <a:blip r:embed="rId4">
            <a:alphaModFix/>
          </a:blip>
          <a:stretch>
            <a:fillRect/>
          </a:stretch>
        </p:blipFill>
        <p:spPr>
          <a:xfrm>
            <a:off x="414725" y="1050375"/>
            <a:ext cx="7552575" cy="234478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5" name="Shape 475"/>
        <p:cNvGrpSpPr/>
        <p:nvPr/>
      </p:nvGrpSpPr>
      <p:grpSpPr>
        <a:xfrm>
          <a:off x="0" y="0"/>
          <a:ext cx="0" cy="0"/>
          <a:chOff x="0" y="0"/>
          <a:chExt cx="0" cy="0"/>
        </a:xfrm>
      </p:grpSpPr>
      <p:cxnSp>
        <p:nvCxnSpPr>
          <p:cNvPr id="476" name="Google Shape;476;p6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77" name="Google Shape;477;p6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78" name="Google Shape;478;p69"/>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Creating a React App Portfolio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pic>
        <p:nvPicPr>
          <p:cNvPr id="479" name="Google Shape;479;p69"/>
          <p:cNvPicPr preferRelativeResize="0"/>
          <p:nvPr/>
        </p:nvPicPr>
        <p:blipFill rotWithShape="1">
          <a:blip r:embed="rId4">
            <a:alphaModFix/>
          </a:blip>
          <a:srcRect b="0" l="1293" r="0" t="0"/>
          <a:stretch/>
        </p:blipFill>
        <p:spPr>
          <a:xfrm>
            <a:off x="414725" y="1849075"/>
            <a:ext cx="5302625" cy="428625"/>
          </a:xfrm>
          <a:prstGeom prst="rect">
            <a:avLst/>
          </a:prstGeom>
          <a:noFill/>
          <a:ln>
            <a:noFill/>
          </a:ln>
        </p:spPr>
      </p:pic>
      <p:pic>
        <p:nvPicPr>
          <p:cNvPr id="480" name="Google Shape;480;p69"/>
          <p:cNvPicPr preferRelativeResize="0"/>
          <p:nvPr/>
        </p:nvPicPr>
        <p:blipFill>
          <a:blip r:embed="rId5">
            <a:alphaModFix/>
          </a:blip>
          <a:stretch>
            <a:fillRect/>
          </a:stretch>
        </p:blipFill>
        <p:spPr>
          <a:xfrm>
            <a:off x="414725" y="1013900"/>
            <a:ext cx="6638925" cy="742950"/>
          </a:xfrm>
          <a:prstGeom prst="rect">
            <a:avLst/>
          </a:prstGeom>
          <a:noFill/>
          <a:ln>
            <a:noFill/>
          </a:ln>
        </p:spPr>
      </p:pic>
      <p:pic>
        <p:nvPicPr>
          <p:cNvPr id="481" name="Google Shape;481;p69"/>
          <p:cNvPicPr preferRelativeResize="0"/>
          <p:nvPr/>
        </p:nvPicPr>
        <p:blipFill>
          <a:blip r:embed="rId6">
            <a:alphaModFix/>
          </a:blip>
          <a:stretch>
            <a:fillRect/>
          </a:stretch>
        </p:blipFill>
        <p:spPr>
          <a:xfrm>
            <a:off x="414725" y="2411500"/>
            <a:ext cx="3284479" cy="1525225"/>
          </a:xfrm>
          <a:prstGeom prst="rect">
            <a:avLst/>
          </a:prstGeom>
          <a:noFill/>
          <a:ln>
            <a:noFill/>
          </a:ln>
        </p:spPr>
      </p:pic>
      <p:sp>
        <p:nvSpPr>
          <p:cNvPr id="482" name="Google Shape;482;p69"/>
          <p:cNvSpPr txBox="1"/>
          <p:nvPr/>
        </p:nvSpPr>
        <p:spPr>
          <a:xfrm>
            <a:off x="3794150" y="2422013"/>
            <a:ext cx="4421100" cy="1504200"/>
          </a:xfrm>
          <a:prstGeom prst="rect">
            <a:avLst/>
          </a:prstGeom>
          <a:noFill/>
          <a:ln>
            <a:noFill/>
          </a:ln>
        </p:spPr>
        <p:txBody>
          <a:bodyPr anchorCtr="0" anchor="t" bIns="91425" lIns="0" spcFirstLastPara="1" rIns="91425" wrap="square" tIns="0">
            <a:noAutofit/>
          </a:bodyPr>
          <a:lstStyle/>
          <a:p>
            <a:pPr indent="0" lvl="0" marL="0" rtl="0" algn="l">
              <a:lnSpc>
                <a:spcPct val="100000"/>
              </a:lnSpc>
              <a:spcBef>
                <a:spcPts val="0"/>
              </a:spcBef>
              <a:spcAft>
                <a:spcPts val="0"/>
              </a:spcAft>
              <a:buNone/>
            </a:pPr>
            <a:r>
              <a:rPr i="1" lang="en-GB" sz="1300">
                <a:solidFill>
                  <a:schemeClr val="dk1"/>
                </a:solidFill>
                <a:latin typeface="Montserrat Light"/>
                <a:ea typeface="Montserrat Light"/>
                <a:cs typeface="Montserrat Light"/>
                <a:sym typeface="Montserrat Light"/>
              </a:rPr>
              <a:t>Image 01: Adding the homepage link</a:t>
            </a:r>
            <a:endParaRPr i="1" sz="1300">
              <a:solidFill>
                <a:schemeClr val="dk1"/>
              </a:solidFill>
              <a:latin typeface="Montserrat Light"/>
              <a:ea typeface="Montserrat Light"/>
              <a:cs typeface="Montserrat Light"/>
              <a:sym typeface="Montserrat Light"/>
            </a:endParaRPr>
          </a:p>
          <a:p>
            <a:pPr indent="0" lvl="0" marL="0" rtl="0" algn="l">
              <a:lnSpc>
                <a:spcPct val="100000"/>
              </a:lnSpc>
              <a:spcBef>
                <a:spcPts val="0"/>
              </a:spcBef>
              <a:spcAft>
                <a:spcPts val="0"/>
              </a:spcAft>
              <a:buNone/>
            </a:pPr>
            <a:r>
              <a:rPr i="1" lang="en-GB" sz="1300">
                <a:solidFill>
                  <a:schemeClr val="dk1"/>
                </a:solidFill>
                <a:latin typeface="Montserrat Light"/>
                <a:ea typeface="Montserrat Light"/>
                <a:cs typeface="Montserrat Light"/>
                <a:sym typeface="Montserrat Light"/>
              </a:rPr>
              <a:t>Image 02: Adding gh-pages as a dependency</a:t>
            </a:r>
            <a:endParaRPr i="1" sz="1300">
              <a:solidFill>
                <a:schemeClr val="dk1"/>
              </a:solidFill>
              <a:latin typeface="Montserrat Light"/>
              <a:ea typeface="Montserrat Light"/>
              <a:cs typeface="Montserrat Light"/>
              <a:sym typeface="Montserrat Light"/>
            </a:endParaRPr>
          </a:p>
          <a:p>
            <a:pPr indent="0" lvl="0" marL="0" rtl="0" algn="l">
              <a:lnSpc>
                <a:spcPct val="100000"/>
              </a:lnSpc>
              <a:spcBef>
                <a:spcPts val="0"/>
              </a:spcBef>
              <a:spcAft>
                <a:spcPts val="0"/>
              </a:spcAft>
              <a:buNone/>
            </a:pPr>
            <a:r>
              <a:rPr i="1" lang="en-GB" sz="1300">
                <a:solidFill>
                  <a:schemeClr val="dk1"/>
                </a:solidFill>
                <a:latin typeface="Montserrat Light"/>
                <a:ea typeface="Montserrat Light"/>
                <a:cs typeface="Montserrat Light"/>
                <a:sym typeface="Montserrat Light"/>
              </a:rPr>
              <a:t>Image 03: Adding the scripts as indicated in create react app documentation</a:t>
            </a:r>
            <a:endParaRPr i="1" sz="1300">
              <a:solidFill>
                <a:schemeClr val="dk1"/>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1" name="Shape 151"/>
        <p:cNvGrpSpPr/>
        <p:nvPr/>
      </p:nvGrpSpPr>
      <p:grpSpPr>
        <a:xfrm>
          <a:off x="0" y="0"/>
          <a:ext cx="0" cy="0"/>
          <a:chOff x="0" y="0"/>
          <a:chExt cx="0" cy="0"/>
        </a:xfrm>
      </p:grpSpPr>
      <p:cxnSp>
        <p:nvCxnSpPr>
          <p:cNvPr id="152" name="Google Shape;152;p3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53" name="Google Shape;153;p3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54" name="Google Shape;154;p34"/>
          <p:cNvSpPr txBox="1"/>
          <p:nvPr/>
        </p:nvSpPr>
        <p:spPr>
          <a:xfrm>
            <a:off x="414725" y="238450"/>
            <a:ext cx="76149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General Considerations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pic>
        <p:nvPicPr>
          <p:cNvPr id="155" name="Google Shape;155;p34"/>
          <p:cNvPicPr preferRelativeResize="0"/>
          <p:nvPr/>
        </p:nvPicPr>
        <p:blipFill>
          <a:blip r:embed="rId4">
            <a:alphaModFix/>
          </a:blip>
          <a:stretch>
            <a:fillRect/>
          </a:stretch>
        </p:blipFill>
        <p:spPr>
          <a:xfrm>
            <a:off x="414725" y="1075400"/>
            <a:ext cx="8529849" cy="2579625"/>
          </a:xfrm>
          <a:prstGeom prst="rect">
            <a:avLst/>
          </a:prstGeom>
          <a:noFill/>
          <a:ln>
            <a:noFill/>
          </a:ln>
        </p:spPr>
      </p:pic>
      <p:sp>
        <p:nvSpPr>
          <p:cNvPr id="156" name="Google Shape;156;p34"/>
          <p:cNvSpPr txBox="1"/>
          <p:nvPr/>
        </p:nvSpPr>
        <p:spPr>
          <a:xfrm>
            <a:off x="479100" y="3655025"/>
            <a:ext cx="8185800" cy="4743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GB" sz="1300">
                <a:solidFill>
                  <a:schemeClr val="dk1"/>
                </a:solidFill>
                <a:latin typeface="Montserrat Light"/>
                <a:ea typeface="Montserrat Light"/>
                <a:cs typeface="Montserrat Light"/>
                <a:sym typeface="Montserrat Light"/>
              </a:rPr>
              <a:t>Employers </a:t>
            </a:r>
            <a:r>
              <a:rPr i="1" lang="en-GB" sz="1300">
                <a:solidFill>
                  <a:schemeClr val="dk1"/>
                </a:solidFill>
                <a:latin typeface="Montserrat Light"/>
                <a:ea typeface="Montserrat Light"/>
                <a:cs typeface="Montserrat Light"/>
                <a:sym typeface="Montserrat Light"/>
              </a:rPr>
              <a:t>might</a:t>
            </a:r>
            <a:r>
              <a:rPr i="1" lang="en-GB" sz="1300">
                <a:solidFill>
                  <a:schemeClr val="dk1"/>
                </a:solidFill>
                <a:latin typeface="Montserrat Light"/>
                <a:ea typeface="Montserrat Light"/>
                <a:cs typeface="Montserrat Light"/>
                <a:sym typeface="Montserrat Light"/>
              </a:rPr>
              <a:t> look to the contribution history. Aim to a</a:t>
            </a:r>
            <a:r>
              <a:rPr i="1" lang="en-GB" sz="1300">
                <a:solidFill>
                  <a:schemeClr val="dk1"/>
                </a:solidFill>
                <a:latin typeface="Montserrat Light"/>
                <a:ea typeface="Montserrat Light"/>
                <a:cs typeface="Montserrat Light"/>
                <a:sym typeface="Montserrat Light"/>
              </a:rPr>
              <a:t> populated and contribution activity.</a:t>
            </a:r>
            <a:endParaRPr i="1" sz="1300">
              <a:solidFill>
                <a:schemeClr val="dk1"/>
              </a:solidFill>
              <a:latin typeface="Montserrat Light"/>
              <a:ea typeface="Montserrat Light"/>
              <a:cs typeface="Montserrat Light"/>
              <a:sym typeface="Montserrat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6" name="Shape 486"/>
        <p:cNvGrpSpPr/>
        <p:nvPr/>
      </p:nvGrpSpPr>
      <p:grpSpPr>
        <a:xfrm>
          <a:off x="0" y="0"/>
          <a:ext cx="0" cy="0"/>
          <a:chOff x="0" y="0"/>
          <a:chExt cx="0" cy="0"/>
        </a:xfrm>
      </p:grpSpPr>
      <p:cxnSp>
        <p:nvCxnSpPr>
          <p:cNvPr id="487" name="Google Shape;487;p7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88" name="Google Shape;488;p70"/>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89" name="Google Shape;489;p70"/>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Creating a React App Portfolio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
        <p:nvSpPr>
          <p:cNvPr id="490" name="Google Shape;490;p70"/>
          <p:cNvSpPr txBox="1"/>
          <p:nvPr/>
        </p:nvSpPr>
        <p:spPr>
          <a:xfrm>
            <a:off x="414725" y="921675"/>
            <a:ext cx="8411700" cy="1245300"/>
          </a:xfrm>
          <a:prstGeom prst="rect">
            <a:avLst/>
          </a:prstGeom>
          <a:noFill/>
          <a:ln>
            <a:noFill/>
          </a:ln>
        </p:spPr>
        <p:txBody>
          <a:bodyPr anchorCtr="0" anchor="t" bIns="91425" lIns="0" spcFirstLastPara="1" rIns="91425" wrap="square" tIns="0">
            <a:noAutofit/>
          </a:bodyPr>
          <a:lstStyle/>
          <a:p>
            <a:pPr indent="0" lvl="0" marL="0" marR="0" rtl="0" algn="l">
              <a:lnSpc>
                <a:spcPct val="115000"/>
              </a:lnSpc>
              <a:spcBef>
                <a:spcPts val="1000"/>
              </a:spcBef>
              <a:spcAft>
                <a:spcPts val="0"/>
              </a:spcAft>
              <a:buNone/>
            </a:pPr>
            <a:r>
              <a:rPr lang="en-GB" sz="1600">
                <a:solidFill>
                  <a:schemeClr val="dk1"/>
                </a:solidFill>
                <a:latin typeface="Montserrat Light"/>
                <a:ea typeface="Montserrat Light"/>
                <a:cs typeface="Montserrat Light"/>
                <a:sym typeface="Montserrat Light"/>
              </a:rPr>
              <a:t>Afterwards </a:t>
            </a:r>
            <a:r>
              <a:rPr lang="en-GB" sz="1600">
                <a:solidFill>
                  <a:schemeClr val="dk1"/>
                </a:solidFill>
                <a:latin typeface="Montserrat Light"/>
                <a:ea typeface="Montserrat Light"/>
                <a:cs typeface="Montserrat Light"/>
                <a:sym typeface="Montserrat Light"/>
              </a:rPr>
              <a:t>this</a:t>
            </a:r>
            <a:r>
              <a:rPr lang="en-GB" sz="1600">
                <a:solidFill>
                  <a:schemeClr val="dk1"/>
                </a:solidFill>
                <a:latin typeface="Montserrat Light"/>
                <a:ea typeface="Montserrat Light"/>
                <a:cs typeface="Montserrat Light"/>
                <a:sym typeface="Montserrat Light"/>
              </a:rPr>
              <a:t> steps, we will be ready to deploy:</a:t>
            </a:r>
            <a:endParaRPr sz="1600">
              <a:solidFill>
                <a:schemeClr val="dk1"/>
              </a:solidFill>
              <a:latin typeface="Montserrat Light"/>
              <a:ea typeface="Montserrat Light"/>
              <a:cs typeface="Montserrat Light"/>
              <a:sym typeface="Montserrat Light"/>
            </a:endParaRPr>
          </a:p>
          <a:p>
            <a:pPr indent="457200" lvl="0" marL="0" rtl="0" algn="l">
              <a:lnSpc>
                <a:spcPct val="115000"/>
              </a:lnSpc>
              <a:spcBef>
                <a:spcPts val="1000"/>
              </a:spcBef>
              <a:spcAft>
                <a:spcPts val="0"/>
              </a:spcAft>
              <a:buNone/>
            </a:pPr>
            <a:r>
              <a:rPr lang="en-GB" sz="1600">
                <a:solidFill>
                  <a:srgbClr val="CC0000"/>
                </a:solidFill>
                <a:latin typeface="Source Code Pro"/>
                <a:ea typeface="Source Code Pro"/>
                <a:cs typeface="Source Code Pro"/>
                <a:sym typeface="Source Code Pro"/>
              </a:rPr>
              <a:t>npm run deploy</a:t>
            </a:r>
            <a:endParaRPr sz="1600">
              <a:solidFill>
                <a:srgbClr val="CC0000"/>
              </a:solidFill>
              <a:latin typeface="Source Code Pro"/>
              <a:ea typeface="Source Code Pro"/>
              <a:cs typeface="Source Code Pro"/>
              <a:sym typeface="Source Code Pro"/>
            </a:endParaRPr>
          </a:p>
          <a:p>
            <a:pPr indent="0" lvl="0" marL="0" rtl="0" algn="l">
              <a:lnSpc>
                <a:spcPct val="115000"/>
              </a:lnSpc>
              <a:spcBef>
                <a:spcPts val="1000"/>
              </a:spcBef>
              <a:spcAft>
                <a:spcPts val="0"/>
              </a:spcAft>
              <a:buNone/>
            </a:pPr>
            <a:r>
              <a:rPr lang="en-GB" sz="1600">
                <a:solidFill>
                  <a:schemeClr val="dk1"/>
                </a:solidFill>
                <a:latin typeface="Montserrat Light"/>
                <a:ea typeface="Montserrat Light"/>
                <a:cs typeface="Montserrat Light"/>
                <a:sym typeface="Montserrat Light"/>
              </a:rPr>
              <a:t>We should see something like this when finished:</a:t>
            </a:r>
            <a:endParaRPr sz="1600">
              <a:solidFill>
                <a:srgbClr val="CC0000"/>
              </a:solidFill>
              <a:latin typeface="Source Code Pro"/>
              <a:ea typeface="Source Code Pro"/>
              <a:cs typeface="Source Code Pro"/>
              <a:sym typeface="Source Code Pro"/>
            </a:endParaRPr>
          </a:p>
        </p:txBody>
      </p:sp>
      <p:pic>
        <p:nvPicPr>
          <p:cNvPr id="491" name="Google Shape;491;p70"/>
          <p:cNvPicPr preferRelativeResize="0"/>
          <p:nvPr/>
        </p:nvPicPr>
        <p:blipFill>
          <a:blip r:embed="rId4">
            <a:alphaModFix/>
          </a:blip>
          <a:stretch>
            <a:fillRect/>
          </a:stretch>
        </p:blipFill>
        <p:spPr>
          <a:xfrm>
            <a:off x="335350" y="2259201"/>
            <a:ext cx="8047050" cy="833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5" name="Shape 495"/>
        <p:cNvGrpSpPr/>
        <p:nvPr/>
      </p:nvGrpSpPr>
      <p:grpSpPr>
        <a:xfrm>
          <a:off x="0" y="0"/>
          <a:ext cx="0" cy="0"/>
          <a:chOff x="0" y="0"/>
          <a:chExt cx="0" cy="0"/>
        </a:xfrm>
      </p:grpSpPr>
      <p:cxnSp>
        <p:nvCxnSpPr>
          <p:cNvPr id="496" name="Google Shape;496;p7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97" name="Google Shape;497;p7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98" name="Google Shape;498;p71"/>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Creating a React App Portfolio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
        <p:nvSpPr>
          <p:cNvPr id="499" name="Google Shape;499;p71"/>
          <p:cNvSpPr txBox="1"/>
          <p:nvPr/>
        </p:nvSpPr>
        <p:spPr>
          <a:xfrm>
            <a:off x="414725" y="921675"/>
            <a:ext cx="8411700" cy="515100"/>
          </a:xfrm>
          <a:prstGeom prst="rect">
            <a:avLst/>
          </a:prstGeom>
          <a:noFill/>
          <a:ln>
            <a:noFill/>
          </a:ln>
        </p:spPr>
        <p:txBody>
          <a:bodyPr anchorCtr="0" anchor="t" bIns="91425" lIns="0" spcFirstLastPara="1" rIns="91425" wrap="square" tIns="0">
            <a:noAutofit/>
          </a:bodyPr>
          <a:lstStyle/>
          <a:p>
            <a:pPr indent="0" lvl="0" marL="0" rtl="0" algn="l">
              <a:lnSpc>
                <a:spcPct val="115000"/>
              </a:lnSpc>
              <a:spcBef>
                <a:spcPts val="1000"/>
              </a:spcBef>
              <a:spcAft>
                <a:spcPts val="0"/>
              </a:spcAft>
              <a:buNone/>
            </a:pPr>
            <a:r>
              <a:rPr lang="en-GB" sz="1600">
                <a:solidFill>
                  <a:schemeClr val="dk1"/>
                </a:solidFill>
                <a:latin typeface="Montserrat Light"/>
                <a:ea typeface="Montserrat Light"/>
                <a:cs typeface="Montserrat Light"/>
                <a:sym typeface="Montserrat Light"/>
              </a:rPr>
              <a:t>And on GitHub we can set the right branch to deploy:</a:t>
            </a:r>
            <a:endParaRPr sz="1600">
              <a:solidFill>
                <a:srgbClr val="CC0000"/>
              </a:solidFill>
              <a:latin typeface="Source Code Pro"/>
              <a:ea typeface="Source Code Pro"/>
              <a:cs typeface="Source Code Pro"/>
              <a:sym typeface="Source Code Pro"/>
            </a:endParaRPr>
          </a:p>
        </p:txBody>
      </p:sp>
      <p:pic>
        <p:nvPicPr>
          <p:cNvPr id="500" name="Google Shape;500;p71"/>
          <p:cNvPicPr preferRelativeResize="0"/>
          <p:nvPr/>
        </p:nvPicPr>
        <p:blipFill>
          <a:blip r:embed="rId4">
            <a:alphaModFix/>
          </a:blip>
          <a:stretch>
            <a:fillRect/>
          </a:stretch>
        </p:blipFill>
        <p:spPr>
          <a:xfrm>
            <a:off x="414725" y="1485825"/>
            <a:ext cx="3935024" cy="1777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4" name="Shape 504"/>
        <p:cNvGrpSpPr/>
        <p:nvPr/>
      </p:nvGrpSpPr>
      <p:grpSpPr>
        <a:xfrm>
          <a:off x="0" y="0"/>
          <a:ext cx="0" cy="0"/>
          <a:chOff x="0" y="0"/>
          <a:chExt cx="0" cy="0"/>
        </a:xfrm>
      </p:grpSpPr>
      <p:pic>
        <p:nvPicPr>
          <p:cNvPr id="505" name="Google Shape;505;p7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506" name="Google Shape;506;p72"/>
          <p:cNvSpPr txBox="1"/>
          <p:nvPr/>
        </p:nvSpPr>
        <p:spPr>
          <a:xfrm>
            <a:off x="436600" y="2076900"/>
            <a:ext cx="8544600" cy="989700"/>
          </a:xfrm>
          <a:prstGeom prst="rect">
            <a:avLst/>
          </a:prstGeom>
          <a:noFill/>
          <a:ln>
            <a:noFill/>
          </a:ln>
        </p:spPr>
        <p:txBody>
          <a:bodyPr anchorCtr="0" anchor="t" bIns="91425" lIns="0" spcFirstLastPara="1" rIns="91425" wrap="square" tIns="91425">
            <a:noAutofit/>
          </a:bodyPr>
          <a:lstStyle/>
          <a:p>
            <a:pPr indent="0" lvl="0" marL="0" marR="0" rtl="0" algn="ctr">
              <a:lnSpc>
                <a:spcPct val="200000"/>
              </a:lnSpc>
              <a:spcBef>
                <a:spcPts val="0"/>
              </a:spcBef>
              <a:spcAft>
                <a:spcPts val="0"/>
              </a:spcAft>
              <a:buNone/>
            </a:pPr>
            <a:r>
              <a:rPr b="1" lang="en-GB" sz="4900">
                <a:solidFill>
                  <a:srgbClr val="0091EA"/>
                </a:solidFill>
                <a:highlight>
                  <a:schemeClr val="dk1"/>
                </a:highlight>
                <a:latin typeface="Montserrat"/>
                <a:ea typeface="Montserrat"/>
                <a:cs typeface="Montserrat"/>
                <a:sym typeface="Montserrat"/>
              </a:rPr>
              <a:t>Thanks for your time!</a:t>
            </a:r>
            <a:r>
              <a:rPr lang="en-GB" sz="3700">
                <a:solidFill>
                  <a:srgbClr val="333333"/>
                </a:solidFill>
                <a:highlight>
                  <a:srgbClr val="000000"/>
                </a:highlight>
              </a:rPr>
              <a:t>😄</a:t>
            </a:r>
            <a:endParaRPr b="1" sz="4900">
              <a:solidFill>
                <a:srgbClr val="0091EA"/>
              </a:solidFill>
              <a:highlight>
                <a:srgbClr val="000000"/>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 name="Shape 160"/>
        <p:cNvGrpSpPr/>
        <p:nvPr/>
      </p:nvGrpSpPr>
      <p:grpSpPr>
        <a:xfrm>
          <a:off x="0" y="0"/>
          <a:ext cx="0" cy="0"/>
          <a:chOff x="0" y="0"/>
          <a:chExt cx="0" cy="0"/>
        </a:xfrm>
      </p:grpSpPr>
      <p:cxnSp>
        <p:nvCxnSpPr>
          <p:cNvPr id="161" name="Google Shape;161;p3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62" name="Google Shape;162;p3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63" name="Google Shape;163;p35"/>
          <p:cNvSpPr txBox="1"/>
          <p:nvPr/>
        </p:nvSpPr>
        <p:spPr>
          <a:xfrm>
            <a:off x="414725" y="944075"/>
            <a:ext cx="8544600" cy="38271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latin typeface="Montserrat Light"/>
                <a:ea typeface="Montserrat Light"/>
                <a:cs typeface="Montserrat Light"/>
                <a:sym typeface="Montserrat Light"/>
              </a:rPr>
              <a:t>Have in mind that it is also advisable:</a:t>
            </a:r>
            <a:endParaRPr sz="1600">
              <a:latin typeface="Montserrat Light"/>
              <a:ea typeface="Montserrat Light"/>
              <a:cs typeface="Montserrat Light"/>
              <a:sym typeface="Montserrat Ligh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Always keep an updated and clean Readme.md file.</a:t>
            </a:r>
            <a:endParaRPr sz="1600">
              <a:latin typeface="Montserrat Light"/>
              <a:ea typeface="Montserrat Light"/>
              <a:cs typeface="Montserrat Light"/>
              <a:sym typeface="Montserrat Light"/>
            </a:endParaRPr>
          </a:p>
          <a:p>
            <a:pPr indent="0" lvl="0" marL="457200" rtl="0" algn="l">
              <a:lnSpc>
                <a:spcPct val="200000"/>
              </a:lnSpc>
              <a:spcBef>
                <a:spcPts val="0"/>
              </a:spcBef>
              <a:spcAft>
                <a:spcPts val="0"/>
              </a:spcAft>
              <a:buNone/>
            </a:pPr>
            <a:r>
              <a:rPr lang="en-GB" sz="1600">
                <a:latin typeface="Montserrat Light"/>
                <a:ea typeface="Montserrat Light"/>
                <a:cs typeface="Montserrat Light"/>
                <a:sym typeface="Montserrat Light"/>
              </a:rPr>
              <a:t>https://guides.github.com/features/mastering-markdown/</a:t>
            </a:r>
            <a:endParaRPr sz="1600">
              <a:latin typeface="Montserrat Light"/>
              <a:ea typeface="Montserrat Light"/>
              <a:cs typeface="Montserrat Light"/>
              <a:sym typeface="Montserrat Ligh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If you can, deploy your projects and add the deployed site to the readme.</a:t>
            </a:r>
            <a:endParaRPr sz="1600">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t/>
            </a:r>
            <a:endParaRPr sz="1600">
              <a:latin typeface="Montserrat Light"/>
              <a:ea typeface="Montserrat Light"/>
              <a:cs typeface="Montserrat Light"/>
              <a:sym typeface="Montserrat Light"/>
            </a:endParaRPr>
          </a:p>
        </p:txBody>
      </p:sp>
      <p:sp>
        <p:nvSpPr>
          <p:cNvPr id="164" name="Google Shape;164;p35"/>
          <p:cNvSpPr txBox="1"/>
          <p:nvPr/>
        </p:nvSpPr>
        <p:spPr>
          <a:xfrm>
            <a:off x="414725" y="238450"/>
            <a:ext cx="76149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General Considerations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cxnSp>
        <p:nvCxnSpPr>
          <p:cNvPr id="169" name="Google Shape;169;p3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70" name="Google Shape;170;p3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71" name="Google Shape;171;p36"/>
          <p:cNvSpPr txBox="1"/>
          <p:nvPr/>
        </p:nvSpPr>
        <p:spPr>
          <a:xfrm>
            <a:off x="414725" y="921675"/>
            <a:ext cx="8544600" cy="37122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Some of your ITC work is under ITC’s repositories. Probably, you might want to change that and push it to one of your own. Luckily, that can be easily done:</a:t>
            </a:r>
            <a:endParaRPr sz="1600">
              <a:solidFill>
                <a:schemeClr val="dk1"/>
              </a:solidFill>
              <a:latin typeface="Montserrat Light"/>
              <a:ea typeface="Montserrat Light"/>
              <a:cs typeface="Montserrat Light"/>
              <a:sym typeface="Montserrat Light"/>
            </a:endParaRPr>
          </a:p>
          <a:p>
            <a:pPr indent="-330200" lvl="0" marL="457200" rtl="0" algn="l">
              <a:lnSpc>
                <a:spcPct val="200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Create a new repository in your account. Prefer to create it empty: no gitignore, no readme.md, no license files. The reason? To avoid conflicts.</a:t>
            </a:r>
            <a:endParaRPr sz="1600">
              <a:solidFill>
                <a:schemeClr val="dk1"/>
              </a:solidFill>
              <a:latin typeface="Montserrat Light"/>
              <a:ea typeface="Montserrat Light"/>
              <a:cs typeface="Montserrat Light"/>
              <a:sym typeface="Montserrat Light"/>
            </a:endParaRPr>
          </a:p>
          <a:p>
            <a:pPr indent="-330200" lvl="0" marL="457200" rtl="0" algn="l">
              <a:lnSpc>
                <a:spcPct val="200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Set the visibility as public.</a:t>
            </a:r>
            <a:endParaRPr sz="1600">
              <a:solidFill>
                <a:schemeClr val="dk1"/>
              </a:solidFill>
              <a:latin typeface="Montserrat Light"/>
              <a:ea typeface="Montserrat Light"/>
              <a:cs typeface="Montserrat Light"/>
              <a:sym typeface="Montserrat Light"/>
            </a:endParaRPr>
          </a:p>
          <a:p>
            <a:pPr indent="-330200" lvl="0" marL="457200" rtl="0" algn="l">
              <a:lnSpc>
                <a:spcPct val="200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Copy the repository address.</a:t>
            </a:r>
            <a:endParaRPr sz="1600">
              <a:solidFill>
                <a:schemeClr val="dk1"/>
              </a:solidFill>
              <a:latin typeface="Montserrat Light"/>
              <a:ea typeface="Montserrat Light"/>
              <a:cs typeface="Montserrat Light"/>
              <a:sym typeface="Montserrat Light"/>
            </a:endParaRPr>
          </a:p>
          <a:p>
            <a:pPr indent="-330200" lvl="0" marL="457200" rtl="0" algn="l">
              <a:lnSpc>
                <a:spcPct val="200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Open a terminal window at the project location that you want to push to the new repository. </a:t>
            </a:r>
            <a:endParaRPr sz="1600">
              <a:solidFill>
                <a:schemeClr val="dk1"/>
              </a:solidFill>
              <a:latin typeface="Montserrat Light"/>
              <a:ea typeface="Montserrat Light"/>
              <a:cs typeface="Montserrat Light"/>
              <a:sym typeface="Montserrat Light"/>
            </a:endParaRPr>
          </a:p>
        </p:txBody>
      </p:sp>
      <p:sp>
        <p:nvSpPr>
          <p:cNvPr id="172" name="Google Shape;172;p36"/>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Moving your work to a new repository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cxnSp>
        <p:nvCxnSpPr>
          <p:cNvPr id="177" name="Google Shape;177;p3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78" name="Google Shape;178;p3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79" name="Google Shape;179;p37"/>
          <p:cNvSpPr txBox="1"/>
          <p:nvPr/>
        </p:nvSpPr>
        <p:spPr>
          <a:xfrm>
            <a:off x="414725" y="921675"/>
            <a:ext cx="8544600" cy="3712200"/>
          </a:xfrm>
          <a:prstGeom prst="rect">
            <a:avLst/>
          </a:prstGeom>
          <a:noFill/>
          <a:ln>
            <a:noFill/>
          </a:ln>
        </p:spPr>
        <p:txBody>
          <a:bodyPr anchorCtr="0" anchor="t" bIns="91425" lIns="0"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In the location of your project, in the terminal:</a:t>
            </a:r>
            <a:endParaRPr sz="1600">
              <a:solidFill>
                <a:schemeClr val="dk1"/>
              </a:solidFill>
              <a:latin typeface="Montserrat Light"/>
              <a:ea typeface="Montserrat Light"/>
              <a:cs typeface="Montserrat Light"/>
              <a:sym typeface="Montserrat Light"/>
            </a:endParaRPr>
          </a:p>
          <a:p>
            <a:pPr indent="0" lvl="0" marL="45720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git add remote &lt;new_remote_name&gt; &lt;the_copied_url&gt;</a:t>
            </a:r>
            <a:endParaRPr sz="1600">
              <a:solidFill>
                <a:srgbClr val="CC0000"/>
              </a:solidFill>
              <a:latin typeface="Source Code Pro"/>
              <a:ea typeface="Source Code Pro"/>
              <a:cs typeface="Source Code Pro"/>
              <a:sym typeface="Source Code Pro"/>
            </a:endParaRPr>
          </a:p>
          <a:p>
            <a:pPr indent="0" lvl="0" marL="45720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Have in mind that the name origin has already been taken by the other repository, so you can name it something else.</a:t>
            </a:r>
            <a:endParaRPr sz="1600">
              <a:solidFill>
                <a:schemeClr val="dk1"/>
              </a:solidFill>
              <a:latin typeface="Montserrat Light"/>
              <a:ea typeface="Montserrat Light"/>
              <a:cs typeface="Montserrat Light"/>
              <a:sym typeface="Montserrat Light"/>
            </a:endParaRPr>
          </a:p>
          <a:p>
            <a:pPr indent="-330200" lvl="0" marL="457200" rtl="0" algn="l">
              <a:lnSpc>
                <a:spcPct val="200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Afterwards adding the new remote, push to it  and create a branch with the same name:</a:t>
            </a:r>
            <a:endParaRPr sz="1600">
              <a:solidFill>
                <a:schemeClr val="dk1"/>
              </a:solidFill>
              <a:latin typeface="Montserrat Light"/>
              <a:ea typeface="Montserrat Light"/>
              <a:cs typeface="Montserrat Light"/>
              <a:sym typeface="Montserrat Light"/>
            </a:endParaRPr>
          </a:p>
          <a:p>
            <a:pPr indent="0" lvl="0" marL="457200" marR="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git push &lt;new_remote_name&gt; &lt;new_branch_in_remote&gt;</a:t>
            </a:r>
            <a:endParaRPr sz="1600">
              <a:solidFill>
                <a:schemeClr val="dk1"/>
              </a:solidFill>
              <a:latin typeface="Montserrat Light"/>
              <a:ea typeface="Montserrat Light"/>
              <a:cs typeface="Montserrat Light"/>
              <a:sym typeface="Montserrat Light"/>
            </a:endParaRPr>
          </a:p>
        </p:txBody>
      </p:sp>
      <p:sp>
        <p:nvSpPr>
          <p:cNvPr id="180" name="Google Shape;180;p37"/>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Moving your work to a new repository</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cxnSp>
        <p:nvCxnSpPr>
          <p:cNvPr id="185" name="Google Shape;185;p3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86" name="Google Shape;186;p38"/>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87" name="Google Shape;187;p38"/>
          <p:cNvSpPr txBox="1"/>
          <p:nvPr/>
        </p:nvSpPr>
        <p:spPr>
          <a:xfrm>
            <a:off x="414725" y="944075"/>
            <a:ext cx="8544600" cy="1492800"/>
          </a:xfrm>
          <a:prstGeom prst="rect">
            <a:avLst/>
          </a:prstGeom>
          <a:noFill/>
          <a:ln>
            <a:noFill/>
          </a:ln>
        </p:spPr>
        <p:txBody>
          <a:bodyPr anchorCtr="0" anchor="t" bIns="91425" lIns="0"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Make sure you have your credentials properly set in your local machine. A very common configuration problem i happens when your settings don’t much your Github profile.</a:t>
            </a:r>
            <a:endParaRPr sz="1600">
              <a:solidFill>
                <a:schemeClr val="dk1"/>
              </a:solidFill>
              <a:latin typeface="Montserrat Light"/>
              <a:ea typeface="Montserrat Light"/>
              <a:cs typeface="Montserrat Light"/>
              <a:sym typeface="Montserrat Light"/>
            </a:endParaRPr>
          </a:p>
          <a:p>
            <a:pPr indent="0" lvl="0" marL="457200" rtl="0" algn="l">
              <a:lnSpc>
                <a:spcPct val="200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p:txBody>
      </p:sp>
      <p:sp>
        <p:nvSpPr>
          <p:cNvPr id="188" name="Google Shape;188;p38"/>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&lt;user&gt;</a:t>
            </a:r>
            <a:r>
              <a:rPr b="1" lang="en-GB" sz="3000">
                <a:solidFill>
                  <a:srgbClr val="4278E8"/>
                </a:solidFill>
                <a:latin typeface="Montserrat"/>
                <a:ea typeface="Montserrat"/>
                <a:cs typeface="Montserrat"/>
                <a:sym typeface="Montserrat"/>
              </a:rPr>
              <a:t> authored and &lt;user&gt; commited</a:t>
            </a:r>
            <a:endParaRPr b="1" sz="3000">
              <a:solidFill>
                <a:srgbClr val="4278E8"/>
              </a:solidFill>
              <a:latin typeface="Montserrat"/>
              <a:ea typeface="Montserrat"/>
              <a:cs typeface="Montserrat"/>
              <a:sym typeface="Montserrat"/>
            </a:endParaRPr>
          </a:p>
        </p:txBody>
      </p:sp>
      <p:pic>
        <p:nvPicPr>
          <p:cNvPr id="189" name="Google Shape;189;p38"/>
          <p:cNvPicPr preferRelativeResize="0"/>
          <p:nvPr/>
        </p:nvPicPr>
        <p:blipFill>
          <a:blip r:embed="rId4">
            <a:alphaModFix/>
          </a:blip>
          <a:stretch>
            <a:fillRect/>
          </a:stretch>
        </p:blipFill>
        <p:spPr>
          <a:xfrm>
            <a:off x="1053338" y="2658087"/>
            <a:ext cx="7315074" cy="196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cxnSp>
        <p:nvCxnSpPr>
          <p:cNvPr id="194" name="Google Shape;194;p3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95" name="Google Shape;195;p3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96" name="Google Shape;196;p39"/>
          <p:cNvSpPr txBox="1"/>
          <p:nvPr/>
        </p:nvSpPr>
        <p:spPr>
          <a:xfrm>
            <a:off x="414725" y="944075"/>
            <a:ext cx="8544600" cy="3551700"/>
          </a:xfrm>
          <a:prstGeom prst="rect">
            <a:avLst/>
          </a:prstGeom>
          <a:noFill/>
          <a:ln>
            <a:noFill/>
          </a:ln>
        </p:spPr>
        <p:txBody>
          <a:bodyPr anchorCtr="0" anchor="t" bIns="91425" lIns="0"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T</a:t>
            </a:r>
            <a:r>
              <a:rPr lang="en-GB" sz="1600">
                <a:solidFill>
                  <a:schemeClr val="dk1"/>
                </a:solidFill>
                <a:latin typeface="Montserrat Light"/>
                <a:ea typeface="Montserrat Light"/>
                <a:cs typeface="Montserrat Light"/>
                <a:sym typeface="Montserrat Light"/>
              </a:rPr>
              <a:t>o solve this inconvenient, we need to fix our configuration file in our home directory.</a:t>
            </a:r>
            <a:endParaRPr sz="1600">
              <a:solidFill>
                <a:schemeClr val="dk1"/>
              </a:solidFill>
              <a:latin typeface="Montserrat Light"/>
              <a:ea typeface="Montserrat Light"/>
              <a:cs typeface="Montserrat Light"/>
              <a:sym typeface="Montserrat Light"/>
            </a:endParaRPr>
          </a:p>
          <a:p>
            <a:pPr indent="0" lvl="0" marL="45720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Now, how to access your home directory?</a:t>
            </a:r>
            <a:endParaRPr sz="1600">
              <a:solidFill>
                <a:schemeClr val="dk1"/>
              </a:solidFill>
              <a:latin typeface="Montserrat Light"/>
              <a:ea typeface="Montserrat Light"/>
              <a:cs typeface="Montserrat Light"/>
              <a:sym typeface="Montserrat Light"/>
            </a:endParaRPr>
          </a:p>
          <a:p>
            <a:pPr indent="0" lvl="0" marL="457200" rtl="0" algn="l">
              <a:lnSpc>
                <a:spcPct val="200000"/>
              </a:lnSpc>
              <a:spcBef>
                <a:spcPts val="0"/>
              </a:spcBef>
              <a:spcAft>
                <a:spcPts val="0"/>
              </a:spcAft>
              <a:buNone/>
            </a:pPr>
            <a:r>
              <a:rPr lang="en-GB" sz="1600">
                <a:solidFill>
                  <a:schemeClr val="dk1"/>
                </a:solidFill>
                <a:latin typeface="Source Code Pro"/>
                <a:ea typeface="Source Code Pro"/>
                <a:cs typeface="Source Code Pro"/>
                <a:sym typeface="Source Code Pro"/>
              </a:rPr>
              <a:t>	</a:t>
            </a:r>
            <a:r>
              <a:rPr lang="en-GB" sz="1600">
                <a:solidFill>
                  <a:srgbClr val="CC0000"/>
                </a:solidFill>
                <a:latin typeface="Source Code Pro"/>
                <a:ea typeface="Source Code Pro"/>
                <a:cs typeface="Source Code Pro"/>
                <a:sym typeface="Source Code Pro"/>
              </a:rPr>
              <a:t>c</a:t>
            </a:r>
            <a:r>
              <a:rPr lang="en-GB" sz="1600">
                <a:solidFill>
                  <a:srgbClr val="CC0000"/>
                </a:solidFill>
                <a:latin typeface="Source Code Pro"/>
                <a:ea typeface="Source Code Pro"/>
                <a:cs typeface="Source Code Pro"/>
                <a:sym typeface="Source Code Pro"/>
              </a:rPr>
              <a:t>d ~ </a:t>
            </a:r>
            <a:r>
              <a:rPr lang="en-GB" sz="1600">
                <a:solidFill>
                  <a:srgbClr val="38761D"/>
                </a:solidFill>
                <a:latin typeface="Source Code Pro"/>
                <a:ea typeface="Source Code Pro"/>
                <a:cs typeface="Source Code Pro"/>
                <a:sym typeface="Source Code Pro"/>
              </a:rPr>
              <a:t>// will change our location to the home directory</a:t>
            </a:r>
            <a:endParaRPr sz="1600">
              <a:solidFill>
                <a:srgbClr val="CC0000"/>
              </a:solidFill>
              <a:latin typeface="Source Code Pro"/>
              <a:ea typeface="Source Code Pro"/>
              <a:cs typeface="Source Code Pro"/>
              <a:sym typeface="Source Code Pro"/>
            </a:endParaRPr>
          </a:p>
          <a:p>
            <a:pPr indent="0" lvl="0" marL="45720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	</a:t>
            </a:r>
            <a:r>
              <a:rPr lang="en-GB" sz="1600">
                <a:solidFill>
                  <a:srgbClr val="CC0000"/>
                </a:solidFill>
                <a:latin typeface="Source Code Pro"/>
                <a:ea typeface="Source Code Pro"/>
                <a:cs typeface="Source Code Pro"/>
                <a:sym typeface="Source Code Pro"/>
              </a:rPr>
              <a:t>p</a:t>
            </a:r>
            <a:r>
              <a:rPr lang="en-GB" sz="1600">
                <a:solidFill>
                  <a:srgbClr val="CC0000"/>
                </a:solidFill>
                <a:latin typeface="Source Code Pro"/>
                <a:ea typeface="Source Code Pro"/>
                <a:cs typeface="Source Code Pro"/>
                <a:sym typeface="Source Code Pro"/>
              </a:rPr>
              <a:t>wd </a:t>
            </a:r>
            <a:r>
              <a:rPr lang="en-GB" sz="1600">
                <a:solidFill>
                  <a:srgbClr val="38761D"/>
                </a:solidFill>
                <a:latin typeface="Source Code Pro"/>
                <a:ea typeface="Source Code Pro"/>
                <a:cs typeface="Source Code Pro"/>
                <a:sym typeface="Source Code Pro"/>
              </a:rPr>
              <a:t>// print the address in the terminal</a:t>
            </a:r>
            <a:endParaRPr sz="1600">
              <a:solidFill>
                <a:srgbClr val="CC0000"/>
              </a:solidFill>
              <a:latin typeface="Source Code Pro"/>
              <a:ea typeface="Source Code Pro"/>
              <a:cs typeface="Source Code Pro"/>
              <a:sym typeface="Source Code Pro"/>
            </a:endParaRPr>
          </a:p>
          <a:p>
            <a:pPr indent="0" lvl="0" marL="45720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	</a:t>
            </a:r>
            <a:r>
              <a:rPr lang="en-GB" sz="1600">
                <a:solidFill>
                  <a:srgbClr val="CC0000"/>
                </a:solidFill>
                <a:latin typeface="Source Code Pro"/>
                <a:ea typeface="Source Code Pro"/>
                <a:cs typeface="Source Code Pro"/>
                <a:sym typeface="Source Code Pro"/>
              </a:rPr>
              <a:t>code . </a:t>
            </a:r>
            <a:r>
              <a:rPr lang="en-GB" sz="1600">
                <a:solidFill>
                  <a:srgbClr val="38761D"/>
                </a:solidFill>
                <a:latin typeface="Source Code Pro"/>
                <a:ea typeface="Source Code Pro"/>
                <a:cs typeface="Source Code Pro"/>
                <a:sym typeface="Source Code Pro"/>
              </a:rPr>
              <a:t>// open the home folder in VSC</a:t>
            </a:r>
            <a:endParaRPr sz="1600">
              <a:solidFill>
                <a:srgbClr val="38761D"/>
              </a:solidFill>
              <a:latin typeface="Source Code Pro"/>
              <a:ea typeface="Source Code Pro"/>
              <a:cs typeface="Source Code Pro"/>
              <a:sym typeface="Source Code Pro"/>
            </a:endParaRPr>
          </a:p>
          <a:p>
            <a:pPr indent="0" lvl="0" marL="457200" rtl="0" algn="l">
              <a:lnSpc>
                <a:spcPct val="200000"/>
              </a:lnSpc>
              <a:spcBef>
                <a:spcPts val="0"/>
              </a:spcBef>
              <a:spcAft>
                <a:spcPts val="0"/>
              </a:spcAft>
              <a:buNone/>
            </a:pPr>
            <a:r>
              <a:rPr lang="en-GB" sz="1600">
                <a:solidFill>
                  <a:schemeClr val="dk1"/>
                </a:solidFill>
                <a:latin typeface="Montserrat Light"/>
                <a:ea typeface="Montserrat Light"/>
                <a:cs typeface="Montserrat Light"/>
                <a:sym typeface="Montserrat Light"/>
              </a:rPr>
              <a:t>That command works for MacOS, as well in GitBash (Windows) or Ubuntu.</a:t>
            </a:r>
            <a:endParaRPr sz="1600">
              <a:solidFill>
                <a:schemeClr val="dk1"/>
              </a:solidFill>
              <a:latin typeface="Montserrat Light"/>
              <a:ea typeface="Montserrat Light"/>
              <a:cs typeface="Montserrat Light"/>
              <a:sym typeface="Montserrat Light"/>
            </a:endParaRPr>
          </a:p>
          <a:p>
            <a:pPr indent="0" lvl="0" marL="457200" rtl="0" algn="l">
              <a:lnSpc>
                <a:spcPct val="200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a:p>
            <a:pPr indent="0" lvl="0" marL="457200" rtl="0" algn="l">
              <a:lnSpc>
                <a:spcPct val="200000"/>
              </a:lnSpc>
              <a:spcBef>
                <a:spcPts val="0"/>
              </a:spcBef>
              <a:spcAft>
                <a:spcPts val="0"/>
              </a:spcAft>
              <a:buNone/>
            </a:pPr>
            <a:r>
              <a:t/>
            </a:r>
            <a:endParaRPr sz="1600">
              <a:solidFill>
                <a:schemeClr val="dk1"/>
              </a:solidFill>
              <a:latin typeface="Montserrat Light"/>
              <a:ea typeface="Montserrat Light"/>
              <a:cs typeface="Montserrat Light"/>
              <a:sym typeface="Montserrat Light"/>
            </a:endParaRPr>
          </a:p>
        </p:txBody>
      </p:sp>
      <p:sp>
        <p:nvSpPr>
          <p:cNvPr id="197" name="Google Shape;197;p39"/>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b="1" lang="en-GB" sz="3000">
                <a:solidFill>
                  <a:srgbClr val="4278E8"/>
                </a:solidFill>
                <a:latin typeface="Montserrat"/>
                <a:ea typeface="Montserrat"/>
                <a:cs typeface="Montserrat"/>
                <a:sym typeface="Montserrat"/>
              </a:rPr>
              <a:t>&lt;user&gt; authored and &lt;user&gt; commited</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3000">
              <a:solidFill>
                <a:srgbClr val="4278E8"/>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lutt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