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147483482" r:id="rId3"/>
    <p:sldId id="2147483483" r:id="rId4"/>
    <p:sldId id="2147483484" r:id="rId5"/>
    <p:sldId id="2147483486" r:id="rId6"/>
    <p:sldId id="2147483487" r:id="rId7"/>
    <p:sldId id="2147483489" r:id="rId8"/>
    <p:sldId id="2147483490" r:id="rId9"/>
    <p:sldId id="2147483494" r:id="rId10"/>
    <p:sldId id="2147483488" r:id="rId11"/>
    <p:sldId id="2147483493" r:id="rId12"/>
    <p:sldId id="2147483491" r:id="rId13"/>
    <p:sldId id="2147483492" r:id="rId14"/>
    <p:sldId id="2147483495" r:id="rId15"/>
    <p:sldId id="2147483496" r:id="rId16"/>
    <p:sldId id="2147483498" r:id="rId17"/>
    <p:sldId id="2147483497" r:id="rId18"/>
    <p:sldId id="2147483501" r:id="rId19"/>
    <p:sldId id="2147483500" r:id="rId20"/>
    <p:sldId id="214748349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1A3F7-D2F4-41C2-A654-8A08D5E3DF41}" v="91" dt="2024-08-14T08:34:0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Hsu" userId="60d91a9c-a42c-4cc8-ad01-70c31ac073b3" providerId="ADAL" clId="{3671A3F7-D2F4-41C2-A654-8A08D5E3DF41}"/>
    <pc:docChg chg="undo custSel addSld delSld modSld sldOrd modMainMaster">
      <pc:chgData name="Allen Hsu" userId="60d91a9c-a42c-4cc8-ad01-70c31ac073b3" providerId="ADAL" clId="{3671A3F7-D2F4-41C2-A654-8A08D5E3DF41}" dt="2024-08-14T08:34:16.085" v="5214" actId="20577"/>
      <pc:docMkLst>
        <pc:docMk/>
      </pc:docMkLst>
      <pc:sldChg chg="modSp add del">
        <pc:chgData name="Allen Hsu" userId="60d91a9c-a42c-4cc8-ad01-70c31ac073b3" providerId="ADAL" clId="{3671A3F7-D2F4-41C2-A654-8A08D5E3DF41}" dt="2024-08-14T05:52:25.175" v="35" actId="47"/>
        <pc:sldMkLst>
          <pc:docMk/>
          <pc:sldMk cId="759668413" sldId="2147483481"/>
        </pc:sldMkLst>
        <pc:graphicFrameChg chg="mod">
          <ac:chgData name="Allen Hsu" userId="60d91a9c-a42c-4cc8-ad01-70c31ac073b3" providerId="ADAL" clId="{3671A3F7-D2F4-41C2-A654-8A08D5E3DF41}" dt="2024-08-14T05:52:12.326" v="31"/>
          <ac:graphicFrameMkLst>
            <pc:docMk/>
            <pc:sldMk cId="759668413" sldId="2147483481"/>
            <ac:graphicFrameMk id="5" creationId="{8FE3814F-04AF-4C8F-DAAE-E18ABA85B171}"/>
          </ac:graphicFrameMkLst>
        </pc:graphicFrameChg>
      </pc:sldChg>
      <pc:sldChg chg="modSp new mod">
        <pc:chgData name="Allen Hsu" userId="60d91a9c-a42c-4cc8-ad01-70c31ac073b3" providerId="ADAL" clId="{3671A3F7-D2F4-41C2-A654-8A08D5E3DF41}" dt="2024-08-14T05:54:41.768" v="109" actId="20577"/>
        <pc:sldMkLst>
          <pc:docMk/>
          <pc:sldMk cId="3935982317" sldId="2147483482"/>
        </pc:sldMkLst>
        <pc:spChg chg="mod">
          <ac:chgData name="Allen Hsu" userId="60d91a9c-a42c-4cc8-ad01-70c31ac073b3" providerId="ADAL" clId="{3671A3F7-D2F4-41C2-A654-8A08D5E3DF41}" dt="2024-08-14T05:54:41.768" v="109" actId="20577"/>
          <ac:spMkLst>
            <pc:docMk/>
            <pc:sldMk cId="3935982317" sldId="2147483482"/>
            <ac:spMk id="2" creationId="{98D7656B-8F86-35E0-D741-9FEDC9B61C7A}"/>
          </ac:spMkLst>
        </pc:spChg>
        <pc:spChg chg="mod">
          <ac:chgData name="Allen Hsu" userId="60d91a9c-a42c-4cc8-ad01-70c31ac073b3" providerId="ADAL" clId="{3671A3F7-D2F4-41C2-A654-8A08D5E3DF41}" dt="2024-08-14T05:53:35.625" v="92" actId="20577"/>
          <ac:spMkLst>
            <pc:docMk/>
            <pc:sldMk cId="3935982317" sldId="2147483482"/>
            <ac:spMk id="3" creationId="{56F7EBBF-FD9E-D90E-6178-A6E4286F695B}"/>
          </ac:spMkLst>
        </pc:spChg>
      </pc:sldChg>
      <pc:sldChg chg="addSp delSp modSp new mod">
        <pc:chgData name="Allen Hsu" userId="60d91a9c-a42c-4cc8-ad01-70c31ac073b3" providerId="ADAL" clId="{3671A3F7-D2F4-41C2-A654-8A08D5E3DF41}" dt="2024-08-14T06:00:51.761" v="334" actId="20577"/>
        <pc:sldMkLst>
          <pc:docMk/>
          <pc:sldMk cId="3277300315" sldId="2147483483"/>
        </pc:sldMkLst>
        <pc:spChg chg="mod">
          <ac:chgData name="Allen Hsu" userId="60d91a9c-a42c-4cc8-ad01-70c31ac073b3" providerId="ADAL" clId="{3671A3F7-D2F4-41C2-A654-8A08D5E3DF41}" dt="2024-08-14T05:59:19.220" v="321" actId="20577"/>
          <ac:spMkLst>
            <pc:docMk/>
            <pc:sldMk cId="3277300315" sldId="2147483483"/>
            <ac:spMk id="2" creationId="{F9169BDF-04B9-5223-61C7-941B968968E0}"/>
          </ac:spMkLst>
        </pc:spChg>
        <pc:spChg chg="del">
          <ac:chgData name="Allen Hsu" userId="60d91a9c-a42c-4cc8-ad01-70c31ac073b3" providerId="ADAL" clId="{3671A3F7-D2F4-41C2-A654-8A08D5E3DF41}" dt="2024-08-14T05:55:29.695" v="112" actId="478"/>
          <ac:spMkLst>
            <pc:docMk/>
            <pc:sldMk cId="3277300315" sldId="2147483483"/>
            <ac:spMk id="4" creationId="{56DD97FC-54C1-8D5C-B6C4-E8309A767776}"/>
          </ac:spMkLst>
        </pc:spChg>
        <pc:spChg chg="add mod">
          <ac:chgData name="Allen Hsu" userId="60d91a9c-a42c-4cc8-ad01-70c31ac073b3" providerId="ADAL" clId="{3671A3F7-D2F4-41C2-A654-8A08D5E3DF41}" dt="2024-08-14T05:57:43.435" v="212" actId="1036"/>
          <ac:spMkLst>
            <pc:docMk/>
            <pc:sldMk cId="3277300315" sldId="2147483483"/>
            <ac:spMk id="7" creationId="{EB1EDC99-6828-4E55-E299-FE092B093876}"/>
          </ac:spMkLst>
        </pc:spChg>
        <pc:spChg chg="add mod">
          <ac:chgData name="Allen Hsu" userId="60d91a9c-a42c-4cc8-ad01-70c31ac073b3" providerId="ADAL" clId="{3671A3F7-D2F4-41C2-A654-8A08D5E3DF41}" dt="2024-08-14T05:58:14.744" v="260" actId="20577"/>
          <ac:spMkLst>
            <pc:docMk/>
            <pc:sldMk cId="3277300315" sldId="2147483483"/>
            <ac:spMk id="8" creationId="{50F8B8EE-137F-3089-D65B-89785998ED8F}"/>
          </ac:spMkLst>
        </pc:spChg>
        <pc:spChg chg="add mod">
          <ac:chgData name="Allen Hsu" userId="60d91a9c-a42c-4cc8-ad01-70c31ac073b3" providerId="ADAL" clId="{3671A3F7-D2F4-41C2-A654-8A08D5E3DF41}" dt="2024-08-14T05:58:11.674" v="255" actId="20577"/>
          <ac:spMkLst>
            <pc:docMk/>
            <pc:sldMk cId="3277300315" sldId="2147483483"/>
            <ac:spMk id="9" creationId="{5F226D66-9882-72F1-8715-F08431A1BBA3}"/>
          </ac:spMkLst>
        </pc:spChg>
        <pc:spChg chg="add mod">
          <ac:chgData name="Allen Hsu" userId="60d91a9c-a42c-4cc8-ad01-70c31ac073b3" providerId="ADAL" clId="{3671A3F7-D2F4-41C2-A654-8A08D5E3DF41}" dt="2024-08-14T06:00:51.761" v="334" actId="20577"/>
          <ac:spMkLst>
            <pc:docMk/>
            <pc:sldMk cId="3277300315" sldId="2147483483"/>
            <ac:spMk id="10" creationId="{6CC26AC2-BD05-6051-F8F2-4181F0A5562F}"/>
          </ac:spMkLst>
        </pc:spChg>
        <pc:picChg chg="add mod">
          <ac:chgData name="Allen Hsu" userId="60d91a9c-a42c-4cc8-ad01-70c31ac073b3" providerId="ADAL" clId="{3671A3F7-D2F4-41C2-A654-8A08D5E3DF41}" dt="2024-08-14T05:57:28.399" v="205" actId="14100"/>
          <ac:picMkLst>
            <pc:docMk/>
            <pc:sldMk cId="3277300315" sldId="2147483483"/>
            <ac:picMk id="6" creationId="{AA385BB4-B3B2-1119-4617-9DD366A3BBCB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6:18:28.591" v="1131" actId="20577"/>
        <pc:sldMkLst>
          <pc:docMk/>
          <pc:sldMk cId="3413672467" sldId="2147483484"/>
        </pc:sldMkLst>
        <pc:spChg chg="mod">
          <ac:chgData name="Allen Hsu" userId="60d91a9c-a42c-4cc8-ad01-70c31ac073b3" providerId="ADAL" clId="{3671A3F7-D2F4-41C2-A654-8A08D5E3DF41}" dt="2024-08-14T06:03:52.255" v="409" actId="20577"/>
          <ac:spMkLst>
            <pc:docMk/>
            <pc:sldMk cId="3413672467" sldId="2147483484"/>
            <ac:spMk id="2" creationId="{AFEB53EA-21B8-B250-EAC8-30D5EBB5560D}"/>
          </ac:spMkLst>
        </pc:spChg>
        <pc:spChg chg="del">
          <ac:chgData name="Allen Hsu" userId="60d91a9c-a42c-4cc8-ad01-70c31ac073b3" providerId="ADAL" clId="{3671A3F7-D2F4-41C2-A654-8A08D5E3DF41}" dt="2024-08-14T06:01:07.515" v="336" actId="478"/>
          <ac:spMkLst>
            <pc:docMk/>
            <pc:sldMk cId="3413672467" sldId="2147483484"/>
            <ac:spMk id="4" creationId="{D4CCB530-BF7C-B90F-A58F-965A617B06FE}"/>
          </ac:spMkLst>
        </pc:spChg>
        <pc:spChg chg="add mod">
          <ac:chgData name="Allen Hsu" userId="60d91a9c-a42c-4cc8-ad01-70c31ac073b3" providerId="ADAL" clId="{3671A3F7-D2F4-41C2-A654-8A08D5E3DF41}" dt="2024-08-14T06:14:04.846" v="890" actId="20577"/>
          <ac:spMkLst>
            <pc:docMk/>
            <pc:sldMk cId="3413672467" sldId="2147483484"/>
            <ac:spMk id="7" creationId="{394F2AA6-51D0-A119-D675-6C1D47822801}"/>
          </ac:spMkLst>
        </pc:spChg>
        <pc:spChg chg="add mod">
          <ac:chgData name="Allen Hsu" userId="60d91a9c-a42c-4cc8-ad01-70c31ac073b3" providerId="ADAL" clId="{3671A3F7-D2F4-41C2-A654-8A08D5E3DF41}" dt="2024-08-14T06:18:28.591" v="1131" actId="20577"/>
          <ac:spMkLst>
            <pc:docMk/>
            <pc:sldMk cId="3413672467" sldId="2147483484"/>
            <ac:spMk id="8" creationId="{7F931A8D-4C00-0590-0A74-11AEC2AE24BA}"/>
          </ac:spMkLst>
        </pc:spChg>
        <pc:spChg chg="add mod">
          <ac:chgData name="Allen Hsu" userId="60d91a9c-a42c-4cc8-ad01-70c31ac073b3" providerId="ADAL" clId="{3671A3F7-D2F4-41C2-A654-8A08D5E3DF41}" dt="2024-08-14T06:07:18.814" v="565" actId="20577"/>
          <ac:spMkLst>
            <pc:docMk/>
            <pc:sldMk cId="3413672467" sldId="2147483484"/>
            <ac:spMk id="9" creationId="{49090C69-396F-C023-63D7-97670792071F}"/>
          </ac:spMkLst>
        </pc:spChg>
        <pc:spChg chg="add mod">
          <ac:chgData name="Allen Hsu" userId="60d91a9c-a42c-4cc8-ad01-70c31ac073b3" providerId="ADAL" clId="{3671A3F7-D2F4-41C2-A654-8A08D5E3DF41}" dt="2024-08-14T06:09:58.564" v="662" actId="20577"/>
          <ac:spMkLst>
            <pc:docMk/>
            <pc:sldMk cId="3413672467" sldId="2147483484"/>
            <ac:spMk id="10" creationId="{3587AF25-4E16-3AED-D914-687E6EA561BD}"/>
          </ac:spMkLst>
        </pc:spChg>
        <pc:spChg chg="add mod">
          <ac:chgData name="Allen Hsu" userId="60d91a9c-a42c-4cc8-ad01-70c31ac073b3" providerId="ADAL" clId="{3671A3F7-D2F4-41C2-A654-8A08D5E3DF41}" dt="2024-08-14T06:11:44.896" v="720" actId="1076"/>
          <ac:spMkLst>
            <pc:docMk/>
            <pc:sldMk cId="3413672467" sldId="2147483484"/>
            <ac:spMk id="11" creationId="{BBFEC12E-2D79-2113-8019-DC7235CFB6A4}"/>
          </ac:spMkLst>
        </pc:spChg>
        <pc:picChg chg="add mod">
          <ac:chgData name="Allen Hsu" userId="60d91a9c-a42c-4cc8-ad01-70c31ac073b3" providerId="ADAL" clId="{3671A3F7-D2F4-41C2-A654-8A08D5E3DF41}" dt="2024-08-14T06:01:13.912" v="338" actId="14100"/>
          <ac:picMkLst>
            <pc:docMk/>
            <pc:sldMk cId="3413672467" sldId="2147483484"/>
            <ac:picMk id="6" creationId="{A348AD08-EAB9-AF1B-AB36-45335263E012}"/>
          </ac:picMkLst>
        </pc:picChg>
      </pc:sldChg>
      <pc:sldChg chg="addSp delSp modSp new del mod">
        <pc:chgData name="Allen Hsu" userId="60d91a9c-a42c-4cc8-ad01-70c31ac073b3" providerId="ADAL" clId="{3671A3F7-D2F4-41C2-A654-8A08D5E3DF41}" dt="2024-08-14T06:24:48.497" v="1382" actId="47"/>
        <pc:sldMkLst>
          <pc:docMk/>
          <pc:sldMk cId="1006779355" sldId="2147483485"/>
        </pc:sldMkLst>
        <pc:spChg chg="mod">
          <ac:chgData name="Allen Hsu" userId="60d91a9c-a42c-4cc8-ad01-70c31ac073b3" providerId="ADAL" clId="{3671A3F7-D2F4-41C2-A654-8A08D5E3DF41}" dt="2024-08-14T06:16:28.536" v="907" actId="20577"/>
          <ac:spMkLst>
            <pc:docMk/>
            <pc:sldMk cId="1006779355" sldId="2147483485"/>
            <ac:spMk id="2" creationId="{2538BD20-585E-CD3E-8261-188CFE38B663}"/>
          </ac:spMkLst>
        </pc:spChg>
        <pc:spChg chg="del">
          <ac:chgData name="Allen Hsu" userId="60d91a9c-a42c-4cc8-ad01-70c31ac073b3" providerId="ADAL" clId="{3671A3F7-D2F4-41C2-A654-8A08D5E3DF41}" dt="2024-08-14T06:16:32.938" v="908" actId="478"/>
          <ac:spMkLst>
            <pc:docMk/>
            <pc:sldMk cId="1006779355" sldId="2147483485"/>
            <ac:spMk id="4" creationId="{B91695EB-14F4-E841-DDA8-E4D4303B3222}"/>
          </ac:spMkLst>
        </pc:spChg>
        <pc:spChg chg="add mod">
          <ac:chgData name="Allen Hsu" userId="60d91a9c-a42c-4cc8-ad01-70c31ac073b3" providerId="ADAL" clId="{3671A3F7-D2F4-41C2-A654-8A08D5E3DF41}" dt="2024-08-14T06:17:53.851" v="1071" actId="5793"/>
          <ac:spMkLst>
            <pc:docMk/>
            <pc:sldMk cId="1006779355" sldId="2147483485"/>
            <ac:spMk id="5" creationId="{75476CF0-0B5B-B618-C58B-35303A86A01C}"/>
          </ac:spMkLst>
        </pc:spChg>
      </pc:sldChg>
      <pc:sldChg chg="addSp delSp modSp new mod">
        <pc:chgData name="Allen Hsu" userId="60d91a9c-a42c-4cc8-ad01-70c31ac073b3" providerId="ADAL" clId="{3671A3F7-D2F4-41C2-A654-8A08D5E3DF41}" dt="2024-08-14T07:44:21.113" v="3867" actId="20577"/>
        <pc:sldMkLst>
          <pc:docMk/>
          <pc:sldMk cId="4137111414" sldId="2147483486"/>
        </pc:sldMkLst>
        <pc:spChg chg="mod">
          <ac:chgData name="Allen Hsu" userId="60d91a9c-a42c-4cc8-ad01-70c31ac073b3" providerId="ADAL" clId="{3671A3F7-D2F4-41C2-A654-8A08D5E3DF41}" dt="2024-08-14T07:44:21.113" v="3867" actId="20577"/>
          <ac:spMkLst>
            <pc:docMk/>
            <pc:sldMk cId="4137111414" sldId="2147483486"/>
            <ac:spMk id="2" creationId="{9F7A6F67-9D8F-9F35-BCCE-ACA1C4F06C0A}"/>
          </ac:spMkLst>
        </pc:spChg>
        <pc:spChg chg="del">
          <ac:chgData name="Allen Hsu" userId="60d91a9c-a42c-4cc8-ad01-70c31ac073b3" providerId="ADAL" clId="{3671A3F7-D2F4-41C2-A654-8A08D5E3DF41}" dt="2024-08-14T06:20:29.231" v="1134" actId="478"/>
          <ac:spMkLst>
            <pc:docMk/>
            <pc:sldMk cId="4137111414" sldId="2147483486"/>
            <ac:spMk id="4" creationId="{5848FA11-C989-A5A9-2FD1-F44438FB4243}"/>
          </ac:spMkLst>
        </pc:spChg>
        <pc:spChg chg="add mod">
          <ac:chgData name="Allen Hsu" userId="60d91a9c-a42c-4cc8-ad01-70c31ac073b3" providerId="ADAL" clId="{3671A3F7-D2F4-41C2-A654-8A08D5E3DF41}" dt="2024-08-14T06:21:54.366" v="1254" actId="20577"/>
          <ac:spMkLst>
            <pc:docMk/>
            <pc:sldMk cId="4137111414" sldId="2147483486"/>
            <ac:spMk id="7" creationId="{FEC21174-6CF5-AEA8-21B5-F92F682E5E0C}"/>
          </ac:spMkLst>
        </pc:spChg>
        <pc:spChg chg="add mod">
          <ac:chgData name="Allen Hsu" userId="60d91a9c-a42c-4cc8-ad01-70c31ac073b3" providerId="ADAL" clId="{3671A3F7-D2F4-41C2-A654-8A08D5E3DF41}" dt="2024-08-14T06:22:03.982" v="1262" actId="20577"/>
          <ac:spMkLst>
            <pc:docMk/>
            <pc:sldMk cId="4137111414" sldId="2147483486"/>
            <ac:spMk id="8" creationId="{050A50C5-B9C5-0568-C5FE-2C0F61B2E163}"/>
          </ac:spMkLst>
        </pc:spChg>
        <pc:spChg chg="add mod">
          <ac:chgData name="Allen Hsu" userId="60d91a9c-a42c-4cc8-ad01-70c31ac073b3" providerId="ADAL" clId="{3671A3F7-D2F4-41C2-A654-8A08D5E3DF41}" dt="2024-08-14T06:22:12.226" v="1273" actId="20577"/>
          <ac:spMkLst>
            <pc:docMk/>
            <pc:sldMk cId="4137111414" sldId="2147483486"/>
            <ac:spMk id="9" creationId="{32330E91-8135-0F0C-69F9-6B42AF657F97}"/>
          </ac:spMkLst>
        </pc:spChg>
        <pc:spChg chg="add mod">
          <ac:chgData name="Allen Hsu" userId="60d91a9c-a42c-4cc8-ad01-70c31ac073b3" providerId="ADAL" clId="{3671A3F7-D2F4-41C2-A654-8A08D5E3DF41}" dt="2024-08-14T06:22:48.959" v="1285" actId="20577"/>
          <ac:spMkLst>
            <pc:docMk/>
            <pc:sldMk cId="4137111414" sldId="2147483486"/>
            <ac:spMk id="10" creationId="{2F08BDE4-A68D-A1E7-C8E3-36EAE3B3AF4E}"/>
          </ac:spMkLst>
        </pc:spChg>
        <pc:spChg chg="add mod">
          <ac:chgData name="Allen Hsu" userId="60d91a9c-a42c-4cc8-ad01-70c31ac073b3" providerId="ADAL" clId="{3671A3F7-D2F4-41C2-A654-8A08D5E3DF41}" dt="2024-08-14T06:23:01.291" v="1298" actId="20577"/>
          <ac:spMkLst>
            <pc:docMk/>
            <pc:sldMk cId="4137111414" sldId="2147483486"/>
            <ac:spMk id="11" creationId="{F1C3E1B2-6ABB-A06A-A872-8A99EA445A35}"/>
          </ac:spMkLst>
        </pc:spChg>
        <pc:spChg chg="add mod">
          <ac:chgData name="Allen Hsu" userId="60d91a9c-a42c-4cc8-ad01-70c31ac073b3" providerId="ADAL" clId="{3671A3F7-D2F4-41C2-A654-8A08D5E3DF41}" dt="2024-08-14T06:23:56.140" v="1335" actId="1076"/>
          <ac:spMkLst>
            <pc:docMk/>
            <pc:sldMk cId="4137111414" sldId="2147483486"/>
            <ac:spMk id="12" creationId="{DD922AD7-D3D3-4FD0-925D-7EF1062D6941}"/>
          </ac:spMkLst>
        </pc:spChg>
        <pc:spChg chg="add mod">
          <ac:chgData name="Allen Hsu" userId="60d91a9c-a42c-4cc8-ad01-70c31ac073b3" providerId="ADAL" clId="{3671A3F7-D2F4-41C2-A654-8A08D5E3DF41}" dt="2024-08-14T06:24:05.018" v="1347" actId="20577"/>
          <ac:spMkLst>
            <pc:docMk/>
            <pc:sldMk cId="4137111414" sldId="2147483486"/>
            <ac:spMk id="13" creationId="{74EFD84F-22FB-3D64-8750-BDB3420673E2}"/>
          </ac:spMkLst>
        </pc:spChg>
        <pc:spChg chg="add mod">
          <ac:chgData name="Allen Hsu" userId="60d91a9c-a42c-4cc8-ad01-70c31ac073b3" providerId="ADAL" clId="{3671A3F7-D2F4-41C2-A654-8A08D5E3DF41}" dt="2024-08-14T06:25:28.635" v="1385" actId="693"/>
          <ac:spMkLst>
            <pc:docMk/>
            <pc:sldMk cId="4137111414" sldId="2147483486"/>
            <ac:spMk id="14" creationId="{436EB3C2-4E5F-43C3-4494-F83ABAD0591B}"/>
          </ac:spMkLst>
        </pc:spChg>
        <pc:picChg chg="add mod">
          <ac:chgData name="Allen Hsu" userId="60d91a9c-a42c-4cc8-ad01-70c31ac073b3" providerId="ADAL" clId="{3671A3F7-D2F4-41C2-A654-8A08D5E3DF41}" dt="2024-08-14T06:20:37.484" v="1137" actId="14100"/>
          <ac:picMkLst>
            <pc:docMk/>
            <pc:sldMk cId="4137111414" sldId="2147483486"/>
            <ac:picMk id="6" creationId="{A9E22D93-7C92-6088-9BCB-409C465F690F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7:44:48.391" v="3886" actId="20577"/>
        <pc:sldMkLst>
          <pc:docMk/>
          <pc:sldMk cId="3585161547" sldId="2147483487"/>
        </pc:sldMkLst>
        <pc:spChg chg="mod">
          <ac:chgData name="Allen Hsu" userId="60d91a9c-a42c-4cc8-ad01-70c31ac073b3" providerId="ADAL" clId="{3671A3F7-D2F4-41C2-A654-8A08D5E3DF41}" dt="2024-08-14T07:44:48.391" v="3886" actId="20577"/>
          <ac:spMkLst>
            <pc:docMk/>
            <pc:sldMk cId="3585161547" sldId="2147483487"/>
            <ac:spMk id="2" creationId="{F66D051D-A1FB-B5A2-DE57-4611AFC1A9A2}"/>
          </ac:spMkLst>
        </pc:spChg>
        <pc:spChg chg="del">
          <ac:chgData name="Allen Hsu" userId="60d91a9c-a42c-4cc8-ad01-70c31ac073b3" providerId="ADAL" clId="{3671A3F7-D2F4-41C2-A654-8A08D5E3DF41}" dt="2024-08-14T06:29:26.570" v="1451" actId="478"/>
          <ac:spMkLst>
            <pc:docMk/>
            <pc:sldMk cId="3585161547" sldId="2147483487"/>
            <ac:spMk id="4" creationId="{234DAC8C-D706-8A9F-BB0A-6A0527D5C18E}"/>
          </ac:spMkLst>
        </pc:spChg>
        <pc:spChg chg="add mod">
          <ac:chgData name="Allen Hsu" userId="60d91a9c-a42c-4cc8-ad01-70c31ac073b3" providerId="ADAL" clId="{3671A3F7-D2F4-41C2-A654-8A08D5E3DF41}" dt="2024-08-14T06:30:52.947" v="1590" actId="20577"/>
          <ac:spMkLst>
            <pc:docMk/>
            <pc:sldMk cId="3585161547" sldId="2147483487"/>
            <ac:spMk id="7" creationId="{1D5E9863-FFA3-05BB-5207-1CD9480BA761}"/>
          </ac:spMkLst>
        </pc:spChg>
        <pc:picChg chg="add mod">
          <ac:chgData name="Allen Hsu" userId="60d91a9c-a42c-4cc8-ad01-70c31ac073b3" providerId="ADAL" clId="{3671A3F7-D2F4-41C2-A654-8A08D5E3DF41}" dt="2024-08-14T06:29:42.050" v="1454" actId="14100"/>
          <ac:picMkLst>
            <pc:docMk/>
            <pc:sldMk cId="3585161547" sldId="2147483487"/>
            <ac:picMk id="6" creationId="{C7B53E29-ED3F-7AFE-4A0D-901F3CD5E5BE}"/>
          </ac:picMkLst>
        </pc:picChg>
      </pc:sldChg>
      <pc:sldChg chg="addSp delSp modSp new mod ord">
        <pc:chgData name="Allen Hsu" userId="60d91a9c-a42c-4cc8-ad01-70c31ac073b3" providerId="ADAL" clId="{3671A3F7-D2F4-41C2-A654-8A08D5E3DF41}" dt="2024-08-14T07:45:24.452" v="3905" actId="20577"/>
        <pc:sldMkLst>
          <pc:docMk/>
          <pc:sldMk cId="3589714117" sldId="2147483488"/>
        </pc:sldMkLst>
        <pc:spChg chg="mod">
          <ac:chgData name="Allen Hsu" userId="60d91a9c-a42c-4cc8-ad01-70c31ac073b3" providerId="ADAL" clId="{3671A3F7-D2F4-41C2-A654-8A08D5E3DF41}" dt="2024-08-14T07:45:24.452" v="3905" actId="20577"/>
          <ac:spMkLst>
            <pc:docMk/>
            <pc:sldMk cId="3589714117" sldId="2147483488"/>
            <ac:spMk id="2" creationId="{39D34475-04E5-92AD-D77E-442D9AE0380F}"/>
          </ac:spMkLst>
        </pc:spChg>
        <pc:spChg chg="del">
          <ac:chgData name="Allen Hsu" userId="60d91a9c-a42c-4cc8-ad01-70c31ac073b3" providerId="ADAL" clId="{3671A3F7-D2F4-41C2-A654-8A08D5E3DF41}" dt="2024-08-14T06:32:59.931" v="1628" actId="478"/>
          <ac:spMkLst>
            <pc:docMk/>
            <pc:sldMk cId="3589714117" sldId="2147483488"/>
            <ac:spMk id="4" creationId="{DAC18BF2-54EF-586C-952F-8C62309D3F89}"/>
          </ac:spMkLst>
        </pc:spChg>
        <pc:spChg chg="add mod">
          <ac:chgData name="Allen Hsu" userId="60d91a9c-a42c-4cc8-ad01-70c31ac073b3" providerId="ADAL" clId="{3671A3F7-D2F4-41C2-A654-8A08D5E3DF41}" dt="2024-08-14T06:34:38.622" v="1701" actId="14100"/>
          <ac:spMkLst>
            <pc:docMk/>
            <pc:sldMk cId="3589714117" sldId="2147483488"/>
            <ac:spMk id="7" creationId="{F5677123-A3A5-0F32-A2D5-4B0C51556B69}"/>
          </ac:spMkLst>
        </pc:spChg>
        <pc:spChg chg="add mod">
          <ac:chgData name="Allen Hsu" userId="60d91a9c-a42c-4cc8-ad01-70c31ac073b3" providerId="ADAL" clId="{3671A3F7-D2F4-41C2-A654-8A08D5E3DF41}" dt="2024-08-14T06:36:58.872" v="1748" actId="20577"/>
          <ac:spMkLst>
            <pc:docMk/>
            <pc:sldMk cId="3589714117" sldId="2147483488"/>
            <ac:spMk id="8" creationId="{851959D6-7587-4FF2-4FC5-722D10218E6E}"/>
          </ac:spMkLst>
        </pc:spChg>
        <pc:spChg chg="add mod">
          <ac:chgData name="Allen Hsu" userId="60d91a9c-a42c-4cc8-ad01-70c31ac073b3" providerId="ADAL" clId="{3671A3F7-D2F4-41C2-A654-8A08D5E3DF41}" dt="2024-08-14T06:38:03.734" v="1863" actId="14100"/>
          <ac:spMkLst>
            <pc:docMk/>
            <pc:sldMk cId="3589714117" sldId="2147483488"/>
            <ac:spMk id="9" creationId="{9EE6C8AB-5808-FD0C-FF80-9A2356883965}"/>
          </ac:spMkLst>
        </pc:spChg>
        <pc:picChg chg="add mod">
          <ac:chgData name="Allen Hsu" userId="60d91a9c-a42c-4cc8-ad01-70c31ac073b3" providerId="ADAL" clId="{3671A3F7-D2F4-41C2-A654-8A08D5E3DF41}" dt="2024-08-14T06:33:15.318" v="1631" actId="14100"/>
          <ac:picMkLst>
            <pc:docMk/>
            <pc:sldMk cId="3589714117" sldId="2147483488"/>
            <ac:picMk id="6" creationId="{E5FD64FE-2E6A-D70C-6D35-7C76DFADB56F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6:46:16" v="2133" actId="20577"/>
        <pc:sldMkLst>
          <pc:docMk/>
          <pc:sldMk cId="3897855569" sldId="2147483489"/>
        </pc:sldMkLst>
        <pc:spChg chg="mod">
          <ac:chgData name="Allen Hsu" userId="60d91a9c-a42c-4cc8-ad01-70c31ac073b3" providerId="ADAL" clId="{3671A3F7-D2F4-41C2-A654-8A08D5E3DF41}" dt="2024-08-14T06:46:16" v="2133" actId="20577"/>
          <ac:spMkLst>
            <pc:docMk/>
            <pc:sldMk cId="3897855569" sldId="2147483489"/>
            <ac:spMk id="2" creationId="{8B78DC99-6F1C-333A-2D12-E86B6AA85069}"/>
          </ac:spMkLst>
        </pc:spChg>
        <pc:spChg chg="del">
          <ac:chgData name="Allen Hsu" userId="60d91a9c-a42c-4cc8-ad01-70c31ac073b3" providerId="ADAL" clId="{3671A3F7-D2F4-41C2-A654-8A08D5E3DF41}" dt="2024-08-14T06:38:29.696" v="1865" actId="478"/>
          <ac:spMkLst>
            <pc:docMk/>
            <pc:sldMk cId="3897855569" sldId="2147483489"/>
            <ac:spMk id="4" creationId="{6A14B9D6-A96C-B80E-722E-428BC51AF458}"/>
          </ac:spMkLst>
        </pc:spChg>
        <pc:spChg chg="add mod">
          <ac:chgData name="Allen Hsu" userId="60d91a9c-a42c-4cc8-ad01-70c31ac073b3" providerId="ADAL" clId="{3671A3F7-D2F4-41C2-A654-8A08D5E3DF41}" dt="2024-08-14T06:39:12.818" v="1874" actId="1076"/>
          <ac:spMkLst>
            <pc:docMk/>
            <pc:sldMk cId="3897855569" sldId="2147483489"/>
            <ac:spMk id="7" creationId="{3CFD8785-4310-BE61-4556-9BD3D4C454E6}"/>
          </ac:spMkLst>
        </pc:spChg>
        <pc:spChg chg="add mod">
          <ac:chgData name="Allen Hsu" userId="60d91a9c-a42c-4cc8-ad01-70c31ac073b3" providerId="ADAL" clId="{3671A3F7-D2F4-41C2-A654-8A08D5E3DF41}" dt="2024-08-14T06:40:32.668" v="1963" actId="1036"/>
          <ac:spMkLst>
            <pc:docMk/>
            <pc:sldMk cId="3897855569" sldId="2147483489"/>
            <ac:spMk id="8" creationId="{A7EA2821-F3F9-3B0E-F2B3-6E9DEB8D76E4}"/>
          </ac:spMkLst>
        </pc:spChg>
        <pc:spChg chg="add mod">
          <ac:chgData name="Allen Hsu" userId="60d91a9c-a42c-4cc8-ad01-70c31ac073b3" providerId="ADAL" clId="{3671A3F7-D2F4-41C2-A654-8A08D5E3DF41}" dt="2024-08-14T06:42:35.942" v="2029" actId="1036"/>
          <ac:spMkLst>
            <pc:docMk/>
            <pc:sldMk cId="3897855569" sldId="2147483489"/>
            <ac:spMk id="9" creationId="{6FE1A2EE-A70B-38FD-C201-B82850F1BBC7}"/>
          </ac:spMkLst>
        </pc:spChg>
        <pc:spChg chg="add mod">
          <ac:chgData name="Allen Hsu" userId="60d91a9c-a42c-4cc8-ad01-70c31ac073b3" providerId="ADAL" clId="{3671A3F7-D2F4-41C2-A654-8A08D5E3DF41}" dt="2024-08-14T06:43:11.388" v="2046" actId="20577"/>
          <ac:spMkLst>
            <pc:docMk/>
            <pc:sldMk cId="3897855569" sldId="2147483489"/>
            <ac:spMk id="10" creationId="{4416F3F8-D8F1-5A2F-35B5-72238739585A}"/>
          </ac:spMkLst>
        </pc:spChg>
        <pc:spChg chg="add mod">
          <ac:chgData name="Allen Hsu" userId="60d91a9c-a42c-4cc8-ad01-70c31ac073b3" providerId="ADAL" clId="{3671A3F7-D2F4-41C2-A654-8A08D5E3DF41}" dt="2024-08-14T06:44:09.602" v="2090" actId="20577"/>
          <ac:spMkLst>
            <pc:docMk/>
            <pc:sldMk cId="3897855569" sldId="2147483489"/>
            <ac:spMk id="11" creationId="{F0560000-C4EA-DA3E-71E6-F0131760BE81}"/>
          </ac:spMkLst>
        </pc:spChg>
        <pc:picChg chg="add mod">
          <ac:chgData name="Allen Hsu" userId="60d91a9c-a42c-4cc8-ad01-70c31ac073b3" providerId="ADAL" clId="{3671A3F7-D2F4-41C2-A654-8A08D5E3DF41}" dt="2024-08-14T06:38:38.846" v="1868" actId="14100"/>
          <ac:picMkLst>
            <pc:docMk/>
            <pc:sldMk cId="3897855569" sldId="2147483489"/>
            <ac:picMk id="6" creationId="{93531E3E-FB29-9040-2D63-EC1572C976AF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6:56:40.630" v="2579" actId="20577"/>
        <pc:sldMkLst>
          <pc:docMk/>
          <pc:sldMk cId="2119595760" sldId="2147483490"/>
        </pc:sldMkLst>
        <pc:spChg chg="mod">
          <ac:chgData name="Allen Hsu" userId="60d91a9c-a42c-4cc8-ad01-70c31ac073b3" providerId="ADAL" clId="{3671A3F7-D2F4-41C2-A654-8A08D5E3DF41}" dt="2024-08-14T06:56:40.630" v="2579" actId="20577"/>
          <ac:spMkLst>
            <pc:docMk/>
            <pc:sldMk cId="2119595760" sldId="2147483490"/>
            <ac:spMk id="2" creationId="{41A49FFE-FF78-69E5-16CB-54B65F96DACF}"/>
          </ac:spMkLst>
        </pc:spChg>
        <pc:spChg chg="del">
          <ac:chgData name="Allen Hsu" userId="60d91a9c-a42c-4cc8-ad01-70c31ac073b3" providerId="ADAL" clId="{3671A3F7-D2F4-41C2-A654-8A08D5E3DF41}" dt="2024-08-14T06:44:28.891" v="2092" actId="478"/>
          <ac:spMkLst>
            <pc:docMk/>
            <pc:sldMk cId="2119595760" sldId="2147483490"/>
            <ac:spMk id="4" creationId="{21909644-B38F-333A-B43E-649153BA8554}"/>
          </ac:spMkLst>
        </pc:spChg>
        <pc:spChg chg="add mod">
          <ac:chgData name="Allen Hsu" userId="60d91a9c-a42c-4cc8-ad01-70c31ac073b3" providerId="ADAL" clId="{3671A3F7-D2F4-41C2-A654-8A08D5E3DF41}" dt="2024-08-14T06:47:04.973" v="2150" actId="1035"/>
          <ac:spMkLst>
            <pc:docMk/>
            <pc:sldMk cId="2119595760" sldId="2147483490"/>
            <ac:spMk id="7" creationId="{3B533544-E40C-05A2-C19D-2A3BB56C4E50}"/>
          </ac:spMkLst>
        </pc:spChg>
        <pc:spChg chg="add mod">
          <ac:chgData name="Allen Hsu" userId="60d91a9c-a42c-4cc8-ad01-70c31ac073b3" providerId="ADAL" clId="{3671A3F7-D2F4-41C2-A654-8A08D5E3DF41}" dt="2024-08-14T06:51:35.985" v="2446" actId="20577"/>
          <ac:spMkLst>
            <pc:docMk/>
            <pc:sldMk cId="2119595760" sldId="2147483490"/>
            <ac:spMk id="8" creationId="{4A627746-828A-7C58-4D8A-00A0E987C0A8}"/>
          </ac:spMkLst>
        </pc:spChg>
        <pc:spChg chg="add mod">
          <ac:chgData name="Allen Hsu" userId="60d91a9c-a42c-4cc8-ad01-70c31ac073b3" providerId="ADAL" clId="{3671A3F7-D2F4-41C2-A654-8A08D5E3DF41}" dt="2024-08-14T06:50:02.405" v="2318" actId="20577"/>
          <ac:spMkLst>
            <pc:docMk/>
            <pc:sldMk cId="2119595760" sldId="2147483490"/>
            <ac:spMk id="9" creationId="{5F9FAC16-18C5-ECBF-1BD0-BEE08C21E5D0}"/>
          </ac:spMkLst>
        </pc:spChg>
        <pc:spChg chg="add mod">
          <ac:chgData name="Allen Hsu" userId="60d91a9c-a42c-4cc8-ad01-70c31ac073b3" providerId="ADAL" clId="{3671A3F7-D2F4-41C2-A654-8A08D5E3DF41}" dt="2024-08-14T06:55:07.454" v="2530" actId="14100"/>
          <ac:spMkLst>
            <pc:docMk/>
            <pc:sldMk cId="2119595760" sldId="2147483490"/>
            <ac:spMk id="10" creationId="{02F63176-F844-4F8A-84B6-8BC37CAA3433}"/>
          </ac:spMkLst>
        </pc:spChg>
        <pc:spChg chg="add mod">
          <ac:chgData name="Allen Hsu" userId="60d91a9c-a42c-4cc8-ad01-70c31ac073b3" providerId="ADAL" clId="{3671A3F7-D2F4-41C2-A654-8A08D5E3DF41}" dt="2024-08-14T06:53:17.547" v="2480" actId="20577"/>
          <ac:spMkLst>
            <pc:docMk/>
            <pc:sldMk cId="2119595760" sldId="2147483490"/>
            <ac:spMk id="11" creationId="{71AFF84D-3986-4D56-A977-E853E28A5BA7}"/>
          </ac:spMkLst>
        </pc:spChg>
        <pc:spChg chg="add mod">
          <ac:chgData name="Allen Hsu" userId="60d91a9c-a42c-4cc8-ad01-70c31ac073b3" providerId="ADAL" clId="{3671A3F7-D2F4-41C2-A654-8A08D5E3DF41}" dt="2024-08-14T06:53:51.923" v="2496" actId="20577"/>
          <ac:spMkLst>
            <pc:docMk/>
            <pc:sldMk cId="2119595760" sldId="2147483490"/>
            <ac:spMk id="12" creationId="{C4C1CBE4-9A9F-E8A9-6CE0-EB4EC2F1C3C0}"/>
          </ac:spMkLst>
        </pc:spChg>
        <pc:picChg chg="add mod">
          <ac:chgData name="Allen Hsu" userId="60d91a9c-a42c-4cc8-ad01-70c31ac073b3" providerId="ADAL" clId="{3671A3F7-D2F4-41C2-A654-8A08D5E3DF41}" dt="2024-08-14T06:52:47.382" v="2467"/>
          <ac:picMkLst>
            <pc:docMk/>
            <pc:sldMk cId="2119595760" sldId="2147483490"/>
            <ac:picMk id="6" creationId="{FD53E75D-6FDA-DEB3-AC67-DE5AF581AC28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7:39:28.979" v="3822" actId="20577"/>
        <pc:sldMkLst>
          <pc:docMk/>
          <pc:sldMk cId="3634155761" sldId="2147483491"/>
        </pc:sldMkLst>
        <pc:spChg chg="mod">
          <ac:chgData name="Allen Hsu" userId="60d91a9c-a42c-4cc8-ad01-70c31ac073b3" providerId="ADAL" clId="{3671A3F7-D2F4-41C2-A654-8A08D5E3DF41}" dt="2024-08-14T07:39:28.979" v="3822" actId="20577"/>
          <ac:spMkLst>
            <pc:docMk/>
            <pc:sldMk cId="3634155761" sldId="2147483491"/>
            <ac:spMk id="2" creationId="{FD46FDD1-0A6D-A85B-71E1-89D8A15A92CC}"/>
          </ac:spMkLst>
        </pc:spChg>
        <pc:spChg chg="del">
          <ac:chgData name="Allen Hsu" userId="60d91a9c-a42c-4cc8-ad01-70c31ac073b3" providerId="ADAL" clId="{3671A3F7-D2F4-41C2-A654-8A08D5E3DF41}" dt="2024-08-14T07:04:06.838" v="2624" actId="478"/>
          <ac:spMkLst>
            <pc:docMk/>
            <pc:sldMk cId="3634155761" sldId="2147483491"/>
            <ac:spMk id="4" creationId="{35DABF34-BAC0-D77E-DF16-091457FF9939}"/>
          </ac:spMkLst>
        </pc:spChg>
        <pc:spChg chg="add mod">
          <ac:chgData name="Allen Hsu" userId="60d91a9c-a42c-4cc8-ad01-70c31ac073b3" providerId="ADAL" clId="{3671A3F7-D2F4-41C2-A654-8A08D5E3DF41}" dt="2024-08-14T07:20:20.358" v="3146" actId="1076"/>
          <ac:spMkLst>
            <pc:docMk/>
            <pc:sldMk cId="3634155761" sldId="2147483491"/>
            <ac:spMk id="7" creationId="{41B866F0-D6A7-47A7-5CA5-AA584A9994C6}"/>
          </ac:spMkLst>
        </pc:spChg>
        <pc:spChg chg="add mod">
          <ac:chgData name="Allen Hsu" userId="60d91a9c-a42c-4cc8-ad01-70c31ac073b3" providerId="ADAL" clId="{3671A3F7-D2F4-41C2-A654-8A08D5E3DF41}" dt="2024-08-14T07:09:05.709" v="2847" actId="20577"/>
          <ac:spMkLst>
            <pc:docMk/>
            <pc:sldMk cId="3634155761" sldId="2147483491"/>
            <ac:spMk id="8" creationId="{6ED2E22B-9A24-CF89-F627-7817858E54F8}"/>
          </ac:spMkLst>
        </pc:spChg>
        <pc:spChg chg="add mod">
          <ac:chgData name="Allen Hsu" userId="60d91a9c-a42c-4cc8-ad01-70c31ac073b3" providerId="ADAL" clId="{3671A3F7-D2F4-41C2-A654-8A08D5E3DF41}" dt="2024-08-14T07:10:53.972" v="2856" actId="20577"/>
          <ac:spMkLst>
            <pc:docMk/>
            <pc:sldMk cId="3634155761" sldId="2147483491"/>
            <ac:spMk id="9" creationId="{6C2CDEB4-A70C-91B5-D78D-50220100F170}"/>
          </ac:spMkLst>
        </pc:spChg>
        <pc:spChg chg="add mod">
          <ac:chgData name="Allen Hsu" userId="60d91a9c-a42c-4cc8-ad01-70c31ac073b3" providerId="ADAL" clId="{3671A3F7-D2F4-41C2-A654-8A08D5E3DF41}" dt="2024-08-14T07:10:36.267" v="2855" actId="1076"/>
          <ac:spMkLst>
            <pc:docMk/>
            <pc:sldMk cId="3634155761" sldId="2147483491"/>
            <ac:spMk id="10" creationId="{076E6A1D-ECD7-AC81-0207-792AB0A76EB9}"/>
          </ac:spMkLst>
        </pc:spChg>
        <pc:spChg chg="add mod">
          <ac:chgData name="Allen Hsu" userId="60d91a9c-a42c-4cc8-ad01-70c31ac073b3" providerId="ADAL" clId="{3671A3F7-D2F4-41C2-A654-8A08D5E3DF41}" dt="2024-08-14T07:20:20.358" v="3146" actId="1076"/>
          <ac:spMkLst>
            <pc:docMk/>
            <pc:sldMk cId="3634155761" sldId="2147483491"/>
            <ac:spMk id="13" creationId="{AC80ABDE-3F09-9A5F-452B-1C443BD4E5ED}"/>
          </ac:spMkLst>
        </pc:spChg>
        <pc:spChg chg="add mod">
          <ac:chgData name="Allen Hsu" userId="60d91a9c-a42c-4cc8-ad01-70c31ac073b3" providerId="ADAL" clId="{3671A3F7-D2F4-41C2-A654-8A08D5E3DF41}" dt="2024-08-14T07:20:20.358" v="3146" actId="1076"/>
          <ac:spMkLst>
            <pc:docMk/>
            <pc:sldMk cId="3634155761" sldId="2147483491"/>
            <ac:spMk id="14" creationId="{C1273448-C5BB-2B4E-D883-B07D723B1F16}"/>
          </ac:spMkLst>
        </pc:spChg>
        <pc:spChg chg="add mod">
          <ac:chgData name="Allen Hsu" userId="60d91a9c-a42c-4cc8-ad01-70c31ac073b3" providerId="ADAL" clId="{3671A3F7-D2F4-41C2-A654-8A08D5E3DF41}" dt="2024-08-14T07:20:20.358" v="3146" actId="1076"/>
          <ac:spMkLst>
            <pc:docMk/>
            <pc:sldMk cId="3634155761" sldId="2147483491"/>
            <ac:spMk id="15" creationId="{6DADB6DE-7004-4D28-32FA-16887C16E75F}"/>
          </ac:spMkLst>
        </pc:spChg>
        <pc:spChg chg="add mod">
          <ac:chgData name="Allen Hsu" userId="60d91a9c-a42c-4cc8-ad01-70c31ac073b3" providerId="ADAL" clId="{3671A3F7-D2F4-41C2-A654-8A08D5E3DF41}" dt="2024-08-14T07:18:02.558" v="3126" actId="20577"/>
          <ac:spMkLst>
            <pc:docMk/>
            <pc:sldMk cId="3634155761" sldId="2147483491"/>
            <ac:spMk id="16" creationId="{5F57677F-1D5E-783F-91FC-84A7435D722B}"/>
          </ac:spMkLst>
        </pc:spChg>
        <pc:spChg chg="add mod">
          <ac:chgData name="Allen Hsu" userId="60d91a9c-a42c-4cc8-ad01-70c31ac073b3" providerId="ADAL" clId="{3671A3F7-D2F4-41C2-A654-8A08D5E3DF41}" dt="2024-08-14T07:20:20.358" v="3146" actId="1076"/>
          <ac:spMkLst>
            <pc:docMk/>
            <pc:sldMk cId="3634155761" sldId="2147483491"/>
            <ac:spMk id="17" creationId="{E0F9A3E4-D0EF-E418-149E-DDA777BA8892}"/>
          </ac:spMkLst>
        </pc:spChg>
        <pc:spChg chg="add mod">
          <ac:chgData name="Allen Hsu" userId="60d91a9c-a42c-4cc8-ad01-70c31ac073b3" providerId="ADAL" clId="{3671A3F7-D2F4-41C2-A654-8A08D5E3DF41}" dt="2024-08-14T07:20:20.358" v="3146" actId="1076"/>
          <ac:spMkLst>
            <pc:docMk/>
            <pc:sldMk cId="3634155761" sldId="2147483491"/>
            <ac:spMk id="18" creationId="{CAECFB0A-74D2-3EA0-98BE-26109C720107}"/>
          </ac:spMkLst>
        </pc:spChg>
        <pc:spChg chg="add mod">
          <ac:chgData name="Allen Hsu" userId="60d91a9c-a42c-4cc8-ad01-70c31ac073b3" providerId="ADAL" clId="{3671A3F7-D2F4-41C2-A654-8A08D5E3DF41}" dt="2024-08-14T07:19:57.416" v="3142" actId="1076"/>
          <ac:spMkLst>
            <pc:docMk/>
            <pc:sldMk cId="3634155761" sldId="2147483491"/>
            <ac:spMk id="21" creationId="{CC981F04-6F72-2FAA-C7D4-2F0620928E5C}"/>
          </ac:spMkLst>
        </pc:spChg>
        <pc:picChg chg="add mod">
          <ac:chgData name="Allen Hsu" userId="60d91a9c-a42c-4cc8-ad01-70c31ac073b3" providerId="ADAL" clId="{3671A3F7-D2F4-41C2-A654-8A08D5E3DF41}" dt="2024-08-14T07:07:03.325" v="2776" actId="1076"/>
          <ac:picMkLst>
            <pc:docMk/>
            <pc:sldMk cId="3634155761" sldId="2147483491"/>
            <ac:picMk id="6" creationId="{A804A4E1-C445-895F-908D-8060D73A6B6B}"/>
          </ac:picMkLst>
        </pc:picChg>
        <pc:picChg chg="add mod modCrop">
          <ac:chgData name="Allen Hsu" userId="60d91a9c-a42c-4cc8-ad01-70c31ac073b3" providerId="ADAL" clId="{3671A3F7-D2F4-41C2-A654-8A08D5E3DF41}" dt="2024-08-14T07:20:20.358" v="3146" actId="1076"/>
          <ac:picMkLst>
            <pc:docMk/>
            <pc:sldMk cId="3634155761" sldId="2147483491"/>
            <ac:picMk id="12" creationId="{62425ED9-A5CC-1852-91A3-71D6DFB75DD5}"/>
          </ac:picMkLst>
        </pc:picChg>
        <pc:picChg chg="add mod">
          <ac:chgData name="Allen Hsu" userId="60d91a9c-a42c-4cc8-ad01-70c31ac073b3" providerId="ADAL" clId="{3671A3F7-D2F4-41C2-A654-8A08D5E3DF41}" dt="2024-08-14T07:18:47.557" v="3130" actId="14100"/>
          <ac:picMkLst>
            <pc:docMk/>
            <pc:sldMk cId="3634155761" sldId="2147483491"/>
            <ac:picMk id="20" creationId="{A9894769-AB09-163F-5496-F7CCB3F7ED28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7:40:50.370" v="3853" actId="20577"/>
        <pc:sldMkLst>
          <pc:docMk/>
          <pc:sldMk cId="3739925987" sldId="2147483492"/>
        </pc:sldMkLst>
        <pc:spChg chg="mod">
          <ac:chgData name="Allen Hsu" userId="60d91a9c-a42c-4cc8-ad01-70c31ac073b3" providerId="ADAL" clId="{3671A3F7-D2F4-41C2-A654-8A08D5E3DF41}" dt="2024-08-14T07:39:37.780" v="3831" actId="20577"/>
          <ac:spMkLst>
            <pc:docMk/>
            <pc:sldMk cId="3739925987" sldId="2147483492"/>
            <ac:spMk id="2" creationId="{AC4FBDDC-1486-6052-8F9C-61ADC6083D85}"/>
          </ac:spMkLst>
        </pc:spChg>
        <pc:spChg chg="del">
          <ac:chgData name="Allen Hsu" userId="60d91a9c-a42c-4cc8-ad01-70c31ac073b3" providerId="ADAL" clId="{3671A3F7-D2F4-41C2-A654-8A08D5E3DF41}" dt="2024-08-14T07:21:22.012" v="3203" actId="478"/>
          <ac:spMkLst>
            <pc:docMk/>
            <pc:sldMk cId="3739925987" sldId="2147483492"/>
            <ac:spMk id="4" creationId="{F133CA6C-4D23-8FC4-A202-2A1503002CB3}"/>
          </ac:spMkLst>
        </pc:spChg>
        <pc:spChg chg="add mod topLvl">
          <ac:chgData name="Allen Hsu" userId="60d91a9c-a42c-4cc8-ad01-70c31ac073b3" providerId="ADAL" clId="{3671A3F7-D2F4-41C2-A654-8A08D5E3DF41}" dt="2024-08-14T07:33:35.706" v="3677" actId="165"/>
          <ac:spMkLst>
            <pc:docMk/>
            <pc:sldMk cId="3739925987" sldId="2147483492"/>
            <ac:spMk id="8" creationId="{36A2CD50-EAF9-A5D7-6265-B06EEE180C13}"/>
          </ac:spMkLst>
        </pc:spChg>
        <pc:spChg chg="add mod topLvl">
          <ac:chgData name="Allen Hsu" userId="60d91a9c-a42c-4cc8-ad01-70c31ac073b3" providerId="ADAL" clId="{3671A3F7-D2F4-41C2-A654-8A08D5E3DF41}" dt="2024-08-14T07:33:35.706" v="3677" actId="165"/>
          <ac:spMkLst>
            <pc:docMk/>
            <pc:sldMk cId="3739925987" sldId="2147483492"/>
            <ac:spMk id="9" creationId="{FFA0A1A0-4DA1-BEB8-3782-CB94A7673F70}"/>
          </ac:spMkLst>
        </pc:spChg>
        <pc:spChg chg="add mod topLvl">
          <ac:chgData name="Allen Hsu" userId="60d91a9c-a42c-4cc8-ad01-70c31ac073b3" providerId="ADAL" clId="{3671A3F7-D2F4-41C2-A654-8A08D5E3DF41}" dt="2024-08-14T07:33:35.706" v="3677" actId="165"/>
          <ac:spMkLst>
            <pc:docMk/>
            <pc:sldMk cId="3739925987" sldId="2147483492"/>
            <ac:spMk id="10" creationId="{CB9FA549-519A-F4EA-012D-D2CFBD3592B3}"/>
          </ac:spMkLst>
        </pc:spChg>
        <pc:spChg chg="add mod topLvl">
          <ac:chgData name="Allen Hsu" userId="60d91a9c-a42c-4cc8-ad01-70c31ac073b3" providerId="ADAL" clId="{3671A3F7-D2F4-41C2-A654-8A08D5E3DF41}" dt="2024-08-14T07:33:35.706" v="3677" actId="165"/>
          <ac:spMkLst>
            <pc:docMk/>
            <pc:sldMk cId="3739925987" sldId="2147483492"/>
            <ac:spMk id="11" creationId="{11952444-C047-1064-4D6A-0082D077F466}"/>
          </ac:spMkLst>
        </pc:spChg>
        <pc:spChg chg="add mod topLvl">
          <ac:chgData name="Allen Hsu" userId="60d91a9c-a42c-4cc8-ad01-70c31ac073b3" providerId="ADAL" clId="{3671A3F7-D2F4-41C2-A654-8A08D5E3DF41}" dt="2024-08-14T07:33:35.706" v="3677" actId="165"/>
          <ac:spMkLst>
            <pc:docMk/>
            <pc:sldMk cId="3739925987" sldId="2147483492"/>
            <ac:spMk id="12" creationId="{9FD76C01-1DB2-7C2C-B379-9B644A870158}"/>
          </ac:spMkLst>
        </pc:spChg>
        <pc:spChg chg="add mod">
          <ac:chgData name="Allen Hsu" userId="60d91a9c-a42c-4cc8-ad01-70c31ac073b3" providerId="ADAL" clId="{3671A3F7-D2F4-41C2-A654-8A08D5E3DF41}" dt="2024-08-14T07:40:50.370" v="3853" actId="20577"/>
          <ac:spMkLst>
            <pc:docMk/>
            <pc:sldMk cId="3739925987" sldId="2147483492"/>
            <ac:spMk id="14" creationId="{C1F32C9F-54BD-DC84-C4FF-2AB5A5CF1D88}"/>
          </ac:spMkLst>
        </pc:spChg>
        <pc:spChg chg="add mod">
          <ac:chgData name="Allen Hsu" userId="60d91a9c-a42c-4cc8-ad01-70c31ac073b3" providerId="ADAL" clId="{3671A3F7-D2F4-41C2-A654-8A08D5E3DF41}" dt="2024-08-14T07:33:51.901" v="3696" actId="20577"/>
          <ac:spMkLst>
            <pc:docMk/>
            <pc:sldMk cId="3739925987" sldId="2147483492"/>
            <ac:spMk id="15" creationId="{E48C0BCC-970D-1F85-95A0-7D69A4FA66E3}"/>
          </ac:spMkLst>
        </pc:spChg>
        <pc:spChg chg="add mod">
          <ac:chgData name="Allen Hsu" userId="60d91a9c-a42c-4cc8-ad01-70c31ac073b3" providerId="ADAL" clId="{3671A3F7-D2F4-41C2-A654-8A08D5E3DF41}" dt="2024-08-14T07:36:25.540" v="3712" actId="20577"/>
          <ac:spMkLst>
            <pc:docMk/>
            <pc:sldMk cId="3739925987" sldId="2147483492"/>
            <ac:spMk id="16" creationId="{AA026994-5B2D-4588-A806-716FF654814E}"/>
          </ac:spMkLst>
        </pc:spChg>
        <pc:grpChg chg="add del mod">
          <ac:chgData name="Allen Hsu" userId="60d91a9c-a42c-4cc8-ad01-70c31ac073b3" providerId="ADAL" clId="{3671A3F7-D2F4-41C2-A654-8A08D5E3DF41}" dt="2024-08-14T07:33:35.706" v="3677" actId="165"/>
          <ac:grpSpMkLst>
            <pc:docMk/>
            <pc:sldMk cId="3739925987" sldId="2147483492"/>
            <ac:grpSpMk id="13" creationId="{19F27AAD-5473-6BD6-75E5-C162E302709F}"/>
          </ac:grpSpMkLst>
        </pc:grpChg>
        <pc:picChg chg="add mod">
          <ac:chgData name="Allen Hsu" userId="60d91a9c-a42c-4cc8-ad01-70c31ac073b3" providerId="ADAL" clId="{3671A3F7-D2F4-41C2-A654-8A08D5E3DF41}" dt="2024-08-14T07:21:47.963" v="3208" actId="14100"/>
          <ac:picMkLst>
            <pc:docMk/>
            <pc:sldMk cId="3739925987" sldId="2147483492"/>
            <ac:picMk id="6" creationId="{485897A6-A83F-D6BC-3999-C27DF64B86EF}"/>
          </ac:picMkLst>
        </pc:picChg>
        <pc:picChg chg="add mod topLvl">
          <ac:chgData name="Allen Hsu" userId="60d91a9c-a42c-4cc8-ad01-70c31ac073b3" providerId="ADAL" clId="{3671A3F7-D2F4-41C2-A654-8A08D5E3DF41}" dt="2024-08-14T07:33:35.706" v="3677" actId="165"/>
          <ac:picMkLst>
            <pc:docMk/>
            <pc:sldMk cId="3739925987" sldId="2147483492"/>
            <ac:picMk id="7" creationId="{5EE547FB-4ABA-0E1E-14E0-B8F48F2B92A1}"/>
          </ac:picMkLst>
        </pc:picChg>
      </pc:sldChg>
      <pc:sldChg chg="modSp new mod">
        <pc:chgData name="Allen Hsu" userId="60d91a9c-a42c-4cc8-ad01-70c31ac073b3" providerId="ADAL" clId="{3671A3F7-D2F4-41C2-A654-8A08D5E3DF41}" dt="2024-08-14T07:38:43.600" v="3788" actId="20577"/>
        <pc:sldMkLst>
          <pc:docMk/>
          <pc:sldMk cId="263830037" sldId="2147483493"/>
        </pc:sldMkLst>
        <pc:spChg chg="mod">
          <ac:chgData name="Allen Hsu" userId="60d91a9c-a42c-4cc8-ad01-70c31ac073b3" providerId="ADAL" clId="{3671A3F7-D2F4-41C2-A654-8A08D5E3DF41}" dt="2024-08-14T07:38:43.600" v="3788" actId="20577"/>
          <ac:spMkLst>
            <pc:docMk/>
            <pc:sldMk cId="263830037" sldId="2147483493"/>
            <ac:spMk id="3" creationId="{369349E5-9A68-EB38-D827-C4CD37C98A53}"/>
          </ac:spMkLst>
        </pc:spChg>
      </pc:sldChg>
      <pc:sldChg chg="addSp delSp modSp new del mod">
        <pc:chgData name="Allen Hsu" userId="60d91a9c-a42c-4cc8-ad01-70c31ac073b3" providerId="ADAL" clId="{3671A3F7-D2F4-41C2-A654-8A08D5E3DF41}" dt="2024-08-14T07:38:27.219" v="3764" actId="47"/>
        <pc:sldMkLst>
          <pc:docMk/>
          <pc:sldMk cId="2487228751" sldId="2147483493"/>
        </pc:sldMkLst>
        <pc:spChg chg="mod">
          <ac:chgData name="Allen Hsu" userId="60d91a9c-a42c-4cc8-ad01-70c31ac073b3" providerId="ADAL" clId="{3671A3F7-D2F4-41C2-A654-8A08D5E3DF41}" dt="2024-08-14T07:23:20.397" v="3253" actId="20577"/>
          <ac:spMkLst>
            <pc:docMk/>
            <pc:sldMk cId="2487228751" sldId="2147483493"/>
            <ac:spMk id="2" creationId="{F7072A71-83FD-428C-67C4-5136274A661C}"/>
          </ac:spMkLst>
        </pc:spChg>
        <pc:spChg chg="del">
          <ac:chgData name="Allen Hsu" userId="60d91a9c-a42c-4cc8-ad01-70c31ac073b3" providerId="ADAL" clId="{3671A3F7-D2F4-41C2-A654-8A08D5E3DF41}" dt="2024-08-14T07:22:55.578" v="3240" actId="478"/>
          <ac:spMkLst>
            <pc:docMk/>
            <pc:sldMk cId="2487228751" sldId="2147483493"/>
            <ac:spMk id="4" creationId="{1DF26097-1B6F-E1A3-7EBD-0A2FF5A462F3}"/>
          </ac:spMkLst>
        </pc:spChg>
        <pc:spChg chg="add mod">
          <ac:chgData name="Allen Hsu" userId="60d91a9c-a42c-4cc8-ad01-70c31ac073b3" providerId="ADAL" clId="{3671A3F7-D2F4-41C2-A654-8A08D5E3DF41}" dt="2024-08-14T07:23:56.511" v="3271" actId="20577"/>
          <ac:spMkLst>
            <pc:docMk/>
            <pc:sldMk cId="2487228751" sldId="2147483493"/>
            <ac:spMk id="7" creationId="{97916B25-FA66-77E2-52F5-BC7A2F23D2C8}"/>
          </ac:spMkLst>
        </pc:spChg>
        <pc:spChg chg="add mod">
          <ac:chgData name="Allen Hsu" userId="60d91a9c-a42c-4cc8-ad01-70c31ac073b3" providerId="ADAL" clId="{3671A3F7-D2F4-41C2-A654-8A08D5E3DF41}" dt="2024-08-14T07:24:09.872" v="3303" actId="20577"/>
          <ac:spMkLst>
            <pc:docMk/>
            <pc:sldMk cId="2487228751" sldId="2147483493"/>
            <ac:spMk id="8" creationId="{FA7CFE5C-D991-4136-2895-D85C3C9A1B75}"/>
          </ac:spMkLst>
        </pc:spChg>
        <pc:spChg chg="add mod">
          <ac:chgData name="Allen Hsu" userId="60d91a9c-a42c-4cc8-ad01-70c31ac073b3" providerId="ADAL" clId="{3671A3F7-D2F4-41C2-A654-8A08D5E3DF41}" dt="2024-08-14T07:24:20.267" v="3317" actId="20577"/>
          <ac:spMkLst>
            <pc:docMk/>
            <pc:sldMk cId="2487228751" sldId="2147483493"/>
            <ac:spMk id="9" creationId="{42F53BAD-90A9-B688-F04D-8CDED0FD6B76}"/>
          </ac:spMkLst>
        </pc:spChg>
        <pc:spChg chg="add mod">
          <ac:chgData name="Allen Hsu" userId="60d91a9c-a42c-4cc8-ad01-70c31ac073b3" providerId="ADAL" clId="{3671A3F7-D2F4-41C2-A654-8A08D5E3DF41}" dt="2024-08-14T07:25:04.125" v="3333" actId="1076"/>
          <ac:spMkLst>
            <pc:docMk/>
            <pc:sldMk cId="2487228751" sldId="2147483493"/>
            <ac:spMk id="10" creationId="{7B9E47A0-69FA-598B-5636-D4AD50002719}"/>
          </ac:spMkLst>
        </pc:spChg>
        <pc:spChg chg="add mod">
          <ac:chgData name="Allen Hsu" userId="60d91a9c-a42c-4cc8-ad01-70c31ac073b3" providerId="ADAL" clId="{3671A3F7-D2F4-41C2-A654-8A08D5E3DF41}" dt="2024-08-14T07:25:12.351" v="3345" actId="20577"/>
          <ac:spMkLst>
            <pc:docMk/>
            <pc:sldMk cId="2487228751" sldId="2147483493"/>
            <ac:spMk id="11" creationId="{B15EF804-795B-BD49-96B9-121750F6F4F4}"/>
          </ac:spMkLst>
        </pc:spChg>
        <pc:picChg chg="add mod modCrop">
          <ac:chgData name="Allen Hsu" userId="60d91a9c-a42c-4cc8-ad01-70c31ac073b3" providerId="ADAL" clId="{3671A3F7-D2F4-41C2-A654-8A08D5E3DF41}" dt="2024-08-14T07:23:14.561" v="3245" actId="1076"/>
          <ac:picMkLst>
            <pc:docMk/>
            <pc:sldMk cId="2487228751" sldId="2147483493"/>
            <ac:picMk id="6" creationId="{69637A10-2160-1182-3193-3DFF4AF60747}"/>
          </ac:picMkLst>
        </pc:picChg>
      </pc:sldChg>
      <pc:sldChg chg="modSp new mod">
        <pc:chgData name="Allen Hsu" userId="60d91a9c-a42c-4cc8-ad01-70c31ac073b3" providerId="ADAL" clId="{3671A3F7-D2F4-41C2-A654-8A08D5E3DF41}" dt="2024-08-14T07:45:18.029" v="3904" actId="20577"/>
        <pc:sldMkLst>
          <pc:docMk/>
          <pc:sldMk cId="2294734158" sldId="2147483494"/>
        </pc:sldMkLst>
        <pc:spChg chg="mod">
          <ac:chgData name="Allen Hsu" userId="60d91a9c-a42c-4cc8-ad01-70c31ac073b3" providerId="ADAL" clId="{3671A3F7-D2F4-41C2-A654-8A08D5E3DF41}" dt="2024-08-14T07:45:18.029" v="3904" actId="20577"/>
          <ac:spMkLst>
            <pc:docMk/>
            <pc:sldMk cId="2294734158" sldId="2147483494"/>
            <ac:spMk id="3" creationId="{C4C5DD7F-9368-31D1-8B8F-C4CA19292ADA}"/>
          </ac:spMkLst>
        </pc:spChg>
      </pc:sldChg>
      <pc:sldChg chg="modSp new mod">
        <pc:chgData name="Allen Hsu" userId="60d91a9c-a42c-4cc8-ad01-70c31ac073b3" providerId="ADAL" clId="{3671A3F7-D2F4-41C2-A654-8A08D5E3DF41}" dt="2024-08-14T07:51:50.286" v="4199" actId="20577"/>
        <pc:sldMkLst>
          <pc:docMk/>
          <pc:sldMk cId="2865747127" sldId="2147483495"/>
        </pc:sldMkLst>
        <pc:spChg chg="mod">
          <ac:chgData name="Allen Hsu" userId="60d91a9c-a42c-4cc8-ad01-70c31ac073b3" providerId="ADAL" clId="{3671A3F7-D2F4-41C2-A654-8A08D5E3DF41}" dt="2024-08-14T07:51:50.286" v="4199" actId="20577"/>
          <ac:spMkLst>
            <pc:docMk/>
            <pc:sldMk cId="2865747127" sldId="2147483495"/>
            <ac:spMk id="3" creationId="{202539C4-504F-C2EA-6AD9-40ABFA070C09}"/>
          </ac:spMkLst>
        </pc:spChg>
      </pc:sldChg>
      <pc:sldChg chg="addSp delSp modSp new mod">
        <pc:chgData name="Allen Hsu" userId="60d91a9c-a42c-4cc8-ad01-70c31ac073b3" providerId="ADAL" clId="{3671A3F7-D2F4-41C2-A654-8A08D5E3DF41}" dt="2024-08-14T08:03:49.593" v="4521"/>
        <pc:sldMkLst>
          <pc:docMk/>
          <pc:sldMk cId="3850517550" sldId="2147483496"/>
        </pc:sldMkLst>
        <pc:spChg chg="del">
          <ac:chgData name="Allen Hsu" userId="60d91a9c-a42c-4cc8-ad01-70c31ac073b3" providerId="ADAL" clId="{3671A3F7-D2F4-41C2-A654-8A08D5E3DF41}" dt="2024-08-14T07:47:51.774" v="3955" actId="478"/>
          <ac:spMkLst>
            <pc:docMk/>
            <pc:sldMk cId="3850517550" sldId="2147483496"/>
            <ac:spMk id="4" creationId="{06E52C04-ABBB-F16B-4531-D3FEF6B3E27C}"/>
          </ac:spMkLst>
        </pc:spChg>
        <pc:spChg chg="add mod">
          <ac:chgData name="Allen Hsu" userId="60d91a9c-a42c-4cc8-ad01-70c31ac073b3" providerId="ADAL" clId="{3671A3F7-D2F4-41C2-A654-8A08D5E3DF41}" dt="2024-08-14T07:51:40.067" v="4182" actId="20577"/>
          <ac:spMkLst>
            <pc:docMk/>
            <pc:sldMk cId="3850517550" sldId="2147483496"/>
            <ac:spMk id="7" creationId="{0E2C78DB-19E0-9FB7-0CB1-2A6497FB680C}"/>
          </ac:spMkLst>
        </pc:spChg>
        <pc:spChg chg="add mod">
          <ac:chgData name="Allen Hsu" userId="60d91a9c-a42c-4cc8-ad01-70c31ac073b3" providerId="ADAL" clId="{3671A3F7-D2F4-41C2-A654-8A08D5E3DF41}" dt="2024-08-14T08:03:49.593" v="4521"/>
          <ac:spMkLst>
            <pc:docMk/>
            <pc:sldMk cId="3850517550" sldId="2147483496"/>
            <ac:spMk id="8" creationId="{A2223A2B-9979-A3C3-AD3F-B05287B8FBC3}"/>
          </ac:spMkLst>
        </pc:spChg>
        <pc:picChg chg="add mod">
          <ac:chgData name="Allen Hsu" userId="60d91a9c-a42c-4cc8-ad01-70c31ac073b3" providerId="ADAL" clId="{3671A3F7-D2F4-41C2-A654-8A08D5E3DF41}" dt="2024-08-14T07:48:11.066" v="3957" actId="1076"/>
          <ac:picMkLst>
            <pc:docMk/>
            <pc:sldMk cId="3850517550" sldId="2147483496"/>
            <ac:picMk id="6" creationId="{D663FCB9-6586-E820-95C4-73B0F5D6D7AB}"/>
          </ac:picMkLst>
        </pc:picChg>
      </pc:sldChg>
      <pc:sldChg chg="addSp delSp modSp new mod">
        <pc:chgData name="Allen Hsu" userId="60d91a9c-a42c-4cc8-ad01-70c31ac073b3" providerId="ADAL" clId="{3671A3F7-D2F4-41C2-A654-8A08D5E3DF41}" dt="2024-08-14T08:10:42.049" v="4835" actId="20577"/>
        <pc:sldMkLst>
          <pc:docMk/>
          <pc:sldMk cId="2231952609" sldId="2147483497"/>
        </pc:sldMkLst>
        <pc:spChg chg="del">
          <ac:chgData name="Allen Hsu" userId="60d91a9c-a42c-4cc8-ad01-70c31ac073b3" providerId="ADAL" clId="{3671A3F7-D2F4-41C2-A654-8A08D5E3DF41}" dt="2024-08-14T07:52:29.428" v="4229" actId="478"/>
          <ac:spMkLst>
            <pc:docMk/>
            <pc:sldMk cId="2231952609" sldId="2147483497"/>
            <ac:spMk id="4" creationId="{1B3B8AF0-A6B3-5B23-F975-9591C6A291CD}"/>
          </ac:spMkLst>
        </pc:spChg>
        <pc:spChg chg="add mod">
          <ac:chgData name="Allen Hsu" userId="60d91a9c-a42c-4cc8-ad01-70c31ac073b3" providerId="ADAL" clId="{3671A3F7-D2F4-41C2-A654-8A08D5E3DF41}" dt="2024-08-14T07:57:26.604" v="4241" actId="1582"/>
          <ac:spMkLst>
            <pc:docMk/>
            <pc:sldMk cId="2231952609" sldId="2147483497"/>
            <ac:spMk id="9" creationId="{13F51F26-0371-0F8B-CA11-EDE1A02BC1E0}"/>
          </ac:spMkLst>
        </pc:spChg>
        <pc:spChg chg="add mod">
          <ac:chgData name="Allen Hsu" userId="60d91a9c-a42c-4cc8-ad01-70c31ac073b3" providerId="ADAL" clId="{3671A3F7-D2F4-41C2-A654-8A08D5E3DF41}" dt="2024-08-14T08:03:00.758" v="4516" actId="20577"/>
          <ac:spMkLst>
            <pc:docMk/>
            <pc:sldMk cId="2231952609" sldId="2147483497"/>
            <ac:spMk id="10" creationId="{A4E79747-CE9E-FC92-A6D1-75A44DFE33FC}"/>
          </ac:spMkLst>
        </pc:spChg>
        <pc:spChg chg="add mod">
          <ac:chgData name="Allen Hsu" userId="60d91a9c-a42c-4cc8-ad01-70c31ac073b3" providerId="ADAL" clId="{3671A3F7-D2F4-41C2-A654-8A08D5E3DF41}" dt="2024-08-14T08:01:47.444" v="4456" actId="14100"/>
          <ac:spMkLst>
            <pc:docMk/>
            <pc:sldMk cId="2231952609" sldId="2147483497"/>
            <ac:spMk id="11" creationId="{AB5B6D56-C50F-2EFE-3DC3-82CAC026C65E}"/>
          </ac:spMkLst>
        </pc:spChg>
        <pc:spChg chg="add mod">
          <ac:chgData name="Allen Hsu" userId="60d91a9c-a42c-4cc8-ad01-70c31ac073b3" providerId="ADAL" clId="{3671A3F7-D2F4-41C2-A654-8A08D5E3DF41}" dt="2024-08-14T08:04:01.018" v="4535" actId="20577"/>
          <ac:spMkLst>
            <pc:docMk/>
            <pc:sldMk cId="2231952609" sldId="2147483497"/>
            <ac:spMk id="12" creationId="{3845051A-B303-C66A-B23D-9E166AE60A96}"/>
          </ac:spMkLst>
        </pc:spChg>
        <pc:spChg chg="add mod">
          <ac:chgData name="Allen Hsu" userId="60d91a9c-a42c-4cc8-ad01-70c31ac073b3" providerId="ADAL" clId="{3671A3F7-D2F4-41C2-A654-8A08D5E3DF41}" dt="2024-08-14T08:05:40.816" v="4605" actId="20577"/>
          <ac:spMkLst>
            <pc:docMk/>
            <pc:sldMk cId="2231952609" sldId="2147483497"/>
            <ac:spMk id="13" creationId="{1C8453A4-AA43-2E3A-6745-9EB1030D6B1B}"/>
          </ac:spMkLst>
        </pc:spChg>
        <pc:spChg chg="add mod">
          <ac:chgData name="Allen Hsu" userId="60d91a9c-a42c-4cc8-ad01-70c31ac073b3" providerId="ADAL" clId="{3671A3F7-D2F4-41C2-A654-8A08D5E3DF41}" dt="2024-08-14T08:05:36.422" v="4591" actId="20577"/>
          <ac:spMkLst>
            <pc:docMk/>
            <pc:sldMk cId="2231952609" sldId="2147483497"/>
            <ac:spMk id="14" creationId="{61BFE49A-2FFC-9497-AE26-D0F3584B0123}"/>
          </ac:spMkLst>
        </pc:spChg>
        <pc:spChg chg="add mod">
          <ac:chgData name="Allen Hsu" userId="60d91a9c-a42c-4cc8-ad01-70c31ac073b3" providerId="ADAL" clId="{3671A3F7-D2F4-41C2-A654-8A08D5E3DF41}" dt="2024-08-14T08:10:42.049" v="4835" actId="20577"/>
          <ac:spMkLst>
            <pc:docMk/>
            <pc:sldMk cId="2231952609" sldId="2147483497"/>
            <ac:spMk id="15" creationId="{825C0258-07E7-F6B1-6BB1-CF54E8E1CE3E}"/>
          </ac:spMkLst>
        </pc:spChg>
        <pc:picChg chg="add mod">
          <ac:chgData name="Allen Hsu" userId="60d91a9c-a42c-4cc8-ad01-70c31ac073b3" providerId="ADAL" clId="{3671A3F7-D2F4-41C2-A654-8A08D5E3DF41}" dt="2024-08-14T07:55:48.538" v="4232" actId="14100"/>
          <ac:picMkLst>
            <pc:docMk/>
            <pc:sldMk cId="2231952609" sldId="2147483497"/>
            <ac:picMk id="6" creationId="{1318FC44-BF48-E001-09D1-2531ED29F7DA}"/>
          </ac:picMkLst>
        </pc:picChg>
        <pc:picChg chg="add mod modCrop">
          <ac:chgData name="Allen Hsu" userId="60d91a9c-a42c-4cc8-ad01-70c31ac073b3" providerId="ADAL" clId="{3671A3F7-D2F4-41C2-A654-8A08D5E3DF41}" dt="2024-08-14T08:04:12.216" v="4538" actId="732"/>
          <ac:picMkLst>
            <pc:docMk/>
            <pc:sldMk cId="2231952609" sldId="2147483497"/>
            <ac:picMk id="8" creationId="{5608A703-A057-EB02-353C-C1FC942DC123}"/>
          </ac:picMkLst>
        </pc:picChg>
      </pc:sldChg>
      <pc:sldChg chg="modSp new mod ord">
        <pc:chgData name="Allen Hsu" userId="60d91a9c-a42c-4cc8-ad01-70c31ac073b3" providerId="ADAL" clId="{3671A3F7-D2F4-41C2-A654-8A08D5E3DF41}" dt="2024-08-14T07:52:25.191" v="4228" actId="20577"/>
        <pc:sldMkLst>
          <pc:docMk/>
          <pc:sldMk cId="2208823085" sldId="2147483498"/>
        </pc:sldMkLst>
        <pc:spChg chg="mod">
          <ac:chgData name="Allen Hsu" userId="60d91a9c-a42c-4cc8-ad01-70c31ac073b3" providerId="ADAL" clId="{3671A3F7-D2F4-41C2-A654-8A08D5E3DF41}" dt="2024-08-14T07:52:25.191" v="4228" actId="20577"/>
          <ac:spMkLst>
            <pc:docMk/>
            <pc:sldMk cId="2208823085" sldId="2147483498"/>
            <ac:spMk id="3" creationId="{B22137F9-0538-9EFA-B159-C939E78FDE97}"/>
          </ac:spMkLst>
        </pc:spChg>
      </pc:sldChg>
      <pc:sldChg chg="addSp delSp modSp new mod">
        <pc:chgData name="Allen Hsu" userId="60d91a9c-a42c-4cc8-ad01-70c31ac073b3" providerId="ADAL" clId="{3671A3F7-D2F4-41C2-A654-8A08D5E3DF41}" dt="2024-08-14T08:29:57.181" v="5142" actId="22"/>
        <pc:sldMkLst>
          <pc:docMk/>
          <pc:sldMk cId="546260328" sldId="2147483499"/>
        </pc:sldMkLst>
        <pc:spChg chg="del">
          <ac:chgData name="Allen Hsu" userId="60d91a9c-a42c-4cc8-ad01-70c31ac073b3" providerId="ADAL" clId="{3671A3F7-D2F4-41C2-A654-8A08D5E3DF41}" dt="2024-08-14T08:11:29.017" v="4858" actId="478"/>
          <ac:spMkLst>
            <pc:docMk/>
            <pc:sldMk cId="546260328" sldId="2147483499"/>
            <ac:spMk id="4" creationId="{B35DFD6B-F939-88DA-9A00-BC37F5F757B0}"/>
          </ac:spMkLst>
        </pc:spChg>
        <pc:spChg chg="add mod">
          <ac:chgData name="Allen Hsu" userId="60d91a9c-a42c-4cc8-ad01-70c31ac073b3" providerId="ADAL" clId="{3671A3F7-D2F4-41C2-A654-8A08D5E3DF41}" dt="2024-08-14T08:28:23.302" v="5089" actId="20577"/>
          <ac:spMkLst>
            <pc:docMk/>
            <pc:sldMk cId="546260328" sldId="2147483499"/>
            <ac:spMk id="7" creationId="{57E27F1A-4C8B-2C93-ABFB-6FE836B39AFD}"/>
          </ac:spMkLst>
        </pc:spChg>
        <pc:spChg chg="add mod">
          <ac:chgData name="Allen Hsu" userId="60d91a9c-a42c-4cc8-ad01-70c31ac073b3" providerId="ADAL" clId="{3671A3F7-D2F4-41C2-A654-8A08D5E3DF41}" dt="2024-08-14T08:29:31.097" v="5138" actId="20577"/>
          <ac:spMkLst>
            <pc:docMk/>
            <pc:sldMk cId="546260328" sldId="2147483499"/>
            <ac:spMk id="8" creationId="{E000706D-3D19-8C55-E5D6-5FC943EBEC8F}"/>
          </ac:spMkLst>
        </pc:spChg>
        <pc:picChg chg="add mod">
          <ac:chgData name="Allen Hsu" userId="60d91a9c-a42c-4cc8-ad01-70c31ac073b3" providerId="ADAL" clId="{3671A3F7-D2F4-41C2-A654-8A08D5E3DF41}" dt="2024-08-14T08:11:44.053" v="4861" actId="14100"/>
          <ac:picMkLst>
            <pc:docMk/>
            <pc:sldMk cId="546260328" sldId="2147483499"/>
            <ac:picMk id="6" creationId="{EDD83D6C-7329-5194-E43B-36F1E45DBADD}"/>
          </ac:picMkLst>
        </pc:picChg>
        <pc:picChg chg="add del">
          <ac:chgData name="Allen Hsu" userId="60d91a9c-a42c-4cc8-ad01-70c31ac073b3" providerId="ADAL" clId="{3671A3F7-D2F4-41C2-A654-8A08D5E3DF41}" dt="2024-08-14T08:29:57.181" v="5142" actId="22"/>
          <ac:picMkLst>
            <pc:docMk/>
            <pc:sldMk cId="546260328" sldId="2147483499"/>
            <ac:picMk id="10" creationId="{574F6BA2-1CC8-5C3C-5693-43D7AEB6A5BD}"/>
          </ac:picMkLst>
        </pc:picChg>
      </pc:sldChg>
      <pc:sldChg chg="modSp new mod ord">
        <pc:chgData name="Allen Hsu" userId="60d91a9c-a42c-4cc8-ad01-70c31ac073b3" providerId="ADAL" clId="{3671A3F7-D2F4-41C2-A654-8A08D5E3DF41}" dt="2024-08-14T08:11:24.849" v="4857" actId="20577"/>
        <pc:sldMkLst>
          <pc:docMk/>
          <pc:sldMk cId="1180460930" sldId="2147483500"/>
        </pc:sldMkLst>
        <pc:spChg chg="mod">
          <ac:chgData name="Allen Hsu" userId="60d91a9c-a42c-4cc8-ad01-70c31ac073b3" providerId="ADAL" clId="{3671A3F7-D2F4-41C2-A654-8A08D5E3DF41}" dt="2024-08-14T08:11:24.849" v="4857" actId="20577"/>
          <ac:spMkLst>
            <pc:docMk/>
            <pc:sldMk cId="1180460930" sldId="2147483500"/>
            <ac:spMk id="3" creationId="{2927EB00-F2C4-3288-2611-95AF0CD07856}"/>
          </ac:spMkLst>
        </pc:spChg>
      </pc:sldChg>
      <pc:sldChg chg="addSp delSp modSp new mod ord">
        <pc:chgData name="Allen Hsu" userId="60d91a9c-a42c-4cc8-ad01-70c31ac073b3" providerId="ADAL" clId="{3671A3F7-D2F4-41C2-A654-8A08D5E3DF41}" dt="2024-08-14T08:34:16.085" v="5214" actId="20577"/>
        <pc:sldMkLst>
          <pc:docMk/>
          <pc:sldMk cId="1962047512" sldId="2147483501"/>
        </pc:sldMkLst>
        <pc:spChg chg="del">
          <ac:chgData name="Allen Hsu" userId="60d91a9c-a42c-4cc8-ad01-70c31ac073b3" providerId="ADAL" clId="{3671A3F7-D2F4-41C2-A654-8A08D5E3DF41}" dt="2024-08-14T08:29:53.276" v="5140" actId="478"/>
          <ac:spMkLst>
            <pc:docMk/>
            <pc:sldMk cId="1962047512" sldId="2147483501"/>
            <ac:spMk id="4" creationId="{EDED3DD3-75C4-B02A-4F6C-7D4BC0DD240D}"/>
          </ac:spMkLst>
        </pc:spChg>
        <pc:spChg chg="add mod">
          <ac:chgData name="Allen Hsu" userId="60d91a9c-a42c-4cc8-ad01-70c31ac073b3" providerId="ADAL" clId="{3671A3F7-D2F4-41C2-A654-8A08D5E3DF41}" dt="2024-08-14T08:31:29.854" v="5188" actId="20577"/>
          <ac:spMkLst>
            <pc:docMk/>
            <pc:sldMk cId="1962047512" sldId="2147483501"/>
            <ac:spMk id="7" creationId="{4EB27260-9536-E90B-BEED-963E1C68BE9C}"/>
          </ac:spMkLst>
        </pc:spChg>
        <pc:spChg chg="add mod">
          <ac:chgData name="Allen Hsu" userId="60d91a9c-a42c-4cc8-ad01-70c31ac073b3" providerId="ADAL" clId="{3671A3F7-D2F4-41C2-A654-8A08D5E3DF41}" dt="2024-08-14T08:34:16.085" v="5214" actId="20577"/>
          <ac:spMkLst>
            <pc:docMk/>
            <pc:sldMk cId="1962047512" sldId="2147483501"/>
            <ac:spMk id="8" creationId="{864E5BC9-000B-17C9-09C6-341421B218B2}"/>
          </ac:spMkLst>
        </pc:spChg>
        <pc:picChg chg="add mod">
          <ac:chgData name="Allen Hsu" userId="60d91a9c-a42c-4cc8-ad01-70c31ac073b3" providerId="ADAL" clId="{3671A3F7-D2F4-41C2-A654-8A08D5E3DF41}" dt="2024-08-14T08:30:04.756" v="5145" actId="14100"/>
          <ac:picMkLst>
            <pc:docMk/>
            <pc:sldMk cId="1962047512" sldId="2147483501"/>
            <ac:picMk id="6" creationId="{CB73F8E4-FF13-17EF-3F93-D177F5003FE0}"/>
          </ac:picMkLst>
        </pc:picChg>
      </pc:sldChg>
      <pc:sldMasterChg chg="addSp modSp mod">
        <pc:chgData name="Allen Hsu" userId="60d91a9c-a42c-4cc8-ad01-70c31ac073b3" providerId="ADAL" clId="{3671A3F7-D2F4-41C2-A654-8A08D5E3DF41}" dt="2024-08-14T05:52:02.570" v="30"/>
        <pc:sldMasterMkLst>
          <pc:docMk/>
          <pc:sldMasterMk cId="3925399841" sldId="2147483648"/>
        </pc:sldMasterMkLst>
        <pc:spChg chg="add mod ord modVis">
          <ac:chgData name="Allen Hsu" userId="60d91a9c-a42c-4cc8-ad01-70c31ac073b3" providerId="ADAL" clId="{3671A3F7-D2F4-41C2-A654-8A08D5E3DF41}" dt="2024-08-14T05:52:02.570" v="30"/>
          <ac:spMkLst>
            <pc:docMk/>
            <pc:sldMasterMk cId="3925399841" sldId="2147483648"/>
            <ac:spMk id="7" creationId="{850D2C57-4DEA-01C3-EA61-8DBE69AC469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189ED-545C-D736-CA51-3ED6A7EE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221264-395C-7484-BC4F-A3A707DDA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B46B50-1D0D-EB84-B8AA-2A1A0BE9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4E52B-F949-424C-AE70-7E2F0CDF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4FE4-0C0E-A343-3857-B4E578B7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442F8-E3E4-166B-9B78-44359696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20DBCB-695E-D9B7-7157-A67BE486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DD8C9-A3A0-CE93-460B-71D2F1AD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ECEBC-ADB7-CE27-EA73-D81D32F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5AF24-A624-D92C-34E4-7E6FB35F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E0FF7E-FF07-705D-63ED-DF0D87551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16F96E-DF88-D205-C513-F7F24FCB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A7F9CB-4590-E98F-214F-928F3AA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E1754-2277-437C-F783-325B3A6B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3A992-B6D9-A713-9304-6F7BF9EE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6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D4E2DC8D-FDD0-0053-60D3-10628F577CDE}"/>
              </a:ext>
            </a:extLst>
          </p:cNvPr>
          <p:cNvSpPr/>
          <p:nvPr userDrawn="1"/>
        </p:nvSpPr>
        <p:spPr>
          <a:xfrm>
            <a:off x="0" y="0"/>
            <a:ext cx="1219970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800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版面配置區 10">
            <a:extLst>
              <a:ext uri="{FF2B5EF4-FFF2-40B4-BE49-F238E27FC236}">
                <a16:creationId xmlns:a16="http://schemas.microsoft.com/office/drawing/2014/main" id="{E368F0FE-253C-90A5-A274-21063F931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7"/>
            <a:ext cx="6913964" cy="60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Speaker Name Goes Here</a:t>
            </a:r>
            <a:endParaRPr kumimoji="1"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2951018"/>
            <a:ext cx="6889025" cy="691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Presentation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0000" y="62974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0E67C480-1515-4254-9025-3853D21EC8D6}" type="datetime3">
              <a:rPr lang="en-US" altLang="zh-TW" smtClean="0"/>
              <a:pPr/>
              <a:t>14 August 2024</a:t>
            </a:fld>
            <a:endParaRPr lang="en-US" dirty="0"/>
          </a:p>
        </p:txBody>
      </p:sp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D3350A7B-F384-FCEA-9CAE-654B1C209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5900" y="2037377"/>
            <a:ext cx="6281199" cy="100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3200" b="1" i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文字版面配置區 61">
            <a:extLst>
              <a:ext uri="{FF2B5EF4-FFF2-40B4-BE49-F238E27FC236}">
                <a16:creationId xmlns:a16="http://schemas.microsoft.com/office/drawing/2014/main" id="{7AD2A7E7-E50C-B7C4-460B-DFC324A33C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546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7EEBBB0-E979-2ECA-1F78-0ACFF1B7D243}"/>
              </a:ext>
            </a:extLst>
          </p:cNvPr>
          <p:cNvCxnSpPr>
            <a:cxnSpLocks/>
          </p:cNvCxnSpPr>
          <p:nvPr userDrawn="1"/>
        </p:nvCxnSpPr>
        <p:spPr>
          <a:xfrm>
            <a:off x="2946400" y="3425371"/>
            <a:ext cx="76726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版面配置區 61">
            <a:extLst>
              <a:ext uri="{FF2B5EF4-FFF2-40B4-BE49-F238E27FC236}">
                <a16:creationId xmlns:a16="http://schemas.microsoft.com/office/drawing/2014/main" id="{A42ECBFA-7CAA-4014-A791-201F33EF8B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18887" y="381063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文字版面配置區 61">
            <a:extLst>
              <a:ext uri="{FF2B5EF4-FFF2-40B4-BE49-F238E27FC236}">
                <a16:creationId xmlns:a16="http://schemas.microsoft.com/office/drawing/2014/main" id="{38F406E2-E66D-00E9-9BFE-C3C60CFF44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9546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3" name="文字版面配置區 61">
            <a:extLst>
              <a:ext uri="{FF2B5EF4-FFF2-40B4-BE49-F238E27FC236}">
                <a16:creationId xmlns:a16="http://schemas.microsoft.com/office/drawing/2014/main" id="{40CA2672-E5E8-B174-BD33-FEC8C190DD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18887" y="480631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23" name="文字版面配置區 61">
            <a:extLst>
              <a:ext uri="{FF2B5EF4-FFF2-40B4-BE49-F238E27FC236}">
                <a16:creationId xmlns:a16="http://schemas.microsoft.com/office/drawing/2014/main" id="{2AB58E88-4D77-A708-22B1-76B73C1B8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9546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4" name="文字版面配置區 61">
            <a:extLst>
              <a:ext uri="{FF2B5EF4-FFF2-40B4-BE49-F238E27FC236}">
                <a16:creationId xmlns:a16="http://schemas.microsoft.com/office/drawing/2014/main" id="{E71B1B26-1FE6-6963-85AA-6187F6A651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618887" y="578167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25" name="文字版面配置區 61">
            <a:extLst>
              <a:ext uri="{FF2B5EF4-FFF2-40B4-BE49-F238E27FC236}">
                <a16:creationId xmlns:a16="http://schemas.microsoft.com/office/drawing/2014/main" id="{39072B5B-8B35-F3E5-4DD1-8085BC9FECF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2418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6" name="文字版面配置區 61">
            <a:extLst>
              <a:ext uri="{FF2B5EF4-FFF2-40B4-BE49-F238E27FC236}">
                <a16:creationId xmlns:a16="http://schemas.microsoft.com/office/drawing/2014/main" id="{09F8FC40-C0A5-1AA2-1EAE-58E46B1717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47607" y="381063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27" name="文字版面配置區 61">
            <a:extLst>
              <a:ext uri="{FF2B5EF4-FFF2-40B4-BE49-F238E27FC236}">
                <a16:creationId xmlns:a16="http://schemas.microsoft.com/office/drawing/2014/main" id="{D507110A-9A95-F20E-4159-D772652CAF6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92418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8" name="文字版面配置區 61">
            <a:extLst>
              <a:ext uri="{FF2B5EF4-FFF2-40B4-BE49-F238E27FC236}">
                <a16:creationId xmlns:a16="http://schemas.microsoft.com/office/drawing/2014/main" id="{1EC59672-D918-31D1-7ED0-C01FB4BA8B5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47607" y="480631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29" name="文字版面配置區 61">
            <a:extLst>
              <a:ext uri="{FF2B5EF4-FFF2-40B4-BE49-F238E27FC236}">
                <a16:creationId xmlns:a16="http://schemas.microsoft.com/office/drawing/2014/main" id="{4A38ECA5-FC28-128E-9E61-140F639FF7B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2418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30" name="文字版面配置區 61">
            <a:extLst>
              <a:ext uri="{FF2B5EF4-FFF2-40B4-BE49-F238E27FC236}">
                <a16:creationId xmlns:a16="http://schemas.microsoft.com/office/drawing/2014/main" id="{2862DF12-0BA8-3886-2183-53FAE429482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47607" y="5781671"/>
            <a:ext cx="447685" cy="437519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CBE26C0-8301-A6D6-4B39-51092A4201F0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版面配置區 10">
            <a:extLst>
              <a:ext uri="{FF2B5EF4-FFF2-40B4-BE49-F238E27FC236}">
                <a16:creationId xmlns:a16="http://schemas.microsoft.com/office/drawing/2014/main" id="{06F6EF63-A396-ED81-E81D-0077C7BF27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20" name="文字版面配置區 11">
            <a:extLst>
              <a:ext uri="{FF2B5EF4-FFF2-40B4-BE49-F238E27FC236}">
                <a16:creationId xmlns:a16="http://schemas.microsoft.com/office/drawing/2014/main" id="{5D29BB83-CE61-E891-19A5-807C04A1F6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pPr/>
              <a:t>14 August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F8F4A9-7F17-5BB7-8B81-6381A86585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6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16062-8426-1F6D-4C18-C4593EB380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6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59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14 August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DE1E989A-C21F-D815-7304-8AE92060C704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版面配置區 10">
            <a:extLst>
              <a:ext uri="{FF2B5EF4-FFF2-40B4-BE49-F238E27FC236}">
                <a16:creationId xmlns:a16="http://schemas.microsoft.com/office/drawing/2014/main" id="{D1862A91-4F0D-DB71-D17C-EAC7DF4A7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8" name="文字版面配置區 11">
            <a:extLst>
              <a:ext uri="{FF2B5EF4-FFF2-40B4-BE49-F238E27FC236}">
                <a16:creationId xmlns:a16="http://schemas.microsoft.com/office/drawing/2014/main" id="{6259A965-6C30-810B-338E-90FF95DC06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0E2D6466-93D5-8BB1-5ED3-083D1EF1B8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FC7DC7-BF85-94A5-9C3C-CD83B74C9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1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87F5B-5E2E-7328-3E53-8B9C59CA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BFC42-49DB-ACF8-386B-C4461C64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D8CDC8-2D2B-0397-2A3C-F835751B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D7A8E-0562-1A55-1F51-38A95CBE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E1390-7127-A50A-1927-FE1F4DD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063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14 August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BA0CF3B8-522E-ABCE-54A6-EF9AA07EFEA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版面配置區 10">
            <a:extLst>
              <a:ext uri="{FF2B5EF4-FFF2-40B4-BE49-F238E27FC236}">
                <a16:creationId xmlns:a16="http://schemas.microsoft.com/office/drawing/2014/main" id="{C2217335-DCD5-3D16-6120-2CC8FDD3D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11" name="文字版面配置區 11">
            <a:extLst>
              <a:ext uri="{FF2B5EF4-FFF2-40B4-BE49-F238E27FC236}">
                <a16:creationId xmlns:a16="http://schemas.microsoft.com/office/drawing/2014/main" id="{614CC118-5307-704E-6D8C-B6162E7D3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198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9929E-7B3B-4CAD-8097-4AEA6F6921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2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1BEC75-8B52-027A-FD55-3F4600A55A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14 August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26672422-0D34-2AAE-4ED8-C5DB7EBD39E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版面配置區 10">
            <a:extLst>
              <a:ext uri="{FF2B5EF4-FFF2-40B4-BE49-F238E27FC236}">
                <a16:creationId xmlns:a16="http://schemas.microsoft.com/office/drawing/2014/main" id="{E20FFCAE-BA9B-FEE3-6D64-0ADE006EB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F41BC64D-937F-2DEB-C573-833C893330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902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EB752A-68CB-1832-F753-239CF34508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9E1B7-B26A-38EB-0464-723F146028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5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14 August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A61E049A-A96F-9580-8A79-71714D6E510F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版面配置區 10">
            <a:extLst>
              <a:ext uri="{FF2B5EF4-FFF2-40B4-BE49-F238E27FC236}">
                <a16:creationId xmlns:a16="http://schemas.microsoft.com/office/drawing/2014/main" id="{489DAF5B-4A0F-E7FE-A48A-5F6D3401F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BDFAE21A-FF23-10E9-39E7-04E915DAA0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34F5CBF-A67F-8710-5DBA-931808AF2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sz="320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F8FC2-CDEE-AB07-373A-2CD934056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0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92874-CA3E-9B62-5994-E9A08DC3FB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3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0">
              <a:schemeClr val="accent1">
                <a:alpha val="70000"/>
              </a:schemeClr>
            </a:gs>
            <a:gs pos="48000">
              <a:schemeClr val="accent2">
                <a:alpha val="70000"/>
              </a:schemeClr>
            </a:gs>
            <a:gs pos="100000">
              <a:schemeClr val="accent3">
                <a:alpha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10714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801" y="1400563"/>
            <a:ext cx="4600913" cy="167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kumimoji="1" lang="en-US" altLang="zh-TW"/>
              <a:t>Thanks for Your Attention</a:t>
            </a:r>
            <a:endParaRPr kumimoji="1" lang="zh-TW" altLang="en-US"/>
          </a:p>
        </p:txBody>
      </p:sp>
      <p:pic>
        <p:nvPicPr>
          <p:cNvPr id="4" name="圖片 3" descr="一張含有 電子產品 的圖片&#10;&#10;自動產生的描述">
            <a:extLst>
              <a:ext uri="{FF2B5EF4-FFF2-40B4-BE49-F238E27FC236}">
                <a16:creationId xmlns:a16="http://schemas.microsoft.com/office/drawing/2014/main" id="{57D232CE-86CF-A1C9-7225-7C1A08746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948" y="2108324"/>
            <a:ext cx="9499352" cy="47496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F2FB17-80FC-9F76-018F-865EF0FC5D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0" y="682172"/>
            <a:ext cx="3419054" cy="16509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EDFAD7-715B-75D6-E6E1-4AC9187BE41D}"/>
              </a:ext>
            </a:extLst>
          </p:cNvPr>
          <p:cNvSpPr txBox="1"/>
          <p:nvPr userDrawn="1"/>
        </p:nvSpPr>
        <p:spPr>
          <a:xfrm>
            <a:off x="719091" y="6223247"/>
            <a:ext cx="373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LEOTEK Electronics USA, LLC. | Leotek.com</a:t>
            </a:r>
            <a:endParaRPr lang="zh-TW" altLang="en-US" sz="1400" kern="1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79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B26B6-AFF3-95BE-7E5F-401A2435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6A882-CF8B-9354-C921-F0521E3C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A4B10-471A-FFE8-331C-2780DD72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835FF-01BA-7012-D8D4-BB6A213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E2A9E-AFD8-72BC-2370-3E4457EA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67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607DEF4-ADF7-8298-46EB-BD7662B87E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1F3112-6426-5499-FEA5-AF685E27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93" y="1270000"/>
            <a:ext cx="11336635" cy="4849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7A04520A-8A7C-EA69-7A3B-1595ABEA4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93" y="249903"/>
            <a:ext cx="10515600" cy="81689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r>
              <a:rPr kumimoji="1" lang="zh-TW" altLang="en-US"/>
              <a:t>按一下以編輯標題樣式</a:t>
            </a:r>
          </a:p>
        </p:txBody>
      </p:sp>
    </p:spTree>
    <p:extLst>
      <p:ext uri="{BB962C8B-B14F-4D97-AF65-F5344CB8AC3E}">
        <p14:creationId xmlns:p14="http://schemas.microsoft.com/office/powerpoint/2010/main" val="76981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FD592-D119-94B3-EA33-734FF447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E583B-0211-79E7-96C1-D9101E382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5280A-F05F-8A2F-0963-CDBD3043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D7DF13-C0C6-E994-6279-A61B35D5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E459A4-C861-7FBC-2F6A-E2C52773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70DC55-9636-C9EE-C3AF-F64EE9D2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93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FD44C-3F9F-EB38-A640-C027286B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11BE7D-E080-55E8-CF2B-F547CBD5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A9DD1A-97BF-4541-DE0A-3247795B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E9B7A6-E147-34E7-5676-D3915D44A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BA3457-03B9-488B-31F7-DD0087B5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36D780-89F5-DD5A-D50B-3E4A600E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96477D-FA7E-FDE2-D0D6-D3BE1CD2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650B58-41BA-2337-3ED3-E9E94BC9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6ABF9-72CD-FB0C-409B-E0F73D1F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5A9C0B-4626-748C-DD17-1BB028AD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79028D-B0B1-280B-F0AB-6BA43E6E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F8DE04-F842-AD1C-1EF7-832EA26E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5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941024-6A4C-F791-81EB-D9992244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DEADEE-C60B-0459-52F0-C42B5FB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6E5275-CE24-61A5-93C5-B766D816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6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FF78-B089-7A54-5C66-718ECB80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68B2D-0F89-34BE-6999-CAB0A6BD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56FF08-7C34-8690-A328-466C5CC1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B41EB-1CAB-ECF6-1F58-73ACA39F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C08E95-CA46-37B8-B9F5-086C6F82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EFCC9C-E90D-4246-6429-70FF4582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7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2765F-BC18-E053-BF4A-56674C42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E199C5-3C5C-206A-A723-479C271EB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D0114E-8624-702F-4E2B-0E9BA694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390975-207B-EE9A-DAB5-DBB3AA4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61BD8-6EFE-E907-F1FE-EF4851B5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B4146E-E9D7-F5E4-FA65-C8D8AEED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C1CE86-87C5-548C-137B-215A1138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11561-69C0-6F33-4000-86686AD8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ABC4A-FA0A-8C04-0E2E-FA1EE2825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46255-8CA9-40A9-AA63-05EE8007A7F7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696990-EE9B-F450-08C0-D6EB8507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6C75D1-4678-D7A5-9E8E-1F7D2845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AF500-C46F-4801-8105-DEA2281FB9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MSIPCMContentMarking" descr="{&quot;HashCode&quot;:1017120012,&quot;Placement&quot;:&quot;Header&quot;,&quot;Top&quot;:0.0,&quot;Left&quot;:779.585144,&quot;SlideWidth&quot;:960,&quot;SlideHeight&quot;:540}">
            <a:extLst>
              <a:ext uri="{FF2B5EF4-FFF2-40B4-BE49-F238E27FC236}">
                <a16:creationId xmlns:a16="http://schemas.microsoft.com/office/drawing/2014/main" id="{850D2C57-4DEA-01C3-EA61-8DBE69AC469D}"/>
              </a:ext>
            </a:extLst>
          </p:cNvPr>
          <p:cNvSpPr txBox="1"/>
          <p:nvPr userDrawn="1"/>
        </p:nvSpPr>
        <p:spPr>
          <a:xfrm>
            <a:off x="9900731" y="0"/>
            <a:ext cx="229126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1200">
                <a:solidFill>
                  <a:srgbClr val="000000"/>
                </a:solidFill>
                <a:latin typeface="Calibri" panose="020F0502020204030204" pitchFamily="34" charset="0"/>
              </a:rPr>
              <a:t>LITEON Internal Use </a:t>
            </a:r>
            <a:r>
              <a:rPr lang="zh-TW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內部使用 </a:t>
            </a:r>
          </a:p>
        </p:txBody>
      </p:sp>
    </p:spTree>
    <p:extLst>
      <p:ext uri="{BB962C8B-B14F-4D97-AF65-F5344CB8AC3E}">
        <p14:creationId xmlns:p14="http://schemas.microsoft.com/office/powerpoint/2010/main" val="39253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9962-487E-438E-98C3-AD7498B74255}" type="datetime3">
              <a:rPr lang="en-US" altLang="zh-TW" smtClean="0"/>
              <a:t>14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017120012,&quot;Placement&quot;:&quot;Header&quot;,&quot;Top&quot;:0.0,&quot;Left&quot;:779.585144,&quot;SlideWidth&quot;:960,&quot;SlideHeight&quot;:540}">
            <a:extLst>
              <a:ext uri="{FF2B5EF4-FFF2-40B4-BE49-F238E27FC236}">
                <a16:creationId xmlns:a16="http://schemas.microsoft.com/office/drawing/2014/main" id="{CB5D914A-1AFA-2FA0-09FC-C3AC99C8A307}"/>
              </a:ext>
            </a:extLst>
          </p:cNvPr>
          <p:cNvSpPr txBox="1"/>
          <p:nvPr userDrawn="1"/>
        </p:nvSpPr>
        <p:spPr>
          <a:xfrm>
            <a:off x="9900731" y="0"/>
            <a:ext cx="229126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1200">
                <a:solidFill>
                  <a:srgbClr val="000000"/>
                </a:solidFill>
                <a:latin typeface="Calibri" panose="020F0502020204030204" pitchFamily="34" charset="0"/>
              </a:rPr>
              <a:t>LITEON Internal Use </a:t>
            </a:r>
            <a:r>
              <a:rPr lang="zh-TW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內部使用 </a:t>
            </a:r>
          </a:p>
        </p:txBody>
      </p:sp>
    </p:spTree>
    <p:extLst>
      <p:ext uri="{BB962C8B-B14F-4D97-AF65-F5344CB8AC3E}">
        <p14:creationId xmlns:p14="http://schemas.microsoft.com/office/powerpoint/2010/main" val="384350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7656B-8F86-35E0-D741-9FEDC9B6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V2X</a:t>
            </a:r>
            <a:r>
              <a:rPr lang="zh-TW" altLang="en-US" dirty="0"/>
              <a:t>應用流程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7EBBF-FD9E-D90E-6178-A6E4286F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noTraffic</a:t>
            </a:r>
            <a:r>
              <a:rPr lang="zh-TW" altLang="en-US" dirty="0"/>
              <a:t>專利 </a:t>
            </a:r>
            <a:r>
              <a:rPr lang="en-US" altLang="zh-TW" dirty="0"/>
              <a:t>- US20220013008A1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1471C-E495-F30A-5A7E-006F3665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C480-1515-4254-9025-3853D21EC8D6}" type="datetime3">
              <a:rPr lang="en-US" altLang="zh-TW" smtClean="0"/>
              <a:pPr/>
              <a:t>14 August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8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A9EB5-4A8E-DA65-A4EB-F7F45CF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349E5-9A68-EB38-D827-C4CD37C9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車輛優先通行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C2AF39-A81F-7334-6E93-1E23DE4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5B10-7F0F-4A29-A088-F269036550CE}" type="datetime3">
              <a:rPr lang="en-US" altLang="zh-TW" smtClean="0"/>
              <a:pPr/>
              <a:t>14 August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6FDD1-0A6D-A85B-71E1-89D8A15A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推估車輛抵達路口時間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0E791C-3D68-6F80-7E5C-FF45711E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04A4E1-C445-895F-908D-8060D73A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4712"/>
            <a:ext cx="5898266" cy="53981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1B866F0-D6A7-47A7-5CA5-AA584A9994C6}"/>
              </a:ext>
            </a:extLst>
          </p:cNvPr>
          <p:cNvSpPr txBox="1"/>
          <p:nvPr/>
        </p:nvSpPr>
        <p:spPr>
          <a:xfrm>
            <a:off x="6841120" y="908885"/>
            <a:ext cx="535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透過感測器 </a:t>
            </a:r>
            <a:r>
              <a:rPr lang="en-US" altLang="zh-TW" sz="1400" dirty="0"/>
              <a:t>602</a:t>
            </a:r>
            <a:r>
              <a:rPr lang="zh-TW" altLang="en-US" dirty="0"/>
              <a:t>或</a:t>
            </a:r>
            <a:r>
              <a:rPr lang="en-US" altLang="zh-TW" dirty="0"/>
              <a:t>V2X</a:t>
            </a:r>
            <a:r>
              <a:rPr lang="zh-TW" altLang="en-US" dirty="0"/>
              <a:t>模組 </a:t>
            </a:r>
            <a:r>
              <a:rPr lang="en-US" altLang="zh-TW" sz="1400" dirty="0"/>
              <a:t>603</a:t>
            </a:r>
            <a:r>
              <a:rPr lang="zh-TW" altLang="en-US" dirty="0"/>
              <a:t>推估車輛抵達停止線 </a:t>
            </a:r>
            <a:r>
              <a:rPr lang="en-US" altLang="zh-TW" sz="1400" dirty="0"/>
              <a:t>613</a:t>
            </a:r>
            <a:r>
              <a:rPr lang="zh-TW" altLang="en-US" dirty="0"/>
              <a:t>的時間 </a:t>
            </a:r>
            <a:r>
              <a:rPr lang="en-US" altLang="zh-TW" dirty="0"/>
              <a:t>(ETA, Estimated Time of Arrival)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D2E22B-9A24-CF89-F627-7817858E54F8}"/>
              </a:ext>
            </a:extLst>
          </p:cNvPr>
          <p:cNvSpPr txBox="1"/>
          <p:nvPr/>
        </p:nvSpPr>
        <p:spPr>
          <a:xfrm>
            <a:off x="838200" y="316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起始點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2CDEB4-A70C-91B5-D78D-50220100F170}"/>
              </a:ext>
            </a:extLst>
          </p:cNvPr>
          <p:cNvSpPr txBox="1"/>
          <p:nvPr/>
        </p:nvSpPr>
        <p:spPr>
          <a:xfrm>
            <a:off x="1614034" y="5101422"/>
            <a:ext cx="246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控制元件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76E6A1D-ECD7-AC81-0207-792AB0A76EB9}"/>
              </a:ext>
            </a:extLst>
          </p:cNvPr>
          <p:cNvSpPr txBox="1"/>
          <p:nvPr/>
        </p:nvSpPr>
        <p:spPr>
          <a:xfrm>
            <a:off x="1810804" y="6204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號控器</a:t>
            </a: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425ED9-A5CC-1852-91A3-71D6DFB75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24"/>
          <a:stretch/>
        </p:blipFill>
        <p:spPr>
          <a:xfrm>
            <a:off x="6841121" y="1555216"/>
            <a:ext cx="4810796" cy="20488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80ABDE-3F09-9A5F-452B-1C443BD4E5ED}"/>
              </a:ext>
            </a:extLst>
          </p:cNvPr>
          <p:cNvSpPr txBox="1"/>
          <p:nvPr/>
        </p:nvSpPr>
        <p:spPr>
          <a:xfrm>
            <a:off x="8889358" y="2309671"/>
            <a:ext cx="18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控制元件</a:t>
            </a:r>
            <a:r>
              <a:rPr lang="en-US" altLang="zh-TW" dirty="0"/>
              <a:t>: </a:t>
            </a:r>
            <a:r>
              <a:rPr lang="zh-TW" altLang="en-US" dirty="0"/>
              <a:t>確認是否為授權車輛</a:t>
            </a:r>
            <a:endParaRPr lang="en-US" altLang="zh-TW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273448-C5BB-2B4E-D883-B07D723B1F16}"/>
              </a:ext>
            </a:extLst>
          </p:cNvPr>
          <p:cNvSpPr txBox="1"/>
          <p:nvPr/>
        </p:nvSpPr>
        <p:spPr>
          <a:xfrm>
            <a:off x="9246519" y="3530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號控器</a:t>
            </a:r>
            <a:endParaRPr lang="en-US" altLang="zh-TW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ADB6DE-7004-4D28-32FA-16887C16E75F}"/>
              </a:ext>
            </a:extLst>
          </p:cNvPr>
          <p:cNvSpPr txBox="1"/>
          <p:nvPr/>
        </p:nvSpPr>
        <p:spPr>
          <a:xfrm>
            <a:off x="10606215" y="2443477"/>
            <a:ext cx="158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虛擬地圖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道路及用路人資訊 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ETA)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57677F-1D5E-783F-91FC-84A7435D722B}"/>
              </a:ext>
            </a:extLst>
          </p:cNvPr>
          <p:cNvSpPr txBox="1"/>
          <p:nvPr/>
        </p:nvSpPr>
        <p:spPr>
          <a:xfrm>
            <a:off x="5056567" y="1323962"/>
            <a:ext cx="16798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授權車輛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sz="1600" dirty="0"/>
              <a:t>公車、救護車</a:t>
            </a:r>
            <a:r>
              <a:rPr lang="en-US" altLang="zh-TW" sz="1600" dirty="0"/>
              <a:t>…</a:t>
            </a:r>
            <a:endParaRPr lang="en-US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F9A3E4-D0EF-E418-149E-DDA777BA8892}"/>
              </a:ext>
            </a:extLst>
          </p:cNvPr>
          <p:cNvSpPr txBox="1"/>
          <p:nvPr/>
        </p:nvSpPr>
        <p:spPr>
          <a:xfrm>
            <a:off x="6736466" y="2034576"/>
            <a:ext cx="158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地方政策，號誌優先規則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ECFB0A-74D2-3EA0-98BE-26109C720107}"/>
              </a:ext>
            </a:extLst>
          </p:cNvPr>
          <p:cNvSpPr txBox="1"/>
          <p:nvPr/>
        </p:nvSpPr>
        <p:spPr>
          <a:xfrm>
            <a:off x="6736466" y="2957775"/>
            <a:ext cx="15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授權車輛</a:t>
            </a:r>
            <a:endParaRPr lang="en-US" altLang="zh-TW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9894769-AB09-163F-5496-F7CCB3F7E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466" y="4310915"/>
            <a:ext cx="3021921" cy="245883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981F04-6F72-2FAA-C7D4-2F0620928E5C}"/>
              </a:ext>
            </a:extLst>
          </p:cNvPr>
          <p:cNvSpPr txBox="1"/>
          <p:nvPr/>
        </p:nvSpPr>
        <p:spPr>
          <a:xfrm>
            <a:off x="6841120" y="3922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363415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FBDDC-1486-6052-8F9C-61ADC608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車輛身分確認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F3629B-C526-CFB0-1EDF-CDF580D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5897A6-A83F-D6BC-3999-C27DF64B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4588"/>
            <a:ext cx="4274219" cy="55864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E547FB-4ABA-0E1E-14E0-B8F48F2B9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/>
          <a:stretch/>
        </p:blipFill>
        <p:spPr>
          <a:xfrm>
            <a:off x="5112418" y="1657698"/>
            <a:ext cx="6378541" cy="264061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6A2CD50-EAF9-A5D7-6265-B06EEE180C13}"/>
              </a:ext>
            </a:extLst>
          </p:cNvPr>
          <p:cNvSpPr txBox="1"/>
          <p:nvPr/>
        </p:nvSpPr>
        <p:spPr>
          <a:xfrm>
            <a:off x="5556513" y="2213421"/>
            <a:ext cx="525218" cy="22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黑名單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A0A1A0-4DA1-BEB8-3782-CB94A7673F70}"/>
              </a:ext>
            </a:extLst>
          </p:cNvPr>
          <p:cNvSpPr txBox="1"/>
          <p:nvPr/>
        </p:nvSpPr>
        <p:spPr>
          <a:xfrm>
            <a:off x="5556513" y="3089140"/>
            <a:ext cx="525218" cy="22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灰名單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9FA549-519A-F4EA-012D-D2CFBD3592B3}"/>
              </a:ext>
            </a:extLst>
          </p:cNvPr>
          <p:cNvSpPr txBox="1"/>
          <p:nvPr/>
        </p:nvSpPr>
        <p:spPr>
          <a:xfrm>
            <a:off x="5556513" y="4043558"/>
            <a:ext cx="525218" cy="22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白名單</a:t>
            </a:r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952444-C047-1064-4D6A-0082D077F466}"/>
              </a:ext>
            </a:extLst>
          </p:cNvPr>
          <p:cNvSpPr txBox="1"/>
          <p:nvPr/>
        </p:nvSpPr>
        <p:spPr>
          <a:xfrm>
            <a:off x="8628676" y="2633030"/>
            <a:ext cx="663434" cy="22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控制元件</a:t>
            </a: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D76C01-1DB2-7C2C-B379-9B644A870158}"/>
              </a:ext>
            </a:extLst>
          </p:cNvPr>
          <p:cNvSpPr txBox="1"/>
          <p:nvPr/>
        </p:nvSpPr>
        <p:spPr>
          <a:xfrm>
            <a:off x="8628676" y="3829506"/>
            <a:ext cx="525218" cy="22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號控器</a:t>
            </a:r>
            <a:endParaRPr lang="en-US" altLang="zh-TW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F32C9F-54BD-DC84-C4FF-2AB5A5CF1D88}"/>
              </a:ext>
            </a:extLst>
          </p:cNvPr>
          <p:cNvSpPr txBox="1"/>
          <p:nvPr/>
        </p:nvSpPr>
        <p:spPr>
          <a:xfrm>
            <a:off x="5556513" y="4420739"/>
            <a:ext cx="579728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聯網車輛傳送</a:t>
            </a:r>
            <a:r>
              <a:rPr lang="en-US" altLang="zh-TW" dirty="0"/>
              <a:t>ETA</a:t>
            </a:r>
            <a:r>
              <a:rPr lang="zh-TW" altLang="en-US" dirty="0"/>
              <a:t>及</a:t>
            </a:r>
            <a:r>
              <a:rPr lang="en-US" altLang="zh-TW" dirty="0">
                <a:solidFill>
                  <a:srgbClr val="FF0000"/>
                </a:solidFill>
              </a:rPr>
              <a:t>SRM</a:t>
            </a:r>
            <a:r>
              <a:rPr lang="zh-TW" altLang="en-US" dirty="0"/>
              <a:t> </a:t>
            </a:r>
            <a:r>
              <a:rPr lang="en-US" altLang="zh-TW" dirty="0"/>
              <a:t>(Signal Request Message)</a:t>
            </a:r>
            <a:r>
              <a:rPr lang="zh-TW" altLang="en-US" dirty="0"/>
              <a:t>予</a:t>
            </a:r>
            <a:r>
              <a:rPr lang="en-US" altLang="zh-TW" dirty="0"/>
              <a:t>706</a:t>
            </a:r>
            <a:r>
              <a:rPr lang="zh-TW" altLang="en-US" dirty="0"/>
              <a:t>，若為</a:t>
            </a:r>
            <a:r>
              <a:rPr lang="zh-TW" altLang="en-US" dirty="0">
                <a:solidFill>
                  <a:srgbClr val="FF0000"/>
                </a:solidFill>
              </a:rPr>
              <a:t>白名單</a:t>
            </a:r>
            <a:r>
              <a:rPr lang="zh-TW" altLang="en-US" dirty="0"/>
              <a:t>車輛，呼叫號控器調整號誌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感測器可再確認傳送要求的車輛是否為授權車輛 </a:t>
            </a:r>
            <a:r>
              <a:rPr lang="en-US" altLang="zh-TW" dirty="0"/>
              <a:t>(</a:t>
            </a:r>
            <a:r>
              <a:rPr lang="zh-TW" altLang="en-US" dirty="0"/>
              <a:t>如透過車型</a:t>
            </a:r>
            <a:r>
              <a:rPr lang="en-US" altLang="zh-TW" dirty="0"/>
              <a:t>)</a:t>
            </a:r>
            <a:r>
              <a:rPr lang="zh-TW" altLang="en-US" dirty="0"/>
              <a:t>，若無法確認則列入</a:t>
            </a:r>
            <a:r>
              <a:rPr lang="zh-TW" altLang="en-US" dirty="0">
                <a:solidFill>
                  <a:srgbClr val="FF0000"/>
                </a:solidFill>
              </a:rPr>
              <a:t>灰名單</a:t>
            </a:r>
            <a:r>
              <a:rPr lang="zh-TW" altLang="en-US" dirty="0"/>
              <a:t>，相關資料傳送回</a:t>
            </a:r>
            <a:r>
              <a:rPr lang="zh-TW" altLang="en-US" dirty="0">
                <a:solidFill>
                  <a:srgbClr val="FF0000"/>
                </a:solidFill>
              </a:rPr>
              <a:t>號控中心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FF0000"/>
                </a:solidFill>
              </a:rPr>
              <a:t>設備製造商</a:t>
            </a:r>
            <a:r>
              <a:rPr lang="zh-TW" altLang="en-US" dirty="0"/>
              <a:t>確認為駭客或設備故障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8C0BCC-970D-1F85-95A0-7D69A4FA66E3}"/>
              </a:ext>
            </a:extLst>
          </p:cNvPr>
          <p:cNvSpPr txBox="1"/>
          <p:nvPr/>
        </p:nvSpPr>
        <p:spPr>
          <a:xfrm>
            <a:off x="10355876" y="2633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號控中心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026994-5B2D-4588-A806-716FF654814E}"/>
              </a:ext>
            </a:extLst>
          </p:cNvPr>
          <p:cNvSpPr txBox="1"/>
          <p:nvPr/>
        </p:nvSpPr>
        <p:spPr>
          <a:xfrm>
            <a:off x="10355876" y="3568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設備製造商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992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5FAC9-592D-6A27-6B7B-A62700A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539C4-504F-C2EA-6AD9-40ABFA07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未來交通量推估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88C151-3CEA-AF9B-D304-F98AD765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5B10-7F0F-4A29-A088-F269036550CE}" type="datetime3">
              <a:rPr lang="en-US" altLang="zh-TW" smtClean="0"/>
              <a:pPr/>
              <a:t>14 August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3AC7E-99C6-B9B7-7B32-FBEFCEB8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6C1C49-302D-0E43-D47C-13841FCF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63FCB9-6586-E820-95C4-73B0F5D6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5903"/>
            <a:ext cx="4515480" cy="54395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2C78DB-19E0-9FB7-0CB1-2A6497FB680C}"/>
              </a:ext>
            </a:extLst>
          </p:cNvPr>
          <p:cNvSpPr txBox="1"/>
          <p:nvPr/>
        </p:nvSpPr>
        <p:spPr>
          <a:xfrm>
            <a:off x="5415281" y="5058628"/>
            <a:ext cx="673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依據時間段 </a:t>
            </a:r>
            <a:r>
              <a:rPr lang="en-US" altLang="zh-TW" dirty="0"/>
              <a:t>(Time of Day)</a:t>
            </a:r>
            <a:r>
              <a:rPr lang="zh-TW" altLang="en-US" dirty="0"/>
              <a:t>、聯網用路人數、所有用路人數、車種、</a:t>
            </a:r>
            <a:r>
              <a:rPr lang="en-US" altLang="zh-TW" dirty="0"/>
              <a:t>FOV</a:t>
            </a:r>
            <a:r>
              <a:rPr lang="zh-TW" altLang="en-US" dirty="0"/>
              <a:t>外之聯網車輛過去軌跡資訊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推估未來交通量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51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A9D92-EBBE-C654-6FCD-952CFE8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137F9-0538-9EFA-B159-C939E78F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危險駕駛偵測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9EF4A-DAD9-A3FF-F146-0EE63243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5B10-7F0F-4A29-A088-F269036550CE}" type="datetime3">
              <a:rPr lang="en-US" altLang="zh-TW" smtClean="0"/>
              <a:pPr/>
              <a:t>14 August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25D3-E410-2A52-80FB-544612C8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7B0C18-F2FC-D7FC-2B3A-155EAD26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18FC44-BF48-E001-09D1-2531ED29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07839"/>
            <a:ext cx="5542169" cy="51850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608A703-A057-EB02-353C-C1FC942DC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" t="7517"/>
          <a:stretch/>
        </p:blipFill>
        <p:spPr>
          <a:xfrm>
            <a:off x="6583680" y="1607686"/>
            <a:ext cx="4848774" cy="47953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3F51F26-0371-0F8B-CA11-EDE1A02BC1E0}"/>
              </a:ext>
            </a:extLst>
          </p:cNvPr>
          <p:cNvSpPr/>
          <p:nvPr/>
        </p:nvSpPr>
        <p:spPr>
          <a:xfrm>
            <a:off x="2245360" y="4389120"/>
            <a:ext cx="241808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E79747-CE9E-FC92-A6D1-75A44DFE33FC}"/>
              </a:ext>
            </a:extLst>
          </p:cNvPr>
          <p:cNvSpPr txBox="1"/>
          <p:nvPr/>
        </p:nvSpPr>
        <p:spPr>
          <a:xfrm>
            <a:off x="934720" y="5174240"/>
            <a:ext cx="564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透過虛擬地圖之用路人參數資訊辨識行為參數 </a:t>
            </a:r>
            <a:r>
              <a:rPr lang="en-US" altLang="zh-TW" dirty="0"/>
              <a:t>(</a:t>
            </a:r>
            <a:r>
              <a:rPr lang="zh-TW" altLang="en-US" dirty="0"/>
              <a:t>如超速、蛇行、逆向</a:t>
            </a:r>
            <a:r>
              <a:rPr lang="en-US" altLang="zh-TW" dirty="0"/>
              <a:t>)</a:t>
            </a:r>
            <a:r>
              <a:rPr lang="zh-TW" altLang="en-US" dirty="0"/>
              <a:t>；加入環境、車種評估事故可能性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5B6D56-C50F-2EFE-3DC3-82CAC026C65E}"/>
              </a:ext>
            </a:extLst>
          </p:cNvPr>
          <p:cNvSpPr txBox="1"/>
          <p:nvPr/>
        </p:nvSpPr>
        <p:spPr>
          <a:xfrm>
            <a:off x="934720" y="6402990"/>
            <a:ext cx="62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號控器或動態標誌依據指令調變 </a:t>
            </a:r>
            <a:r>
              <a:rPr lang="en-US" altLang="zh-TW" dirty="0"/>
              <a:t>(</a:t>
            </a:r>
            <a:r>
              <a:rPr lang="zh-TW" altLang="en-US" dirty="0"/>
              <a:t>如延長紅燈、顯示警示訊息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45051A-B303-C66A-B23D-9E166AE60A96}"/>
              </a:ext>
            </a:extLst>
          </p:cNvPr>
          <p:cNvSpPr txBox="1"/>
          <p:nvPr/>
        </p:nvSpPr>
        <p:spPr>
          <a:xfrm>
            <a:off x="6468738" y="1307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闖紅燈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8453A4-AA43-2E3A-6745-9EB1030D6B1B}"/>
              </a:ext>
            </a:extLst>
          </p:cNvPr>
          <p:cNvSpPr txBox="1"/>
          <p:nvPr/>
        </p:nvSpPr>
        <p:spPr>
          <a:xfrm>
            <a:off x="10024738" y="6085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控制元件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BFE49A-2FFC-9497-AE26-D0F3584B0123}"/>
              </a:ext>
            </a:extLst>
          </p:cNvPr>
          <p:cNvSpPr txBox="1"/>
          <p:nvPr/>
        </p:nvSpPr>
        <p:spPr>
          <a:xfrm>
            <a:off x="10758603" y="48941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感測器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5C0258-07E7-F6B1-6BB1-CF54E8E1CE3E}"/>
              </a:ext>
            </a:extLst>
          </p:cNvPr>
          <p:cNvSpPr txBox="1"/>
          <p:nvPr/>
        </p:nvSpPr>
        <p:spPr>
          <a:xfrm>
            <a:off x="7617901" y="708749"/>
            <a:ext cx="453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Breaking prediction model: </a:t>
            </a:r>
            <a:r>
              <a:rPr lang="zh-TW" altLang="en-US" dirty="0"/>
              <a:t>融合車種、天氣、速度</a:t>
            </a:r>
            <a:r>
              <a:rPr lang="en-US" altLang="zh-TW" dirty="0"/>
              <a:t>……</a:t>
            </a:r>
            <a:r>
              <a:rPr lang="zh-TW" altLang="en-US" dirty="0"/>
              <a:t>等參數評估，超過門檻 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80%</a:t>
            </a:r>
            <a:r>
              <a:rPr lang="zh-TW" altLang="en-US" dirty="0"/>
              <a:t>會闖紅燈</a:t>
            </a:r>
            <a:r>
              <a:rPr lang="en-US" altLang="zh-TW" dirty="0"/>
              <a:t>)</a:t>
            </a:r>
            <a:r>
              <a:rPr lang="zh-TW" altLang="en-US" dirty="0"/>
              <a:t>即調變號誌 </a:t>
            </a:r>
            <a:r>
              <a:rPr lang="en-US" altLang="zh-TW" dirty="0"/>
              <a:t>(</a:t>
            </a:r>
            <a:r>
              <a:rPr lang="zh-TW" altLang="en-US" dirty="0"/>
              <a:t>如延長其他方向紅燈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95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71D69-88AF-0210-DD88-A5F0F215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FEE1EC-FD3E-E759-BFA4-D9FA26A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17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73F8E4-FF13-17EF-3F93-D177F500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9233"/>
            <a:ext cx="5328920" cy="5343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B27260-9536-E90B-BEED-963E1C68BE9C}"/>
              </a:ext>
            </a:extLst>
          </p:cNvPr>
          <p:cNvSpPr txBox="1"/>
          <p:nvPr/>
        </p:nvSpPr>
        <p:spPr>
          <a:xfrm>
            <a:off x="4560964" y="639754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控制元件</a:t>
            </a:r>
            <a:r>
              <a:rPr lang="en-US" altLang="zh-TW" dirty="0"/>
              <a:t>: </a:t>
            </a:r>
            <a:r>
              <a:rPr lang="zh-TW" altLang="en-US" dirty="0"/>
              <a:t>車輛危險行為訊息發送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4E5BC9-000B-17C9-09C6-341421B218B2}"/>
              </a:ext>
            </a:extLst>
          </p:cNvPr>
          <p:cNvSpPr txBox="1"/>
          <p:nvPr/>
        </p:nvSpPr>
        <p:spPr>
          <a:xfrm>
            <a:off x="838200" y="1226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/>
              <a:t>危險駕駛行為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96204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6F539-9B32-5A86-C7B8-8D78B9B9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7EB00-F2C4-3288-2611-95AF0CD0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碰撞預警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A7EFF5-F7FA-63B9-EBF6-C2AFE397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5B10-7F0F-4A29-A088-F269036550CE}" type="datetime3">
              <a:rPr lang="en-US" altLang="zh-TW" smtClean="0"/>
              <a:pPr/>
              <a:t>14 August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E2A0F-B60C-1869-944B-55162509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C4F51D-A144-1488-277B-5020ECC7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D83D6C-7329-5194-E43B-36F1E45D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1296"/>
            <a:ext cx="6060440" cy="51315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7E27F1A-4C8B-2C93-ABFB-6FE836B39AFD}"/>
              </a:ext>
            </a:extLst>
          </p:cNvPr>
          <p:cNvSpPr txBox="1"/>
          <p:nvPr/>
        </p:nvSpPr>
        <p:spPr>
          <a:xfrm>
            <a:off x="7062328" y="1361296"/>
            <a:ext cx="4694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to Collision (TTC):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車輛煞車的可能性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車輛煞車</a:t>
            </a:r>
            <a:r>
              <a:rPr lang="en-US" altLang="zh-TW" dirty="0"/>
              <a:t>/</a:t>
            </a:r>
            <a:r>
              <a:rPr lang="zh-TW" altLang="en-US" dirty="0"/>
              <a:t>未煞車下發生碰撞時間</a:t>
            </a:r>
            <a:endParaRPr lang="en-US" altLang="zh-TW" dirty="0"/>
          </a:p>
          <a:p>
            <a:r>
              <a:rPr lang="zh-TW" altLang="en-US" dirty="0"/>
              <a:t>依據碰撞可能性即時發送警示訊息 </a:t>
            </a:r>
            <a:r>
              <a:rPr lang="en-US" altLang="zh-TW" dirty="0"/>
              <a:t>(SAE</a:t>
            </a:r>
            <a:r>
              <a:rPr lang="zh-TW" altLang="en-US" dirty="0"/>
              <a:t> </a:t>
            </a:r>
            <a:r>
              <a:rPr lang="en-US" altLang="zh-TW" dirty="0"/>
              <a:t>J2735 Intersection Collision Avoidance Message)</a:t>
            </a: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00706D-3D19-8C55-E5D6-5FC943EBEC8F}"/>
              </a:ext>
            </a:extLst>
          </p:cNvPr>
          <p:cNvSpPr txBox="1"/>
          <p:nvPr/>
        </p:nvSpPr>
        <p:spPr>
          <a:xfrm>
            <a:off x="5158098" y="630610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控制元件</a:t>
            </a:r>
            <a:r>
              <a:rPr lang="en-US" altLang="zh-TW" dirty="0"/>
              <a:t>: </a:t>
            </a:r>
            <a:r>
              <a:rPr lang="zh-TW" altLang="en-US" dirty="0"/>
              <a:t>潛在碰撞訊息發送</a:t>
            </a:r>
          </a:p>
        </p:txBody>
      </p:sp>
    </p:spTree>
    <p:extLst>
      <p:ext uri="{BB962C8B-B14F-4D97-AF65-F5344CB8AC3E}">
        <p14:creationId xmlns:p14="http://schemas.microsoft.com/office/powerpoint/2010/main" val="54626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69BDF-04B9-5223-61C7-941B9689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0997E8-6271-D225-3AFA-1B310E09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385BB4-B3B2-1119-4617-9DD366A3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5624"/>
            <a:ext cx="6129759" cy="56209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1EDC99-6828-4E55-E299-FE092B093876}"/>
              </a:ext>
            </a:extLst>
          </p:cNvPr>
          <p:cNvSpPr txBox="1"/>
          <p:nvPr/>
        </p:nvSpPr>
        <p:spPr>
          <a:xfrm>
            <a:off x="6886636" y="223313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透過感測器偵測所有用路人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F8B8EE-137F-3089-D65B-89785998ED8F}"/>
              </a:ext>
            </a:extLst>
          </p:cNvPr>
          <p:cNvSpPr txBox="1"/>
          <p:nvPr/>
        </p:nvSpPr>
        <p:spPr>
          <a:xfrm>
            <a:off x="6886636" y="340439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V2X</a:t>
            </a:r>
            <a:r>
              <a:rPr lang="zh-TW" altLang="en-US" dirty="0"/>
              <a:t>模組偵測</a:t>
            </a:r>
            <a:r>
              <a:rPr lang="en-US" altLang="zh-TW" dirty="0"/>
              <a:t>V2X</a:t>
            </a:r>
            <a:r>
              <a:rPr lang="zh-TW" altLang="en-US" dirty="0"/>
              <a:t>連網用路人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226D66-9882-72F1-8715-F08431A1BBA3}"/>
              </a:ext>
            </a:extLst>
          </p:cNvPr>
          <p:cNvSpPr txBox="1"/>
          <p:nvPr/>
        </p:nvSpPr>
        <p:spPr>
          <a:xfrm>
            <a:off x="6886636" y="480661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聯網用路人</a:t>
            </a:r>
            <a:r>
              <a:rPr lang="en-US" altLang="zh-TW" dirty="0"/>
              <a:t>/</a:t>
            </a:r>
            <a:r>
              <a:rPr lang="zh-TW" altLang="en-US" dirty="0"/>
              <a:t>所有用路人 比例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C26AC2-BD05-6051-F8F2-4181F0A5562F}"/>
              </a:ext>
            </a:extLst>
          </p:cNvPr>
          <p:cNvSpPr txBox="1"/>
          <p:nvPr/>
        </p:nvSpPr>
        <p:spPr>
          <a:xfrm>
            <a:off x="6886636" y="612354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依據聯網與非聯網用路人位置控制設備</a:t>
            </a:r>
          </a:p>
        </p:txBody>
      </p:sp>
    </p:spTree>
    <p:extLst>
      <p:ext uri="{BB962C8B-B14F-4D97-AF65-F5344CB8AC3E}">
        <p14:creationId xmlns:p14="http://schemas.microsoft.com/office/powerpoint/2010/main" val="32773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B53EA-21B8-B250-EAC8-30D5EBB5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V2X</a:t>
            </a:r>
            <a:r>
              <a:rPr lang="zh-TW" altLang="en-US" dirty="0"/>
              <a:t>硬體及通訊架構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C21005-2735-A568-3AA4-CD9BFA6B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48AD08-EAB9-AF1B-AB36-45335263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304"/>
            <a:ext cx="8907684" cy="52421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94F2AA6-51D0-A119-D675-6C1D47822801}"/>
              </a:ext>
            </a:extLst>
          </p:cNvPr>
          <p:cNvSpPr txBox="1"/>
          <p:nvPr/>
        </p:nvSpPr>
        <p:spPr>
          <a:xfrm>
            <a:off x="8078828" y="163125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系統</a:t>
            </a:r>
            <a:r>
              <a:rPr lang="en-US" altLang="zh-TW" dirty="0"/>
              <a:t>:</a:t>
            </a:r>
            <a:r>
              <a:rPr lang="zh-TW" altLang="en-US" dirty="0"/>
              <a:t> 有線</a:t>
            </a:r>
            <a:r>
              <a:rPr lang="en-US" altLang="zh-TW" dirty="0"/>
              <a:t>/</a:t>
            </a:r>
            <a:r>
              <a:rPr lang="zh-TW" altLang="en-US" dirty="0"/>
              <a:t>無線</a:t>
            </a:r>
            <a:endParaRPr lang="en-US" altLang="zh-TW" dirty="0"/>
          </a:p>
          <a:p>
            <a:r>
              <a:rPr lang="zh-TW" altLang="en-US" dirty="0"/>
              <a:t>可與使用者介面結合 </a:t>
            </a:r>
            <a:r>
              <a:rPr lang="en-US" altLang="zh-TW" dirty="0"/>
              <a:t>(</a:t>
            </a:r>
            <a:r>
              <a:rPr lang="zh-TW" altLang="en-US" dirty="0"/>
              <a:t>如螢幕呈現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存儲設備可於地端連結或存於雲端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931A8D-4C00-0590-0A74-11AEC2AE24BA}"/>
              </a:ext>
            </a:extLst>
          </p:cNvPr>
          <p:cNvSpPr txBox="1"/>
          <p:nvPr/>
        </p:nvSpPr>
        <p:spPr>
          <a:xfrm>
            <a:off x="5578997" y="5303817"/>
            <a:ext cx="2499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Processing Unit:</a:t>
            </a:r>
          </a:p>
          <a:p>
            <a:r>
              <a:rPr lang="zh-TW" altLang="en-US" dirty="0"/>
              <a:t>影像分析能力、機器學習，可計算用路人參數，可控制外部設備 </a:t>
            </a:r>
            <a:r>
              <a:rPr lang="en-US" altLang="zh-TW" dirty="0"/>
              <a:t>(</a:t>
            </a:r>
            <a:r>
              <a:rPr lang="zh-TW" altLang="en-US" dirty="0"/>
              <a:t>如號控器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090C69-396F-C023-63D7-97670792071F}"/>
              </a:ext>
            </a:extLst>
          </p:cNvPr>
          <p:cNvSpPr txBox="1"/>
          <p:nvPr/>
        </p:nvSpPr>
        <p:spPr>
          <a:xfrm>
            <a:off x="1284790" y="3163311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單一</a:t>
            </a:r>
            <a:r>
              <a:rPr lang="en-US" altLang="zh-TW" dirty="0"/>
              <a:t>/</a:t>
            </a:r>
            <a:r>
              <a:rPr lang="zh-TW" altLang="en-US" dirty="0"/>
              <a:t>多元感測器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至少提供接收之用路人位置資訊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87AF25-4E16-3AED-D914-687E6EA561BD}"/>
              </a:ext>
            </a:extLst>
          </p:cNvPr>
          <p:cNvSpPr txBox="1"/>
          <p:nvPr/>
        </p:nvSpPr>
        <p:spPr>
          <a:xfrm>
            <a:off x="1284790" y="5837063"/>
            <a:ext cx="343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V2X</a:t>
            </a:r>
            <a:r>
              <a:rPr lang="zh-TW" altLang="en-US" dirty="0"/>
              <a:t>通訊模組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DSRC/C-V2X</a:t>
            </a:r>
          </a:p>
          <a:p>
            <a:r>
              <a:rPr lang="zh-TW" altLang="en-US" dirty="0"/>
              <a:t>至少提供接收之用路人位置資訊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FEC12E-2D79-2113-8019-DC7235CFB6A4}"/>
              </a:ext>
            </a:extLst>
          </p:cNvPr>
          <p:cNvSpPr txBox="1"/>
          <p:nvPr/>
        </p:nvSpPr>
        <p:spPr>
          <a:xfrm>
            <a:off x="8096340" y="5303817"/>
            <a:ext cx="163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Memory Unit:</a:t>
            </a:r>
          </a:p>
          <a:p>
            <a:r>
              <a:rPr lang="zh-TW" altLang="en-US" dirty="0"/>
              <a:t>可儲存執行指引供</a:t>
            </a:r>
            <a:r>
              <a:rPr lang="en-US" altLang="zh-TW" dirty="0"/>
              <a:t>104</a:t>
            </a:r>
            <a:r>
              <a:rPr lang="zh-TW" altLang="en-US" dirty="0"/>
              <a:t>利用</a:t>
            </a:r>
          </a:p>
        </p:txBody>
      </p:sp>
    </p:spTree>
    <p:extLst>
      <p:ext uri="{BB962C8B-B14F-4D97-AF65-F5344CB8AC3E}">
        <p14:creationId xmlns:p14="http://schemas.microsoft.com/office/powerpoint/2010/main" val="341367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A6F67-9D8F-9F35-BCCE-ACA1C4F0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虛擬地圖 </a:t>
            </a:r>
            <a:r>
              <a:rPr lang="en-US" altLang="zh-TW" dirty="0"/>
              <a:t>(Virtual Map):</a:t>
            </a:r>
            <a:r>
              <a:rPr lang="zh-TW" altLang="en-US" dirty="0"/>
              <a:t> 處理器接收感測器及</a:t>
            </a:r>
            <a:r>
              <a:rPr lang="en-US" altLang="zh-TW" dirty="0"/>
              <a:t>V2X</a:t>
            </a:r>
            <a:r>
              <a:rPr lang="zh-TW" altLang="en-US" dirty="0"/>
              <a:t>訊息生成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387D21-6B79-449F-1FA8-EECE8154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E22D93-7C92-6088-9BCB-409C465F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3015"/>
            <a:ext cx="6847390" cy="53298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EC21174-6CF5-AEA8-21B5-F92F682E5E0C}"/>
              </a:ext>
            </a:extLst>
          </p:cNvPr>
          <p:cNvSpPr txBox="1"/>
          <p:nvPr/>
        </p:nvSpPr>
        <p:spPr>
          <a:xfrm>
            <a:off x="7106554" y="128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虛擬地圖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0A50C5-B9C5-0568-C5FE-2C0F61B2E163}"/>
              </a:ext>
            </a:extLst>
          </p:cNvPr>
          <p:cNvSpPr txBox="1"/>
          <p:nvPr/>
        </p:nvSpPr>
        <p:spPr>
          <a:xfrm>
            <a:off x="5254604" y="22447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 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330E91-8135-0F0C-69F9-6B42AF657F97}"/>
              </a:ext>
            </a:extLst>
          </p:cNvPr>
          <p:cNvSpPr txBox="1"/>
          <p:nvPr/>
        </p:nvSpPr>
        <p:spPr>
          <a:xfrm>
            <a:off x="2407232" y="353963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 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08BDE4-A68D-A1E7-C8E3-36EAE3B3AF4E}"/>
              </a:ext>
            </a:extLst>
          </p:cNvPr>
          <p:cNvSpPr txBox="1"/>
          <p:nvPr/>
        </p:nvSpPr>
        <p:spPr>
          <a:xfrm>
            <a:off x="2845347" y="5819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路網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C3E1B2-6ABB-A06A-A872-8A99EA445A35}"/>
              </a:ext>
            </a:extLst>
          </p:cNvPr>
          <p:cNvSpPr txBox="1"/>
          <p:nvPr/>
        </p:nvSpPr>
        <p:spPr>
          <a:xfrm>
            <a:off x="6329327" y="5194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基礎設施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922AD7-D3D3-4FD0-925D-7EF1062D6941}"/>
              </a:ext>
            </a:extLst>
          </p:cNvPr>
          <p:cNvSpPr txBox="1"/>
          <p:nvPr/>
        </p:nvSpPr>
        <p:spPr>
          <a:xfrm>
            <a:off x="599859" y="4234117"/>
            <a:ext cx="150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 2 </a:t>
            </a:r>
            <a:r>
              <a:rPr lang="zh-TW" altLang="en-US" dirty="0"/>
              <a:t>計算之對應參數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FD84F-22FB-3D64-8750-BDB3420673E2}"/>
              </a:ext>
            </a:extLst>
          </p:cNvPr>
          <p:cNvSpPr txBox="1"/>
          <p:nvPr/>
        </p:nvSpPr>
        <p:spPr>
          <a:xfrm>
            <a:off x="6537672" y="2348354"/>
            <a:ext cx="150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 1 </a:t>
            </a:r>
            <a:r>
              <a:rPr lang="zh-TW" altLang="en-US" dirty="0"/>
              <a:t>計算之對應參數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6EB3C2-4E5F-43C3-4494-F83ABAD0591B}"/>
              </a:ext>
            </a:extLst>
          </p:cNvPr>
          <p:cNvSpPr txBox="1"/>
          <p:nvPr/>
        </p:nvSpPr>
        <p:spPr>
          <a:xfrm>
            <a:off x="8303871" y="2429379"/>
            <a:ext cx="374711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用路人參數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位置 </a:t>
            </a:r>
            <a:r>
              <a:rPr lang="en-US" altLang="zh-TW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速度 </a:t>
            </a:r>
            <a:r>
              <a:rPr lang="en-US" altLang="zh-TW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加速度 </a:t>
            </a:r>
            <a:r>
              <a:rPr lang="en-US" altLang="zh-TW" dirty="0"/>
              <a:t>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角度 </a:t>
            </a:r>
            <a:r>
              <a:rPr lang="en-US" altLang="zh-TW" dirty="0"/>
              <a:t>bearing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種類 </a:t>
            </a:r>
            <a:r>
              <a:rPr lang="en-US" altLang="zh-TW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過去即預測之軌跡資訊 </a:t>
            </a:r>
            <a:r>
              <a:rPr lang="en-US" altLang="zh-TW" dirty="0"/>
              <a:t>trajectory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1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D051D-A1FB-B5A2-DE57-4611AFC1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用路人資料比對：感測器及</a:t>
            </a:r>
            <a:r>
              <a:rPr lang="en-US" altLang="zh-TW" dirty="0"/>
              <a:t>V2X</a:t>
            </a:r>
            <a:r>
              <a:rPr lang="zh-TW" altLang="en-US" dirty="0"/>
              <a:t>參數比對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40AC94-BECF-74CD-9879-64F723C2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B53E29-ED3F-7AFE-4A0D-901F3CD5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4588"/>
            <a:ext cx="6869365" cy="55308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5E9863-FFA3-05BB-5207-1CD9480BA761}"/>
              </a:ext>
            </a:extLst>
          </p:cNvPr>
          <p:cNvSpPr txBox="1"/>
          <p:nvPr/>
        </p:nvSpPr>
        <p:spPr>
          <a:xfrm>
            <a:off x="2558005" y="4512820"/>
            <a:ext cx="342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參數高於門檻值即判定為同一物件，部份情況需有多個參數同時高於門檻值才可確認</a:t>
            </a:r>
          </a:p>
        </p:txBody>
      </p:sp>
    </p:spTree>
    <p:extLst>
      <p:ext uri="{BB962C8B-B14F-4D97-AF65-F5344CB8AC3E}">
        <p14:creationId xmlns:p14="http://schemas.microsoft.com/office/powerpoint/2010/main" val="358516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8DC99-6F1C-333A-2D12-E86B6AA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設備架構概觀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ECC410-EF5D-FEC3-FA24-FBE08A69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531E3E-FB29-9040-2D63-EC1572C9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4588"/>
            <a:ext cx="8725126" cy="53482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CFD8785-4310-BE61-4556-9BD3D4C454E6}"/>
              </a:ext>
            </a:extLst>
          </p:cNvPr>
          <p:cNvSpPr txBox="1"/>
          <p:nvPr/>
        </p:nvSpPr>
        <p:spPr>
          <a:xfrm>
            <a:off x="2870522" y="30244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多元感測器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EA2821-F3F9-3B0E-F2B3-6E9DEB8D76E4}"/>
              </a:ext>
            </a:extLst>
          </p:cNvPr>
          <p:cNvSpPr txBox="1"/>
          <p:nvPr/>
        </p:nvSpPr>
        <p:spPr>
          <a:xfrm>
            <a:off x="6491436" y="3530423"/>
            <a:ext cx="26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控制元件</a:t>
            </a:r>
            <a:r>
              <a:rPr lang="en-US" altLang="zh-TW" dirty="0"/>
              <a:t>:</a:t>
            </a:r>
            <a:r>
              <a:rPr lang="zh-TW" altLang="en-US" dirty="0"/>
              <a:t> 包含處理器、通訊元件、具</a:t>
            </a:r>
            <a:r>
              <a:rPr lang="en-US" altLang="zh-TW" dirty="0"/>
              <a:t>V2X</a:t>
            </a:r>
            <a:r>
              <a:rPr lang="zh-TW" altLang="en-US" dirty="0"/>
              <a:t>功能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E1A2EE-A70B-38FD-C201-B82850F1BBC7}"/>
              </a:ext>
            </a:extLst>
          </p:cNvPr>
          <p:cNvSpPr txBox="1"/>
          <p:nvPr/>
        </p:nvSpPr>
        <p:spPr>
          <a:xfrm>
            <a:off x="6491436" y="5950983"/>
            <a:ext cx="26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道路基本設施控制元件 </a:t>
            </a:r>
            <a:r>
              <a:rPr lang="en-US" altLang="zh-TW" dirty="0"/>
              <a:t>(</a:t>
            </a:r>
            <a:r>
              <a:rPr lang="zh-TW" altLang="en-US" dirty="0"/>
              <a:t>如號控器</a:t>
            </a:r>
            <a:r>
              <a:rPr lang="en-US" altLang="zh-TW" dirty="0"/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16F3F8-D8F1-5A2F-35B5-72238739585A}"/>
              </a:ext>
            </a:extLst>
          </p:cNvPr>
          <p:cNvSpPr txBox="1"/>
          <p:nvPr/>
        </p:nvSpPr>
        <p:spPr>
          <a:xfrm>
            <a:off x="2870522" y="429763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V2X</a:t>
            </a:r>
            <a:r>
              <a:rPr lang="zh-TW" altLang="en-US" dirty="0"/>
              <a:t>模組</a:t>
            </a:r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560000-C4EA-DA3E-71E6-F0131760BE81}"/>
              </a:ext>
            </a:extLst>
          </p:cNvPr>
          <p:cNvSpPr txBox="1"/>
          <p:nvPr/>
        </p:nvSpPr>
        <p:spPr>
          <a:xfrm>
            <a:off x="1741026" y="5344080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Housing: </a:t>
            </a:r>
            <a:r>
              <a:rPr lang="zh-TW" altLang="en-US" dirty="0"/>
              <a:t>可調角度、旋轉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785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49FFE-FF78-69E5-16CB-54B65F96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路口導入架構說明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4F241F-1DF6-736C-69D4-BF481C8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53E75D-6FDA-DEB3-AC67-DE5AF581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144996"/>
            <a:ext cx="5967714" cy="53478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B533544-E40C-05A2-C19D-2A3BB56C4E50}"/>
              </a:ext>
            </a:extLst>
          </p:cNvPr>
          <p:cNvSpPr txBox="1"/>
          <p:nvPr/>
        </p:nvSpPr>
        <p:spPr>
          <a:xfrm>
            <a:off x="2088266" y="1848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感測器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627746-828A-7C58-4D8A-00A0E987C0A8}"/>
              </a:ext>
            </a:extLst>
          </p:cNvPr>
          <p:cNvSpPr txBox="1"/>
          <p:nvPr/>
        </p:nvSpPr>
        <p:spPr>
          <a:xfrm>
            <a:off x="8303871" y="2429379"/>
            <a:ext cx="3748077" cy="34163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架設情境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號誌化路口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圓環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高速道路進出匝道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/>
              <a:t>架設要求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需有電源供應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需有良好</a:t>
            </a:r>
            <a:r>
              <a:rPr lang="en-US" altLang="zh-TW" dirty="0"/>
              <a:t>FOV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/>
              <a:t>舉例安裝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架設於號誌桿懸臂</a:t>
            </a:r>
            <a:r>
              <a:rPr lang="en-US" altLang="zh-TW" dirty="0"/>
              <a:t>/</a:t>
            </a:r>
            <a:r>
              <a:rPr lang="zh-TW" altLang="en-US" dirty="0"/>
              <a:t>燈桿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FOV</a:t>
            </a:r>
            <a:r>
              <a:rPr lang="zh-TW" altLang="en-US" dirty="0"/>
              <a:t>含完整路口及停止線後</a:t>
            </a:r>
            <a:r>
              <a:rPr lang="en-US" altLang="zh-TW" dirty="0"/>
              <a:t>200</a:t>
            </a:r>
            <a:r>
              <a:rPr lang="zh-TW" altLang="en-US" dirty="0"/>
              <a:t>米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9FAC16-18C5-ECBF-1BD0-BEE08C21E5D0}"/>
              </a:ext>
            </a:extLst>
          </p:cNvPr>
          <p:cNvSpPr txBox="1"/>
          <p:nvPr/>
        </p:nvSpPr>
        <p:spPr>
          <a:xfrm>
            <a:off x="6579243" y="1848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標準十字路口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F63176-F844-4F8A-84B6-8BC37CAA3433}"/>
              </a:ext>
            </a:extLst>
          </p:cNvPr>
          <p:cNvSpPr txBox="1"/>
          <p:nvPr/>
        </p:nvSpPr>
        <p:spPr>
          <a:xfrm>
            <a:off x="1972849" y="5089437"/>
            <a:ext cx="246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控制元件</a:t>
            </a:r>
            <a:r>
              <a:rPr lang="en-US" altLang="zh-TW" dirty="0"/>
              <a:t>:</a:t>
            </a:r>
            <a:r>
              <a:rPr lang="zh-TW" altLang="en-US" dirty="0"/>
              <a:t> 依據</a:t>
            </a:r>
            <a:r>
              <a:rPr lang="en-US" altLang="zh-TW" dirty="0"/>
              <a:t>502</a:t>
            </a:r>
            <a:r>
              <a:rPr lang="zh-TW" altLang="en-US" dirty="0"/>
              <a:t>、</a:t>
            </a:r>
            <a:r>
              <a:rPr lang="en-US" altLang="zh-TW" dirty="0"/>
              <a:t>503</a:t>
            </a:r>
            <a:r>
              <a:rPr lang="zh-TW" altLang="en-US" dirty="0"/>
              <a:t>資訊調控</a:t>
            </a:r>
            <a:r>
              <a:rPr lang="en-US" altLang="zh-TW" dirty="0"/>
              <a:t>507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AFF84D-3986-4D56-A977-E853E28A5BA7}"/>
              </a:ext>
            </a:extLst>
          </p:cNvPr>
          <p:cNvSpPr txBox="1"/>
          <p:nvPr/>
        </p:nvSpPr>
        <p:spPr>
          <a:xfrm>
            <a:off x="1451659" y="256321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V2X</a:t>
            </a:r>
            <a:r>
              <a:rPr lang="zh-TW" altLang="en-US" dirty="0"/>
              <a:t>模組</a:t>
            </a: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C1CBE4-9A9F-E8A9-6CE0-EB4EC2F1C3C0}"/>
              </a:ext>
            </a:extLst>
          </p:cNvPr>
          <p:cNvSpPr txBox="1"/>
          <p:nvPr/>
        </p:nvSpPr>
        <p:spPr>
          <a:xfrm>
            <a:off x="1972849" y="61115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號控器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959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7F6EF-60B8-6EFB-EF66-E5F4F882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DD7F-9368-31D1-8B8F-C4CA1929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非聯網用路人參數資訊提供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D0E84-E0BF-257B-492D-BF3990A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5B10-7F0F-4A29-A088-F269036550CE}" type="datetime3">
              <a:rPr lang="en-US" altLang="zh-TW" smtClean="0"/>
              <a:pPr/>
              <a:t>14 August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34475-04E5-92AD-D77E-442D9AE0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73FFC8-089D-E630-FA38-D7FB91FF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FD64FE-2E6A-D70C-6D35-7C76DFAD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4588"/>
            <a:ext cx="3812812" cy="53482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5677123-A3A5-0F32-A2D5-4B0C51556B69}"/>
              </a:ext>
            </a:extLst>
          </p:cNvPr>
          <p:cNvSpPr txBox="1"/>
          <p:nvPr/>
        </p:nvSpPr>
        <p:spPr>
          <a:xfrm>
            <a:off x="4651011" y="4235028"/>
            <a:ext cx="458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非聯網用路人 </a:t>
            </a:r>
            <a:r>
              <a:rPr lang="en-US" altLang="zh-TW" dirty="0"/>
              <a:t>(</a:t>
            </a:r>
            <a:r>
              <a:rPr lang="zh-TW" altLang="en-US" dirty="0"/>
              <a:t>由感測器偵測</a:t>
            </a:r>
            <a:r>
              <a:rPr lang="en-US" altLang="zh-TW" dirty="0"/>
              <a:t>)</a:t>
            </a:r>
            <a:r>
              <a:rPr lang="zh-TW" altLang="en-US" dirty="0"/>
              <a:t>之參數資訊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1959D6-7587-4FF2-4FC5-722D10218E6E}"/>
              </a:ext>
            </a:extLst>
          </p:cNvPr>
          <p:cNvSpPr txBox="1"/>
          <p:nvPr/>
        </p:nvSpPr>
        <p:spPr>
          <a:xfrm>
            <a:off x="4651011" y="5072366"/>
            <a:ext cx="458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建立包含參數的訊息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E6C8AB-5808-FD0C-FF80-9A2356883965}"/>
              </a:ext>
            </a:extLst>
          </p:cNvPr>
          <p:cNvSpPr txBox="1"/>
          <p:nvPr/>
        </p:nvSpPr>
        <p:spPr>
          <a:xfrm>
            <a:off x="4651010" y="5909704"/>
            <a:ext cx="62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V2X</a:t>
            </a:r>
            <a:r>
              <a:rPr lang="zh-TW" altLang="en-US" dirty="0"/>
              <a:t>將訊息送出</a:t>
            </a:r>
            <a:r>
              <a:rPr lang="en-US" altLang="zh-TW" dirty="0"/>
              <a:t>:</a:t>
            </a:r>
            <a:r>
              <a:rPr lang="zh-TW" altLang="en-US" dirty="0"/>
              <a:t> 聯網用路人可掌握非聯網用路人之資訊</a:t>
            </a:r>
          </a:p>
        </p:txBody>
      </p:sp>
    </p:spTree>
    <p:extLst>
      <p:ext uri="{BB962C8B-B14F-4D97-AF65-F5344CB8AC3E}">
        <p14:creationId xmlns:p14="http://schemas.microsoft.com/office/powerpoint/2010/main" val="358971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自訂 20">
      <a:dk1>
        <a:sysClr val="windowText" lastClr="000000"/>
      </a:dk1>
      <a:lt1>
        <a:sysClr val="window" lastClr="FFFFFF"/>
      </a:lt1>
      <a:dk2>
        <a:srgbClr val="39302A"/>
      </a:dk2>
      <a:lt2>
        <a:srgbClr val="95979B"/>
      </a:lt2>
      <a:accent1>
        <a:srgbClr val="F39800"/>
      </a:accent1>
      <a:accent2>
        <a:srgbClr val="EC7016"/>
      </a:accent2>
      <a:accent3>
        <a:srgbClr val="E64823"/>
      </a:accent3>
      <a:accent4>
        <a:srgbClr val="807BB8"/>
      </a:accent4>
      <a:accent5>
        <a:srgbClr val="7AC8CB"/>
      </a:accent5>
      <a:accent6>
        <a:srgbClr val="FFF368"/>
      </a:accent6>
      <a:hlink>
        <a:srgbClr val="2998E3"/>
      </a:hlink>
      <a:folHlink>
        <a:srgbClr val="7F723D"/>
      </a:folHlink>
    </a:clrScheme>
    <a:fontScheme name="LEOTEK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776</Words>
  <Application>Microsoft Office PowerPoint</Application>
  <PresentationFormat>寬螢幕</PresentationFormat>
  <Paragraphs>126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Noto Sans CJK TC Medium</vt:lpstr>
      <vt:lpstr>Noto Sans CJK TC Regular</vt:lpstr>
      <vt:lpstr>微軟正黑體</vt:lpstr>
      <vt:lpstr>微軟正黑體</vt:lpstr>
      <vt:lpstr>Aptos</vt:lpstr>
      <vt:lpstr>Aptos Display</vt:lpstr>
      <vt:lpstr>Arial</vt:lpstr>
      <vt:lpstr>Calibri</vt:lpstr>
      <vt:lpstr>Calibri Light</vt:lpstr>
      <vt:lpstr>Wingdings</vt:lpstr>
      <vt:lpstr>Office 佈景主題</vt:lpstr>
      <vt:lpstr>1_Office Theme</vt:lpstr>
      <vt:lpstr>V2X應用流程</vt:lpstr>
      <vt:lpstr>概觀</vt:lpstr>
      <vt:lpstr>V2X硬體及通訊架構</vt:lpstr>
      <vt:lpstr>虛擬地圖 (Virtual Map): 處理器接收感測器及V2X訊息生成</vt:lpstr>
      <vt:lpstr>用路人資料比對：感測器及V2X參數比對</vt:lpstr>
      <vt:lpstr>設備架構概觀</vt:lpstr>
      <vt:lpstr>路口導入架構說明</vt:lpstr>
      <vt:lpstr>PowerPoint 簡報</vt:lpstr>
      <vt:lpstr>PowerPoint 簡報</vt:lpstr>
      <vt:lpstr>PowerPoint 簡報</vt:lpstr>
      <vt:lpstr>推估車輛抵達路口時間</vt:lpstr>
      <vt:lpstr>車輛身分確認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Hsu</dc:creator>
  <cp:lastModifiedBy>Allen Hsu</cp:lastModifiedBy>
  <cp:revision>1</cp:revision>
  <dcterms:created xsi:type="dcterms:W3CDTF">2024-08-14T05:51:53Z</dcterms:created>
  <dcterms:modified xsi:type="dcterms:W3CDTF">2024-08-14T08:34:16Z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863998-4fb7-40af-9b7f-58501b597a22_Enabled">
    <vt:lpwstr>true</vt:lpwstr>
  </property>
  <property fmtid="{D5CDD505-2E9C-101B-9397-08002B2CF9AE}" pid="3" name="MSIP_Label_f8863998-4fb7-40af-9b7f-58501b597a22_SetDate">
    <vt:lpwstr>2024-08-14T05:52:02Z</vt:lpwstr>
  </property>
  <property fmtid="{D5CDD505-2E9C-101B-9397-08002B2CF9AE}" pid="4" name="MSIP_Label_f8863998-4fb7-40af-9b7f-58501b597a22_Method">
    <vt:lpwstr>Privileged</vt:lpwstr>
  </property>
  <property fmtid="{D5CDD505-2E9C-101B-9397-08002B2CF9AE}" pid="5" name="MSIP_Label_f8863998-4fb7-40af-9b7f-58501b597a22_Name">
    <vt:lpwstr>f8863998-4fb7-40af-9b7f-58501b597a22</vt:lpwstr>
  </property>
  <property fmtid="{D5CDD505-2E9C-101B-9397-08002B2CF9AE}" pid="6" name="MSIP_Label_f8863998-4fb7-40af-9b7f-58501b597a22_SiteId">
    <vt:lpwstr>5a7a259b-6730-404b-bc25-5c6c773229ca</vt:lpwstr>
  </property>
  <property fmtid="{D5CDD505-2E9C-101B-9397-08002B2CF9AE}" pid="7" name="MSIP_Label_f8863998-4fb7-40af-9b7f-58501b597a22_ActionId">
    <vt:lpwstr>1000d42a-a31c-4eb9-aaa0-232877d0b80b</vt:lpwstr>
  </property>
  <property fmtid="{D5CDD505-2E9C-101B-9397-08002B2CF9AE}" pid="8" name="MSIP_Label_f8863998-4fb7-40af-9b7f-58501b597a22_ContentBits">
    <vt:lpwstr>1</vt:lpwstr>
  </property>
</Properties>
</file>