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147374853" r:id="rId3"/>
    <p:sldId id="2147374854" r:id="rId4"/>
    <p:sldId id="2147374855" r:id="rId5"/>
    <p:sldId id="2147374856" r:id="rId6"/>
    <p:sldId id="2147374857"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6E310-D7A3-4564-8C5F-C1AF615CE0A6}" v="40" dt="2024-06-21T05:43:14.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en Hsu" userId="60d91a9c-a42c-4cc8-ad01-70c31ac073b3" providerId="ADAL" clId="{2046E310-D7A3-4564-8C5F-C1AF615CE0A6}"/>
    <pc:docChg chg="undo custSel addSld delSld modSld modMainMaster">
      <pc:chgData name="Allen Hsu" userId="60d91a9c-a42c-4cc8-ad01-70c31ac073b3" providerId="ADAL" clId="{2046E310-D7A3-4564-8C5F-C1AF615CE0A6}" dt="2024-06-21T07:13:42.167" v="1835" actId="6549"/>
      <pc:docMkLst>
        <pc:docMk/>
      </pc:docMkLst>
      <pc:sldChg chg="delSp modSp add del mod">
        <pc:chgData name="Allen Hsu" userId="60d91a9c-a42c-4cc8-ad01-70c31ac073b3" providerId="ADAL" clId="{2046E310-D7A3-4564-8C5F-C1AF615CE0A6}" dt="2024-06-21T02:32:11.115" v="132" actId="20577"/>
        <pc:sldMkLst>
          <pc:docMk/>
          <pc:sldMk cId="1648751649" sldId="2147374853"/>
        </pc:sldMkLst>
        <pc:spChg chg="del">
          <ac:chgData name="Allen Hsu" userId="60d91a9c-a42c-4cc8-ad01-70c31ac073b3" providerId="ADAL" clId="{2046E310-D7A3-4564-8C5F-C1AF615CE0A6}" dt="2024-06-21T02:30:52.419" v="4" actId="478"/>
          <ac:spMkLst>
            <pc:docMk/>
            <pc:sldMk cId="1648751649" sldId="2147374853"/>
            <ac:spMk id="5" creationId="{4485B185-41F6-C9E4-3E21-987C92027DF9}"/>
          </ac:spMkLst>
        </pc:spChg>
        <pc:spChg chg="mod">
          <ac:chgData name="Allen Hsu" userId="60d91a9c-a42c-4cc8-ad01-70c31ac073b3" providerId="ADAL" clId="{2046E310-D7A3-4564-8C5F-C1AF615CE0A6}" dt="2024-06-21T02:32:11.115" v="132" actId="20577"/>
          <ac:spMkLst>
            <pc:docMk/>
            <pc:sldMk cId="1648751649" sldId="2147374853"/>
            <ac:spMk id="10" creationId="{6626E39B-757B-9958-A88D-E7C5273A8411}"/>
          </ac:spMkLst>
        </pc:spChg>
        <pc:picChg chg="del">
          <ac:chgData name="Allen Hsu" userId="60d91a9c-a42c-4cc8-ad01-70c31ac073b3" providerId="ADAL" clId="{2046E310-D7A3-4564-8C5F-C1AF615CE0A6}" dt="2024-06-21T02:30:50.692" v="3" actId="478"/>
          <ac:picMkLst>
            <pc:docMk/>
            <pc:sldMk cId="1648751649" sldId="2147374853"/>
            <ac:picMk id="2" creationId="{658C94F7-346B-08A5-2026-A03257E52C2C}"/>
          </ac:picMkLst>
        </pc:picChg>
      </pc:sldChg>
      <pc:sldChg chg="addSp delSp modSp new mod">
        <pc:chgData name="Allen Hsu" userId="60d91a9c-a42c-4cc8-ad01-70c31ac073b3" providerId="ADAL" clId="{2046E310-D7A3-4564-8C5F-C1AF615CE0A6}" dt="2024-06-21T07:13:42.167" v="1835" actId="6549"/>
        <pc:sldMkLst>
          <pc:docMk/>
          <pc:sldMk cId="4020741153" sldId="2147374854"/>
        </pc:sldMkLst>
        <pc:spChg chg="mod">
          <ac:chgData name="Allen Hsu" userId="60d91a9c-a42c-4cc8-ad01-70c31ac073b3" providerId="ADAL" clId="{2046E310-D7A3-4564-8C5F-C1AF615CE0A6}" dt="2024-06-21T02:35:53.461" v="253" actId="20577"/>
          <ac:spMkLst>
            <pc:docMk/>
            <pc:sldMk cId="4020741153" sldId="2147374854"/>
            <ac:spMk id="2" creationId="{43F7EFC0-5317-DEAA-7985-053F2329E76F}"/>
          </ac:spMkLst>
        </pc:spChg>
        <pc:spChg chg="del">
          <ac:chgData name="Allen Hsu" userId="60d91a9c-a42c-4cc8-ad01-70c31ac073b3" providerId="ADAL" clId="{2046E310-D7A3-4564-8C5F-C1AF615CE0A6}" dt="2024-06-21T02:32:53.085" v="189" actId="478"/>
          <ac:spMkLst>
            <pc:docMk/>
            <pc:sldMk cId="4020741153" sldId="2147374854"/>
            <ac:spMk id="4" creationId="{C1E78B68-F229-0170-B44A-0047B98D749E}"/>
          </ac:spMkLst>
        </pc:spChg>
        <pc:spChg chg="add mod">
          <ac:chgData name="Allen Hsu" userId="60d91a9c-a42c-4cc8-ad01-70c31ac073b3" providerId="ADAL" clId="{2046E310-D7A3-4564-8C5F-C1AF615CE0A6}" dt="2024-06-21T07:13:42.167" v="1835" actId="6549"/>
          <ac:spMkLst>
            <pc:docMk/>
            <pc:sldMk cId="4020741153" sldId="2147374854"/>
            <ac:spMk id="5" creationId="{E0D58DFE-BC48-C3AE-D8DC-BBEDF2AE04CF}"/>
          </ac:spMkLst>
        </pc:spChg>
        <pc:spChg chg="add mod">
          <ac:chgData name="Allen Hsu" userId="60d91a9c-a42c-4cc8-ad01-70c31ac073b3" providerId="ADAL" clId="{2046E310-D7A3-4564-8C5F-C1AF615CE0A6}" dt="2024-06-21T07:10:21.659" v="1823" actId="1076"/>
          <ac:spMkLst>
            <pc:docMk/>
            <pc:sldMk cId="4020741153" sldId="2147374854"/>
            <ac:spMk id="7" creationId="{41D03335-891C-D523-832A-BA9E387E1353}"/>
          </ac:spMkLst>
        </pc:spChg>
      </pc:sldChg>
      <pc:sldChg chg="modSp new mod">
        <pc:chgData name="Allen Hsu" userId="60d91a9c-a42c-4cc8-ad01-70c31ac073b3" providerId="ADAL" clId="{2046E310-D7A3-4564-8C5F-C1AF615CE0A6}" dt="2024-06-21T05:46:21.690" v="1809" actId="15"/>
        <pc:sldMkLst>
          <pc:docMk/>
          <pc:sldMk cId="2505628159" sldId="2147374855"/>
        </pc:sldMkLst>
        <pc:spChg chg="mod">
          <ac:chgData name="Allen Hsu" userId="60d91a9c-a42c-4cc8-ad01-70c31ac073b3" providerId="ADAL" clId="{2046E310-D7A3-4564-8C5F-C1AF615CE0A6}" dt="2024-06-21T02:40:04.097" v="331" actId="20577"/>
          <ac:spMkLst>
            <pc:docMk/>
            <pc:sldMk cId="2505628159" sldId="2147374855"/>
            <ac:spMk id="2" creationId="{378C72FC-9866-E69B-223D-BBBCB4129728}"/>
          </ac:spMkLst>
        </pc:spChg>
        <pc:spChg chg="mod">
          <ac:chgData name="Allen Hsu" userId="60d91a9c-a42c-4cc8-ad01-70c31ac073b3" providerId="ADAL" clId="{2046E310-D7A3-4564-8C5F-C1AF615CE0A6}" dt="2024-06-21T05:46:21.690" v="1809" actId="15"/>
          <ac:spMkLst>
            <pc:docMk/>
            <pc:sldMk cId="2505628159" sldId="2147374855"/>
            <ac:spMk id="4" creationId="{CFF3BBF2-82F9-E020-9794-B7210BF36350}"/>
          </ac:spMkLst>
        </pc:spChg>
      </pc:sldChg>
      <pc:sldChg chg="addSp delSp modSp new mod">
        <pc:chgData name="Allen Hsu" userId="60d91a9c-a42c-4cc8-ad01-70c31ac073b3" providerId="ADAL" clId="{2046E310-D7A3-4564-8C5F-C1AF615CE0A6}" dt="2024-06-21T05:43:39.414" v="1794" actId="20577"/>
        <pc:sldMkLst>
          <pc:docMk/>
          <pc:sldMk cId="544441897" sldId="2147374856"/>
        </pc:sldMkLst>
        <pc:spChg chg="mod">
          <ac:chgData name="Allen Hsu" userId="60d91a9c-a42c-4cc8-ad01-70c31ac073b3" providerId="ADAL" clId="{2046E310-D7A3-4564-8C5F-C1AF615CE0A6}" dt="2024-06-21T02:42:13.252" v="525" actId="20577"/>
          <ac:spMkLst>
            <pc:docMk/>
            <pc:sldMk cId="544441897" sldId="2147374856"/>
            <ac:spMk id="2" creationId="{21524386-A5A2-496B-F29F-2AA4E7C03A4E}"/>
          </ac:spMkLst>
        </pc:spChg>
        <pc:spChg chg="del">
          <ac:chgData name="Allen Hsu" userId="60d91a9c-a42c-4cc8-ad01-70c31ac073b3" providerId="ADAL" clId="{2046E310-D7A3-4564-8C5F-C1AF615CE0A6}" dt="2024-06-21T02:42:16.101" v="526" actId="478"/>
          <ac:spMkLst>
            <pc:docMk/>
            <pc:sldMk cId="544441897" sldId="2147374856"/>
            <ac:spMk id="4" creationId="{261DA1D3-FBD2-78C7-6029-A865EE68B480}"/>
          </ac:spMkLst>
        </pc:spChg>
        <pc:spChg chg="add mod">
          <ac:chgData name="Allen Hsu" userId="60d91a9c-a42c-4cc8-ad01-70c31ac073b3" providerId="ADAL" clId="{2046E310-D7A3-4564-8C5F-C1AF615CE0A6}" dt="2024-06-21T02:53:42.718" v="1043" actId="1076"/>
          <ac:spMkLst>
            <pc:docMk/>
            <pc:sldMk cId="544441897" sldId="2147374856"/>
            <ac:spMk id="5" creationId="{911ED78B-8B6A-919B-3B45-17DE5C5010C3}"/>
          </ac:spMkLst>
        </pc:spChg>
        <pc:spChg chg="add mod">
          <ac:chgData name="Allen Hsu" userId="60d91a9c-a42c-4cc8-ad01-70c31ac073b3" providerId="ADAL" clId="{2046E310-D7A3-4564-8C5F-C1AF615CE0A6}" dt="2024-06-21T02:53:42.718" v="1043" actId="1076"/>
          <ac:spMkLst>
            <pc:docMk/>
            <pc:sldMk cId="544441897" sldId="2147374856"/>
            <ac:spMk id="7" creationId="{AD6C6782-C6A7-BCE4-7FA0-9703C83AFCEB}"/>
          </ac:spMkLst>
        </pc:spChg>
        <pc:spChg chg="add mod">
          <ac:chgData name="Allen Hsu" userId="60d91a9c-a42c-4cc8-ad01-70c31ac073b3" providerId="ADAL" clId="{2046E310-D7A3-4564-8C5F-C1AF615CE0A6}" dt="2024-06-21T02:53:42.718" v="1043" actId="1076"/>
          <ac:spMkLst>
            <pc:docMk/>
            <pc:sldMk cId="544441897" sldId="2147374856"/>
            <ac:spMk id="8" creationId="{C4CDD6D5-C25F-0440-9764-A0A2AE3D0D73}"/>
          </ac:spMkLst>
        </pc:spChg>
        <pc:spChg chg="add mod">
          <ac:chgData name="Allen Hsu" userId="60d91a9c-a42c-4cc8-ad01-70c31ac073b3" providerId="ADAL" clId="{2046E310-D7A3-4564-8C5F-C1AF615CE0A6}" dt="2024-06-21T02:53:42.718" v="1043" actId="1076"/>
          <ac:spMkLst>
            <pc:docMk/>
            <pc:sldMk cId="544441897" sldId="2147374856"/>
            <ac:spMk id="9" creationId="{C78ACAE5-555D-89C0-6E73-1AE660135CEC}"/>
          </ac:spMkLst>
        </pc:spChg>
        <pc:spChg chg="add mod">
          <ac:chgData name="Allen Hsu" userId="60d91a9c-a42c-4cc8-ad01-70c31ac073b3" providerId="ADAL" clId="{2046E310-D7A3-4564-8C5F-C1AF615CE0A6}" dt="2024-06-21T02:53:42.718" v="1043" actId="1076"/>
          <ac:spMkLst>
            <pc:docMk/>
            <pc:sldMk cId="544441897" sldId="2147374856"/>
            <ac:spMk id="10" creationId="{FC42F842-CE4A-C1C3-1BB6-1CAC669EC7FA}"/>
          </ac:spMkLst>
        </pc:spChg>
        <pc:spChg chg="add mod">
          <ac:chgData name="Allen Hsu" userId="60d91a9c-a42c-4cc8-ad01-70c31ac073b3" providerId="ADAL" clId="{2046E310-D7A3-4564-8C5F-C1AF615CE0A6}" dt="2024-06-21T02:53:42.718" v="1043" actId="1076"/>
          <ac:spMkLst>
            <pc:docMk/>
            <pc:sldMk cId="544441897" sldId="2147374856"/>
            <ac:spMk id="11" creationId="{BE10B334-C6C0-8F7D-3A08-7B70D73814F7}"/>
          </ac:spMkLst>
        </pc:spChg>
        <pc:spChg chg="add mod">
          <ac:chgData name="Allen Hsu" userId="60d91a9c-a42c-4cc8-ad01-70c31ac073b3" providerId="ADAL" clId="{2046E310-D7A3-4564-8C5F-C1AF615CE0A6}" dt="2024-06-21T02:53:42.718" v="1043" actId="1076"/>
          <ac:spMkLst>
            <pc:docMk/>
            <pc:sldMk cId="544441897" sldId="2147374856"/>
            <ac:spMk id="12" creationId="{E7960C87-F769-8D00-179F-2429C4383AC7}"/>
          </ac:spMkLst>
        </pc:spChg>
        <pc:spChg chg="add mod">
          <ac:chgData name="Allen Hsu" userId="60d91a9c-a42c-4cc8-ad01-70c31ac073b3" providerId="ADAL" clId="{2046E310-D7A3-4564-8C5F-C1AF615CE0A6}" dt="2024-06-21T02:53:42.718" v="1043" actId="1076"/>
          <ac:spMkLst>
            <pc:docMk/>
            <pc:sldMk cId="544441897" sldId="2147374856"/>
            <ac:spMk id="13" creationId="{E3F0ACF7-26E6-EBF3-0D31-4EC94E14CD1F}"/>
          </ac:spMkLst>
        </pc:spChg>
        <pc:spChg chg="add mod">
          <ac:chgData name="Allen Hsu" userId="60d91a9c-a42c-4cc8-ad01-70c31ac073b3" providerId="ADAL" clId="{2046E310-D7A3-4564-8C5F-C1AF615CE0A6}" dt="2024-06-21T02:53:42.718" v="1043" actId="1076"/>
          <ac:spMkLst>
            <pc:docMk/>
            <pc:sldMk cId="544441897" sldId="2147374856"/>
            <ac:spMk id="14" creationId="{1A0828C9-9F6F-23CE-7195-B3C270462A76}"/>
          </ac:spMkLst>
        </pc:spChg>
        <pc:spChg chg="add mod">
          <ac:chgData name="Allen Hsu" userId="60d91a9c-a42c-4cc8-ad01-70c31ac073b3" providerId="ADAL" clId="{2046E310-D7A3-4564-8C5F-C1AF615CE0A6}" dt="2024-06-21T02:53:42.718" v="1043" actId="1076"/>
          <ac:spMkLst>
            <pc:docMk/>
            <pc:sldMk cId="544441897" sldId="2147374856"/>
            <ac:spMk id="15" creationId="{62CEACA4-33ED-8C81-7FE9-B5A88AFD564A}"/>
          </ac:spMkLst>
        </pc:spChg>
        <pc:spChg chg="add mod">
          <ac:chgData name="Allen Hsu" userId="60d91a9c-a42c-4cc8-ad01-70c31ac073b3" providerId="ADAL" clId="{2046E310-D7A3-4564-8C5F-C1AF615CE0A6}" dt="2024-06-21T02:53:42.718" v="1043" actId="1076"/>
          <ac:spMkLst>
            <pc:docMk/>
            <pc:sldMk cId="544441897" sldId="2147374856"/>
            <ac:spMk id="16" creationId="{C4C19A76-F933-CC67-8D45-ADB1E010D513}"/>
          </ac:spMkLst>
        </pc:spChg>
        <pc:spChg chg="add mod">
          <ac:chgData name="Allen Hsu" userId="60d91a9c-a42c-4cc8-ad01-70c31ac073b3" providerId="ADAL" clId="{2046E310-D7A3-4564-8C5F-C1AF615CE0A6}" dt="2024-06-21T02:53:42.718" v="1043" actId="1076"/>
          <ac:spMkLst>
            <pc:docMk/>
            <pc:sldMk cId="544441897" sldId="2147374856"/>
            <ac:spMk id="17" creationId="{0B5CEF6A-1103-F05C-56E4-7EB16C268A00}"/>
          </ac:spMkLst>
        </pc:spChg>
        <pc:spChg chg="add del mod">
          <ac:chgData name="Allen Hsu" userId="60d91a9c-a42c-4cc8-ad01-70c31ac073b3" providerId="ADAL" clId="{2046E310-D7A3-4564-8C5F-C1AF615CE0A6}" dt="2024-06-21T02:51:27.813" v="912" actId="478"/>
          <ac:spMkLst>
            <pc:docMk/>
            <pc:sldMk cId="544441897" sldId="2147374856"/>
            <ac:spMk id="18" creationId="{93F4E8B8-7A07-1198-4FE7-0DEFB6DC0D73}"/>
          </ac:spMkLst>
        </pc:spChg>
        <pc:spChg chg="add del mod">
          <ac:chgData name="Allen Hsu" userId="60d91a9c-a42c-4cc8-ad01-70c31ac073b3" providerId="ADAL" clId="{2046E310-D7A3-4564-8C5F-C1AF615CE0A6}" dt="2024-06-21T02:51:27.813" v="912" actId="478"/>
          <ac:spMkLst>
            <pc:docMk/>
            <pc:sldMk cId="544441897" sldId="2147374856"/>
            <ac:spMk id="19" creationId="{2AD14622-571F-C1C3-A4F3-3FB3FABAECA6}"/>
          </ac:spMkLst>
        </pc:spChg>
        <pc:spChg chg="add mod">
          <ac:chgData name="Allen Hsu" userId="60d91a9c-a42c-4cc8-ad01-70c31ac073b3" providerId="ADAL" clId="{2046E310-D7A3-4564-8C5F-C1AF615CE0A6}" dt="2024-06-21T02:53:42.718" v="1043" actId="1076"/>
          <ac:spMkLst>
            <pc:docMk/>
            <pc:sldMk cId="544441897" sldId="2147374856"/>
            <ac:spMk id="20" creationId="{1847F87A-1A38-FD4E-D8E3-D294E996554A}"/>
          </ac:spMkLst>
        </pc:spChg>
        <pc:spChg chg="add mod">
          <ac:chgData name="Allen Hsu" userId="60d91a9c-a42c-4cc8-ad01-70c31ac073b3" providerId="ADAL" clId="{2046E310-D7A3-4564-8C5F-C1AF615CE0A6}" dt="2024-06-21T02:53:42.718" v="1043" actId="1076"/>
          <ac:spMkLst>
            <pc:docMk/>
            <pc:sldMk cId="544441897" sldId="2147374856"/>
            <ac:spMk id="21" creationId="{C14C6C8C-394B-836B-E674-22BA88B74D0B}"/>
          </ac:spMkLst>
        </pc:spChg>
        <pc:spChg chg="add mod">
          <ac:chgData name="Allen Hsu" userId="60d91a9c-a42c-4cc8-ad01-70c31ac073b3" providerId="ADAL" clId="{2046E310-D7A3-4564-8C5F-C1AF615CE0A6}" dt="2024-06-21T02:53:42.718" v="1043" actId="1076"/>
          <ac:spMkLst>
            <pc:docMk/>
            <pc:sldMk cId="544441897" sldId="2147374856"/>
            <ac:spMk id="22" creationId="{8C1D7D5F-DD7D-F0C4-9410-AF8056142878}"/>
          </ac:spMkLst>
        </pc:spChg>
        <pc:spChg chg="add mod">
          <ac:chgData name="Allen Hsu" userId="60d91a9c-a42c-4cc8-ad01-70c31ac073b3" providerId="ADAL" clId="{2046E310-D7A3-4564-8C5F-C1AF615CE0A6}" dt="2024-06-21T02:53:42.718" v="1043" actId="1076"/>
          <ac:spMkLst>
            <pc:docMk/>
            <pc:sldMk cId="544441897" sldId="2147374856"/>
            <ac:spMk id="23" creationId="{6768D474-E04B-64C9-34C5-C4108258CB81}"/>
          </ac:spMkLst>
        </pc:spChg>
        <pc:spChg chg="add mod">
          <ac:chgData name="Allen Hsu" userId="60d91a9c-a42c-4cc8-ad01-70c31ac073b3" providerId="ADAL" clId="{2046E310-D7A3-4564-8C5F-C1AF615CE0A6}" dt="2024-06-21T02:53:42.718" v="1043" actId="1076"/>
          <ac:spMkLst>
            <pc:docMk/>
            <pc:sldMk cId="544441897" sldId="2147374856"/>
            <ac:spMk id="24" creationId="{A9C39EAA-4A66-9764-5A86-7041ADEDCD58}"/>
          </ac:spMkLst>
        </pc:spChg>
        <pc:spChg chg="add mod">
          <ac:chgData name="Allen Hsu" userId="60d91a9c-a42c-4cc8-ad01-70c31ac073b3" providerId="ADAL" clId="{2046E310-D7A3-4564-8C5F-C1AF615CE0A6}" dt="2024-06-21T02:53:42.718" v="1043" actId="1076"/>
          <ac:spMkLst>
            <pc:docMk/>
            <pc:sldMk cId="544441897" sldId="2147374856"/>
            <ac:spMk id="25" creationId="{97D1EAA0-B157-EF8E-C771-899FC12F6527}"/>
          </ac:spMkLst>
        </pc:spChg>
        <pc:spChg chg="add del mod">
          <ac:chgData name="Allen Hsu" userId="60d91a9c-a42c-4cc8-ad01-70c31ac073b3" providerId="ADAL" clId="{2046E310-D7A3-4564-8C5F-C1AF615CE0A6}" dt="2024-06-21T02:55:38.354" v="1127" actId="478"/>
          <ac:spMkLst>
            <pc:docMk/>
            <pc:sldMk cId="544441897" sldId="2147374856"/>
            <ac:spMk id="28" creationId="{39B83AAC-A208-096C-8B3F-83F16174EF3B}"/>
          </ac:spMkLst>
        </pc:spChg>
        <pc:spChg chg="add mod">
          <ac:chgData name="Allen Hsu" userId="60d91a9c-a42c-4cc8-ad01-70c31ac073b3" providerId="ADAL" clId="{2046E310-D7A3-4564-8C5F-C1AF615CE0A6}" dt="2024-06-21T02:55:44.370" v="1129" actId="404"/>
          <ac:spMkLst>
            <pc:docMk/>
            <pc:sldMk cId="544441897" sldId="2147374856"/>
            <ac:spMk id="29" creationId="{44565511-9935-7D1E-179B-C71F1FF86339}"/>
          </ac:spMkLst>
        </pc:spChg>
        <pc:spChg chg="add mod">
          <ac:chgData name="Allen Hsu" userId="60d91a9c-a42c-4cc8-ad01-70c31ac073b3" providerId="ADAL" clId="{2046E310-D7A3-4564-8C5F-C1AF615CE0A6}" dt="2024-06-21T03:06:13.456" v="1572" actId="20577"/>
          <ac:spMkLst>
            <pc:docMk/>
            <pc:sldMk cId="544441897" sldId="2147374856"/>
            <ac:spMk id="30" creationId="{111834D0-FA39-20C3-F9BA-D67D1CE1F69B}"/>
          </ac:spMkLst>
        </pc:spChg>
        <pc:spChg chg="add mod">
          <ac:chgData name="Allen Hsu" userId="60d91a9c-a42c-4cc8-ad01-70c31ac073b3" providerId="ADAL" clId="{2046E310-D7A3-4564-8C5F-C1AF615CE0A6}" dt="2024-06-21T05:43:39.414" v="1794" actId="20577"/>
          <ac:spMkLst>
            <pc:docMk/>
            <pc:sldMk cId="544441897" sldId="2147374856"/>
            <ac:spMk id="33" creationId="{6420291F-89BC-E779-8B61-FDD3D172EBC0}"/>
          </ac:spMkLst>
        </pc:spChg>
        <pc:picChg chg="add mod">
          <ac:chgData name="Allen Hsu" userId="60d91a9c-a42c-4cc8-ad01-70c31ac073b3" providerId="ADAL" clId="{2046E310-D7A3-4564-8C5F-C1AF615CE0A6}" dt="2024-06-21T03:03:27.390" v="1472" actId="1076"/>
          <ac:picMkLst>
            <pc:docMk/>
            <pc:sldMk cId="544441897" sldId="2147374856"/>
            <ac:picMk id="31" creationId="{D482B4CC-13A4-FCAF-434C-2BF6D8F6469F}"/>
          </ac:picMkLst>
        </pc:picChg>
        <pc:picChg chg="add mod">
          <ac:chgData name="Allen Hsu" userId="60d91a9c-a42c-4cc8-ad01-70c31ac073b3" providerId="ADAL" clId="{2046E310-D7A3-4564-8C5F-C1AF615CE0A6}" dt="2024-06-21T05:42:58.420" v="1760" actId="1076"/>
          <ac:picMkLst>
            <pc:docMk/>
            <pc:sldMk cId="544441897" sldId="2147374856"/>
            <ac:picMk id="32" creationId="{35A56E07-E528-31BC-0518-56A0BDDD39B6}"/>
          </ac:picMkLst>
        </pc:picChg>
        <pc:cxnChg chg="add mod">
          <ac:chgData name="Allen Hsu" userId="60d91a9c-a42c-4cc8-ad01-70c31ac073b3" providerId="ADAL" clId="{2046E310-D7A3-4564-8C5F-C1AF615CE0A6}" dt="2024-06-21T02:53:42.718" v="1043" actId="1076"/>
          <ac:cxnSpMkLst>
            <pc:docMk/>
            <pc:sldMk cId="544441897" sldId="2147374856"/>
            <ac:cxnSpMk id="27" creationId="{CCA8A908-5E15-506F-7C71-DF3C98FE9A82}"/>
          </ac:cxnSpMkLst>
        </pc:cxnChg>
      </pc:sldChg>
      <pc:sldChg chg="addSp delSp modSp new mod">
        <pc:chgData name="Allen Hsu" userId="60d91a9c-a42c-4cc8-ad01-70c31ac073b3" providerId="ADAL" clId="{2046E310-D7A3-4564-8C5F-C1AF615CE0A6}" dt="2024-06-21T06:53:02.709" v="1820" actId="13926"/>
        <pc:sldMkLst>
          <pc:docMk/>
          <pc:sldMk cId="1708426564" sldId="2147374857"/>
        </pc:sldMkLst>
        <pc:spChg chg="mod">
          <ac:chgData name="Allen Hsu" userId="60d91a9c-a42c-4cc8-ad01-70c31ac073b3" providerId="ADAL" clId="{2046E310-D7A3-4564-8C5F-C1AF615CE0A6}" dt="2024-06-21T03:25:01.678" v="1741" actId="20577"/>
          <ac:spMkLst>
            <pc:docMk/>
            <pc:sldMk cId="1708426564" sldId="2147374857"/>
            <ac:spMk id="2" creationId="{989FFCB0-276A-9664-47E6-888A5AC4A2C7}"/>
          </ac:spMkLst>
        </pc:spChg>
        <pc:spChg chg="del">
          <ac:chgData name="Allen Hsu" userId="60d91a9c-a42c-4cc8-ad01-70c31ac073b3" providerId="ADAL" clId="{2046E310-D7A3-4564-8C5F-C1AF615CE0A6}" dt="2024-06-21T03:25:04.256" v="1742" actId="478"/>
          <ac:spMkLst>
            <pc:docMk/>
            <pc:sldMk cId="1708426564" sldId="2147374857"/>
            <ac:spMk id="4" creationId="{C91DBA03-71D1-AE14-FC6F-D97DA4393590}"/>
          </ac:spMkLst>
        </pc:spChg>
        <pc:spChg chg="add mod">
          <ac:chgData name="Allen Hsu" userId="60d91a9c-a42c-4cc8-ad01-70c31ac073b3" providerId="ADAL" clId="{2046E310-D7A3-4564-8C5F-C1AF615CE0A6}" dt="2024-06-21T05:52:58.405" v="1814" actId="1076"/>
          <ac:spMkLst>
            <pc:docMk/>
            <pc:sldMk cId="1708426564" sldId="2147374857"/>
            <ac:spMk id="6" creationId="{E2BC5638-6E0C-AB5E-FF9F-2D6848F7098B}"/>
          </ac:spMkLst>
        </pc:spChg>
        <pc:spChg chg="add">
          <ac:chgData name="Allen Hsu" userId="60d91a9c-a42c-4cc8-ad01-70c31ac073b3" providerId="ADAL" clId="{2046E310-D7A3-4564-8C5F-C1AF615CE0A6}" dt="2024-06-21T03:58:28.595" v="1753"/>
          <ac:spMkLst>
            <pc:docMk/>
            <pc:sldMk cId="1708426564" sldId="2147374857"/>
            <ac:spMk id="12" creationId="{31D0A91C-66F7-90A6-5DE2-DC2EC588ABA1}"/>
          </ac:spMkLst>
        </pc:spChg>
        <pc:spChg chg="add mod">
          <ac:chgData name="Allen Hsu" userId="60d91a9c-a42c-4cc8-ad01-70c31ac073b3" providerId="ADAL" clId="{2046E310-D7A3-4564-8C5F-C1AF615CE0A6}" dt="2024-06-21T05:52:58.405" v="1814" actId="1076"/>
          <ac:spMkLst>
            <pc:docMk/>
            <pc:sldMk cId="1708426564" sldId="2147374857"/>
            <ac:spMk id="15" creationId="{4245D99B-8212-36B0-D31A-6313054CB83B}"/>
          </ac:spMkLst>
        </pc:spChg>
        <pc:spChg chg="add mod">
          <ac:chgData name="Allen Hsu" userId="60d91a9c-a42c-4cc8-ad01-70c31ac073b3" providerId="ADAL" clId="{2046E310-D7A3-4564-8C5F-C1AF615CE0A6}" dt="2024-06-21T05:52:58.405" v="1814" actId="1076"/>
          <ac:spMkLst>
            <pc:docMk/>
            <pc:sldMk cId="1708426564" sldId="2147374857"/>
            <ac:spMk id="17" creationId="{C2A45298-3502-6B2B-E44B-554C561C36E4}"/>
          </ac:spMkLst>
        </pc:spChg>
        <pc:spChg chg="add mod">
          <ac:chgData name="Allen Hsu" userId="60d91a9c-a42c-4cc8-ad01-70c31ac073b3" providerId="ADAL" clId="{2046E310-D7A3-4564-8C5F-C1AF615CE0A6}" dt="2024-06-21T06:53:02.709" v="1820" actId="13926"/>
          <ac:spMkLst>
            <pc:docMk/>
            <pc:sldMk cId="1708426564" sldId="2147374857"/>
            <ac:spMk id="19" creationId="{3EC89DDD-1413-B20D-A34F-9EA8DBD8AD68}"/>
          </ac:spMkLst>
        </pc:spChg>
        <pc:picChg chg="add mod">
          <ac:chgData name="Allen Hsu" userId="60d91a9c-a42c-4cc8-ad01-70c31ac073b3" providerId="ADAL" clId="{2046E310-D7A3-4564-8C5F-C1AF615CE0A6}" dt="2024-06-21T05:52:58.405" v="1814" actId="1076"/>
          <ac:picMkLst>
            <pc:docMk/>
            <pc:sldMk cId="1708426564" sldId="2147374857"/>
            <ac:picMk id="8" creationId="{3E739B6A-AC2F-D98F-1BBC-CD50E5EC75DD}"/>
          </ac:picMkLst>
        </pc:picChg>
        <pc:picChg chg="add del">
          <ac:chgData name="Allen Hsu" userId="60d91a9c-a42c-4cc8-ad01-70c31ac073b3" providerId="ADAL" clId="{2046E310-D7A3-4564-8C5F-C1AF615CE0A6}" dt="2024-06-21T03:52:53.556" v="1750" actId="478"/>
          <ac:picMkLst>
            <pc:docMk/>
            <pc:sldMk cId="1708426564" sldId="2147374857"/>
            <ac:picMk id="9" creationId="{574C4263-654B-7361-7EEA-0A3482CA095B}"/>
          </ac:picMkLst>
        </pc:picChg>
        <pc:picChg chg="add mod">
          <ac:chgData name="Allen Hsu" userId="60d91a9c-a42c-4cc8-ad01-70c31ac073b3" providerId="ADAL" clId="{2046E310-D7A3-4564-8C5F-C1AF615CE0A6}" dt="2024-06-21T05:52:58.405" v="1814" actId="1076"/>
          <ac:picMkLst>
            <pc:docMk/>
            <pc:sldMk cId="1708426564" sldId="2147374857"/>
            <ac:picMk id="11" creationId="{BEAAC862-EF24-5E65-1D47-7B549C43FB0D}"/>
          </ac:picMkLst>
        </pc:picChg>
        <pc:picChg chg="add mod">
          <ac:chgData name="Allen Hsu" userId="60d91a9c-a42c-4cc8-ad01-70c31ac073b3" providerId="ADAL" clId="{2046E310-D7A3-4564-8C5F-C1AF615CE0A6}" dt="2024-06-21T05:52:58.405" v="1814" actId="1076"/>
          <ac:picMkLst>
            <pc:docMk/>
            <pc:sldMk cId="1708426564" sldId="2147374857"/>
            <ac:picMk id="13" creationId="{A005791F-2837-905D-B323-5BB9C3D7F845}"/>
          </ac:picMkLst>
        </pc:picChg>
      </pc:sldChg>
      <pc:sldMasterChg chg="addSp modSp mod">
        <pc:chgData name="Allen Hsu" userId="60d91a9c-a42c-4cc8-ad01-70c31ac073b3" providerId="ADAL" clId="{2046E310-D7A3-4564-8C5F-C1AF615CE0A6}" dt="2024-06-21T02:42:21.802" v="557"/>
        <pc:sldMasterMkLst>
          <pc:docMk/>
          <pc:sldMasterMk cId="87372058" sldId="2147483648"/>
        </pc:sldMasterMkLst>
        <pc:spChg chg="add mod ord modVis">
          <ac:chgData name="Allen Hsu" userId="60d91a9c-a42c-4cc8-ad01-70c31ac073b3" providerId="ADAL" clId="{2046E310-D7A3-4564-8C5F-C1AF615CE0A6}" dt="2024-06-21T02:42:21.802" v="557"/>
          <ac:spMkLst>
            <pc:docMk/>
            <pc:sldMasterMk cId="87372058" sldId="2147483648"/>
            <ac:spMk id="7" creationId="{089C9826-C4C5-388F-B070-1017671733F3}"/>
          </ac:spMkLst>
        </pc:spChg>
      </pc:sldMasterChg>
      <pc:sldMasterChg chg="addSp modSp mod">
        <pc:chgData name="Allen Hsu" userId="60d91a9c-a42c-4cc8-ad01-70c31ac073b3" providerId="ADAL" clId="{2046E310-D7A3-4564-8C5F-C1AF615CE0A6}" dt="2024-06-21T02:42:21.819" v="588"/>
        <pc:sldMasterMkLst>
          <pc:docMk/>
          <pc:sldMasterMk cId="1314184236" sldId="2147483660"/>
        </pc:sldMasterMkLst>
        <pc:spChg chg="add mod ord modVis">
          <ac:chgData name="Allen Hsu" userId="60d91a9c-a42c-4cc8-ad01-70c31ac073b3" providerId="ADAL" clId="{2046E310-D7A3-4564-8C5F-C1AF615CE0A6}" dt="2024-06-21T02:42:21.819" v="588"/>
          <ac:spMkLst>
            <pc:docMk/>
            <pc:sldMasterMk cId="1314184236" sldId="2147483660"/>
            <ac:spMk id="7" creationId="{A141D469-3657-0A9F-6DFC-8628F98FFC97}"/>
          </ac:spMkLst>
        </pc:sp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354EB1-BDB1-AFD9-561F-EB43D4D6CF4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7C0CED0-7001-EEBF-6290-4372C8479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A3062DD-1D06-838C-3500-69BE332A6156}"/>
              </a:ext>
            </a:extLst>
          </p:cNvPr>
          <p:cNvSpPr>
            <a:spLocks noGrp="1"/>
          </p:cNvSpPr>
          <p:nvPr>
            <p:ph type="dt" sz="half" idx="10"/>
          </p:nvPr>
        </p:nvSpPr>
        <p:spPr/>
        <p:txBody>
          <a:bodyPr/>
          <a:lstStyle/>
          <a:p>
            <a:fld id="{2F0AD19F-A85F-4BED-864E-D76C305D4FE2}" type="datetimeFigureOut">
              <a:rPr lang="zh-TW" altLang="en-US" smtClean="0"/>
              <a:t>2024/6/21</a:t>
            </a:fld>
            <a:endParaRPr lang="zh-TW" altLang="en-US"/>
          </a:p>
        </p:txBody>
      </p:sp>
      <p:sp>
        <p:nvSpPr>
          <p:cNvPr id="5" name="頁尾版面配置區 4">
            <a:extLst>
              <a:ext uri="{FF2B5EF4-FFF2-40B4-BE49-F238E27FC236}">
                <a16:creationId xmlns:a16="http://schemas.microsoft.com/office/drawing/2014/main" id="{FF9A0E83-9080-671B-BDC8-FA2B2AEB61C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3533C38-DCEF-6218-6D09-1139955CFAF0}"/>
              </a:ext>
            </a:extLst>
          </p:cNvPr>
          <p:cNvSpPr>
            <a:spLocks noGrp="1"/>
          </p:cNvSpPr>
          <p:nvPr>
            <p:ph type="sldNum" sz="quarter" idx="12"/>
          </p:nvPr>
        </p:nvSpPr>
        <p:spPr/>
        <p:txBody>
          <a:bodyPr/>
          <a:lstStyle/>
          <a:p>
            <a:fld id="{13C69CEE-29FD-4EE6-BAF1-CB0B09B173D9}" type="slidenum">
              <a:rPr lang="zh-TW" altLang="en-US" smtClean="0"/>
              <a:t>‹#›</a:t>
            </a:fld>
            <a:endParaRPr lang="zh-TW" altLang="en-US"/>
          </a:p>
        </p:txBody>
      </p:sp>
    </p:spTree>
    <p:extLst>
      <p:ext uri="{BB962C8B-B14F-4D97-AF65-F5344CB8AC3E}">
        <p14:creationId xmlns:p14="http://schemas.microsoft.com/office/powerpoint/2010/main" val="84036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68F442-4213-654A-A9DC-9C38AA071C3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B41B6FC-CE9E-AD57-7711-76DE9AB69B9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49BA2B2-DFF2-FCD6-7CB8-A10B5CEBAF59}"/>
              </a:ext>
            </a:extLst>
          </p:cNvPr>
          <p:cNvSpPr>
            <a:spLocks noGrp="1"/>
          </p:cNvSpPr>
          <p:nvPr>
            <p:ph type="dt" sz="half" idx="10"/>
          </p:nvPr>
        </p:nvSpPr>
        <p:spPr/>
        <p:txBody>
          <a:bodyPr/>
          <a:lstStyle/>
          <a:p>
            <a:fld id="{2F0AD19F-A85F-4BED-864E-D76C305D4FE2}" type="datetimeFigureOut">
              <a:rPr lang="zh-TW" altLang="en-US" smtClean="0"/>
              <a:t>2024/6/21</a:t>
            </a:fld>
            <a:endParaRPr lang="zh-TW" altLang="en-US"/>
          </a:p>
        </p:txBody>
      </p:sp>
      <p:sp>
        <p:nvSpPr>
          <p:cNvPr id="5" name="頁尾版面配置區 4">
            <a:extLst>
              <a:ext uri="{FF2B5EF4-FFF2-40B4-BE49-F238E27FC236}">
                <a16:creationId xmlns:a16="http://schemas.microsoft.com/office/drawing/2014/main" id="{B6235F2E-2955-EE1B-1E55-7A6F0FA61C7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7A86FB-10E6-A89C-DC19-CC2B881E3A68}"/>
              </a:ext>
            </a:extLst>
          </p:cNvPr>
          <p:cNvSpPr>
            <a:spLocks noGrp="1"/>
          </p:cNvSpPr>
          <p:nvPr>
            <p:ph type="sldNum" sz="quarter" idx="12"/>
          </p:nvPr>
        </p:nvSpPr>
        <p:spPr/>
        <p:txBody>
          <a:bodyPr/>
          <a:lstStyle/>
          <a:p>
            <a:fld id="{13C69CEE-29FD-4EE6-BAF1-CB0B09B173D9}" type="slidenum">
              <a:rPr lang="zh-TW" altLang="en-US" smtClean="0"/>
              <a:t>‹#›</a:t>
            </a:fld>
            <a:endParaRPr lang="zh-TW" altLang="en-US"/>
          </a:p>
        </p:txBody>
      </p:sp>
    </p:spTree>
    <p:extLst>
      <p:ext uri="{BB962C8B-B14F-4D97-AF65-F5344CB8AC3E}">
        <p14:creationId xmlns:p14="http://schemas.microsoft.com/office/powerpoint/2010/main" val="396189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AFF46B4-C5C0-3121-588F-6B6B1252C03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A5285FC-0BD5-98EB-F8F7-EF7DE8F8A1B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9D098BC-78C1-4324-4494-1BDF9D803206}"/>
              </a:ext>
            </a:extLst>
          </p:cNvPr>
          <p:cNvSpPr>
            <a:spLocks noGrp="1"/>
          </p:cNvSpPr>
          <p:nvPr>
            <p:ph type="dt" sz="half" idx="10"/>
          </p:nvPr>
        </p:nvSpPr>
        <p:spPr/>
        <p:txBody>
          <a:bodyPr/>
          <a:lstStyle/>
          <a:p>
            <a:fld id="{2F0AD19F-A85F-4BED-864E-D76C305D4FE2}" type="datetimeFigureOut">
              <a:rPr lang="zh-TW" altLang="en-US" smtClean="0"/>
              <a:t>2024/6/21</a:t>
            </a:fld>
            <a:endParaRPr lang="zh-TW" altLang="en-US"/>
          </a:p>
        </p:txBody>
      </p:sp>
      <p:sp>
        <p:nvSpPr>
          <p:cNvPr id="5" name="頁尾版面配置區 4">
            <a:extLst>
              <a:ext uri="{FF2B5EF4-FFF2-40B4-BE49-F238E27FC236}">
                <a16:creationId xmlns:a16="http://schemas.microsoft.com/office/drawing/2014/main" id="{6F69A45C-0A10-02F6-BDD3-45D7D4CC69E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857E415-FE95-A5AF-7FB2-71AB64BADF41}"/>
              </a:ext>
            </a:extLst>
          </p:cNvPr>
          <p:cNvSpPr>
            <a:spLocks noGrp="1"/>
          </p:cNvSpPr>
          <p:nvPr>
            <p:ph type="sldNum" sz="quarter" idx="12"/>
          </p:nvPr>
        </p:nvSpPr>
        <p:spPr/>
        <p:txBody>
          <a:bodyPr/>
          <a:lstStyle/>
          <a:p>
            <a:fld id="{13C69CEE-29FD-4EE6-BAF1-CB0B09B173D9}" type="slidenum">
              <a:rPr lang="zh-TW" altLang="en-US" smtClean="0"/>
              <a:t>‹#›</a:t>
            </a:fld>
            <a:endParaRPr lang="zh-TW" altLang="en-US"/>
          </a:p>
        </p:txBody>
      </p:sp>
    </p:spTree>
    <p:extLst>
      <p:ext uri="{BB962C8B-B14F-4D97-AF65-F5344CB8AC3E}">
        <p14:creationId xmlns:p14="http://schemas.microsoft.com/office/powerpoint/2010/main" val="550145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E57BB322-78F2-DA19-9834-930A5D8A475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23" r="-140"/>
          <a:stretch/>
        </p:blipFill>
        <p:spPr>
          <a:xfrm>
            <a:off x="0" y="166416"/>
            <a:ext cx="3309257" cy="6496140"/>
          </a:xfrm>
          <a:prstGeom prst="rect">
            <a:avLst/>
          </a:prstGeom>
        </p:spPr>
      </p:pic>
      <p:sp>
        <p:nvSpPr>
          <p:cNvPr id="5" name="Rectangle 7">
            <a:extLst>
              <a:ext uri="{FF2B5EF4-FFF2-40B4-BE49-F238E27FC236}">
                <a16:creationId xmlns:a16="http://schemas.microsoft.com/office/drawing/2014/main" id="{D4E2DC8D-FDD0-0053-60D3-10628F577CDE}"/>
              </a:ext>
            </a:extLst>
          </p:cNvPr>
          <p:cNvSpPr/>
          <p:nvPr userDrawn="1"/>
        </p:nvSpPr>
        <p:spPr>
          <a:xfrm>
            <a:off x="0" y="0"/>
            <a:ext cx="12199705" cy="6858000"/>
          </a:xfrm>
          <a:prstGeom prst="rect">
            <a:avLst/>
          </a:prstGeom>
          <a:gradFill flip="none" rotWithShape="1">
            <a:gsLst>
              <a:gs pos="0">
                <a:schemeClr val="accent1">
                  <a:alpha val="70000"/>
                </a:schemeClr>
              </a:gs>
              <a:gs pos="48000">
                <a:schemeClr val="accent2">
                  <a:alpha val="70000"/>
                </a:schemeClr>
              </a:gs>
              <a:gs pos="100000">
                <a:schemeClr val="accent3">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13">
            <a:extLst>
              <a:ext uri="{FF2B5EF4-FFF2-40B4-BE49-F238E27FC236}">
                <a16:creationId xmlns:a16="http://schemas.microsoft.com/office/drawing/2014/main" id="{B6E1EAB4-A8E2-40B3-7409-D3C6E71A40F9}"/>
              </a:ext>
            </a:extLst>
          </p:cNvPr>
          <p:cNvCxnSpPr>
            <a:cxnSpLocks/>
          </p:cNvCxnSpPr>
          <p:nvPr userDrawn="1"/>
        </p:nvCxnSpPr>
        <p:spPr>
          <a:xfrm>
            <a:off x="-30076" y="3713087"/>
            <a:ext cx="5327790"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11" name="標題版面配置區 10">
            <a:extLst>
              <a:ext uri="{FF2B5EF4-FFF2-40B4-BE49-F238E27FC236}">
                <a16:creationId xmlns:a16="http://schemas.microsoft.com/office/drawing/2014/main" id="{E368F0FE-253C-90A5-A274-21063F9317FC}"/>
              </a:ext>
            </a:extLst>
          </p:cNvPr>
          <p:cNvSpPr>
            <a:spLocks noGrp="1"/>
          </p:cNvSpPr>
          <p:nvPr>
            <p:ph type="title" hasCustomPrompt="1"/>
          </p:nvPr>
        </p:nvSpPr>
        <p:spPr>
          <a:xfrm>
            <a:off x="900000" y="3824967"/>
            <a:ext cx="6913964" cy="608138"/>
          </a:xfrm>
          <a:prstGeom prst="rect">
            <a:avLst/>
          </a:prstGeom>
        </p:spPr>
        <p:txBody>
          <a:bodyPr vert="horz" lIns="91440" tIns="45720" rIns="91440" bIns="45720" rtlCol="0" anchor="t">
            <a:noAutofit/>
          </a:bodyPr>
          <a:lstStyle>
            <a:lvl1pPr>
              <a:defRPr sz="2000">
                <a:solidFill>
                  <a:schemeClr val="bg1"/>
                </a:solidFill>
                <a:latin typeface="微軟正黑體" panose="020B0604030504040204" pitchFamily="34" charset="-120"/>
                <a:ea typeface="微軟正黑體" panose="020B0604030504040204" pitchFamily="34" charset="-120"/>
              </a:defRPr>
            </a:lvl1pPr>
          </a:lstStyle>
          <a:p>
            <a:r>
              <a:rPr lang="en-US" altLang="zh-TW"/>
              <a:t>Speaker Name Goes Here</a:t>
            </a:r>
            <a:endParaRPr kumimoji="1" lang="zh-TW" altLang="en-US"/>
          </a:p>
        </p:txBody>
      </p:sp>
      <p:sp>
        <p:nvSpPr>
          <p:cNvPr id="12" name="文字版面配置區 11">
            <a:extLst>
              <a:ext uri="{FF2B5EF4-FFF2-40B4-BE49-F238E27FC236}">
                <a16:creationId xmlns:a16="http://schemas.microsoft.com/office/drawing/2014/main" id="{4778D045-ADD2-0CA5-ED0F-74A5127E6EC9}"/>
              </a:ext>
            </a:extLst>
          </p:cNvPr>
          <p:cNvSpPr>
            <a:spLocks noGrp="1"/>
          </p:cNvSpPr>
          <p:nvPr>
            <p:ph idx="1" hasCustomPrompt="1"/>
          </p:nvPr>
        </p:nvSpPr>
        <p:spPr>
          <a:xfrm>
            <a:off x="900000" y="2951018"/>
            <a:ext cx="6889025" cy="691068"/>
          </a:xfrm>
          <a:prstGeom prst="rect">
            <a:avLst/>
          </a:prstGeom>
        </p:spPr>
        <p:txBody>
          <a:bodyPr vert="horz" lIns="91440" tIns="45720" rIns="91440" bIns="45720" rtlCol="0" anchor="b">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000" b="1" i="0">
                <a:solidFill>
                  <a:schemeClr val="bg1"/>
                </a:solidFill>
                <a:latin typeface="微軟正黑體" panose="020B0604030504040204" pitchFamily="34" charset="-120"/>
                <a:ea typeface="微軟正黑體" panose="020B0604030504040204" pitchFamily="34" charset="-120"/>
              </a:defRPr>
            </a:lvl1pPr>
          </a:lstStyle>
          <a:p>
            <a:r>
              <a:rPr lang="en-US" altLang="zh-TW"/>
              <a:t>Presentation title</a:t>
            </a:r>
          </a:p>
        </p:txBody>
      </p:sp>
      <p:sp>
        <p:nvSpPr>
          <p:cNvPr id="2" name="Date Placeholder 1"/>
          <p:cNvSpPr>
            <a:spLocks noGrp="1"/>
          </p:cNvSpPr>
          <p:nvPr>
            <p:ph type="dt" sz="half" idx="10"/>
          </p:nvPr>
        </p:nvSpPr>
        <p:spPr>
          <a:xfrm>
            <a:off x="900000" y="4446527"/>
            <a:ext cx="2743200" cy="365125"/>
          </a:xfrm>
        </p:spPr>
        <p:txBody>
          <a:bodyPr/>
          <a:lstStyle>
            <a:lvl1pPr>
              <a:defRPr>
                <a:solidFill>
                  <a:schemeClr val="bg1"/>
                </a:solidFill>
                <a:latin typeface="Microsoft JhengHei" panose="020B0604030504040204" pitchFamily="34" charset="-120"/>
                <a:ea typeface="Microsoft JhengHei" panose="020B0604030504040204" pitchFamily="34" charset="-120"/>
              </a:defRPr>
            </a:lvl1pPr>
          </a:lstStyle>
          <a:p>
            <a:fld id="{0E67C480-1515-4254-9025-3853D21EC8D6}" type="datetime3">
              <a:rPr lang="en-US" altLang="zh-TW" smtClean="0"/>
              <a:pPr/>
              <a:t>21 June 2024</a:t>
            </a:fld>
            <a:endParaRPr lang="en-US"/>
          </a:p>
        </p:txBody>
      </p:sp>
      <p:pic>
        <p:nvPicPr>
          <p:cNvPr id="6" name="圖片 5" descr="一張含有 文字, 美工圖案 的圖片&#10;&#10;自動產生的描述">
            <a:extLst>
              <a:ext uri="{FF2B5EF4-FFF2-40B4-BE49-F238E27FC236}">
                <a16:creationId xmlns:a16="http://schemas.microsoft.com/office/drawing/2014/main" id="{D3350A7B-F384-FCEA-9CAE-654B1C2090E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6454" y="2527066"/>
            <a:ext cx="1169400" cy="285444"/>
          </a:xfrm>
          <a:prstGeom prst="rect">
            <a:avLst/>
          </a:prstGeom>
        </p:spPr>
      </p:pic>
    </p:spTree>
    <p:extLst>
      <p:ext uri="{BB962C8B-B14F-4D97-AF65-F5344CB8AC3E}">
        <p14:creationId xmlns:p14="http://schemas.microsoft.com/office/powerpoint/2010/main" val="410602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1000"/>
                                        <p:tgtEl>
                                          <p:spTgt spid="12">
                                            <p:txEl>
                                              <p:pRg st="0" end="0"/>
                                            </p:txEl>
                                          </p:spTgt>
                                        </p:tgtEl>
                                      </p:cBhvr>
                                    </p:animEffect>
                                    <p:anim calcmode="lin" valueType="num">
                                      <p:cBhvr>
                                        <p:cTn id="1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42"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ppt_x</p:attrName>
                        </p:attrNameLst>
                      </p:cBhvr>
                      <p:tavLst>
                        <p:tav tm="0">
                          <p:val>
                            <p:strVal val="#ppt_x"/>
                          </p:val>
                        </p:tav>
                        <p:tav tm="100000">
                          <p:val>
                            <p:strVal val="#ppt_x"/>
                          </p:val>
                        </p:tav>
                      </p:tavLst>
                    </p:anim>
                    <p:anim calcmode="lin" valueType="num">
                      <p:cBhvr>
                        <p:cTn dur="1000" fill="hold"/>
                        <p:tgtEl>
                          <p:spTgt spid="12"/>
                        </p:tgtEl>
                        <p:attrNameLst>
                          <p:attrName>ppt_y</p:attrName>
                        </p:attrNameLst>
                      </p:cBhvr>
                      <p:tavLst>
                        <p:tav tm="0">
                          <p:val>
                            <p:strVal val="#ppt_y+.1"/>
                          </p:val>
                        </p:tav>
                        <p:tav tm="100000">
                          <p:val>
                            <p:strVal val="#ppt_y"/>
                          </p:val>
                        </p:tav>
                      </p:tavLst>
                    </p:anim>
                  </p:childTnLst>
                </p:cTn>
              </p:par>
            </p:tnLst>
          </p:tmpl>
        </p:tmplLst>
      </p:bldP>
      <p:bldP spid="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E57BB322-78F2-DA19-9834-930A5D8A475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23" r="-140"/>
          <a:stretch/>
        </p:blipFill>
        <p:spPr>
          <a:xfrm>
            <a:off x="0" y="166416"/>
            <a:ext cx="3309257" cy="6496140"/>
          </a:xfrm>
          <a:prstGeom prst="rect">
            <a:avLst/>
          </a:prstGeom>
        </p:spPr>
      </p:pic>
      <p:cxnSp>
        <p:nvCxnSpPr>
          <p:cNvPr id="10" name="Straight Connector 13">
            <a:extLst>
              <a:ext uri="{FF2B5EF4-FFF2-40B4-BE49-F238E27FC236}">
                <a16:creationId xmlns:a16="http://schemas.microsoft.com/office/drawing/2014/main" id="{B6E1EAB4-A8E2-40B3-7409-D3C6E71A40F9}"/>
              </a:ext>
            </a:extLst>
          </p:cNvPr>
          <p:cNvCxnSpPr>
            <a:cxnSpLocks/>
          </p:cNvCxnSpPr>
          <p:nvPr userDrawn="1"/>
        </p:nvCxnSpPr>
        <p:spPr>
          <a:xfrm>
            <a:off x="-30076" y="3713087"/>
            <a:ext cx="5327790"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12" name="文字版面配置區 11">
            <a:extLst>
              <a:ext uri="{FF2B5EF4-FFF2-40B4-BE49-F238E27FC236}">
                <a16:creationId xmlns:a16="http://schemas.microsoft.com/office/drawing/2014/main" id="{4778D045-ADD2-0CA5-ED0F-74A5127E6EC9}"/>
              </a:ext>
            </a:extLst>
          </p:cNvPr>
          <p:cNvSpPr>
            <a:spLocks noGrp="1"/>
          </p:cNvSpPr>
          <p:nvPr>
            <p:ph idx="1" hasCustomPrompt="1"/>
          </p:nvPr>
        </p:nvSpPr>
        <p:spPr>
          <a:xfrm>
            <a:off x="3655900" y="2037377"/>
            <a:ext cx="6281199" cy="1007809"/>
          </a:xfrm>
          <a:prstGeom prst="rect">
            <a:avLst/>
          </a:prstGeom>
        </p:spPr>
        <p:txBody>
          <a:bodyPr vert="horz" lIns="91440" tIns="45720" rIns="91440" bIns="45720" rtlCol="0" anchor="b">
            <a:normAutofit/>
          </a:bodyPr>
          <a:lstStyle>
            <a:lvl1pPr marL="0" indent="0">
              <a:buNone/>
              <a:defRPr sz="3200" b="1" i="0">
                <a:solidFill>
                  <a:schemeClr val="accent1"/>
                </a:solidFill>
                <a:latin typeface="微軟正黑體" panose="020B0604030504040204" pitchFamily="34" charset="-120"/>
                <a:ea typeface="微軟正黑體" panose="020B0604030504040204" pitchFamily="34" charset="-120"/>
              </a:defRPr>
            </a:lvl1pPr>
          </a:lstStyle>
          <a:p>
            <a:r>
              <a:rPr lang="en-US" altLang="zh-TW"/>
              <a:t>Agenda</a:t>
            </a:r>
            <a:endParaRPr lang="zh-TW" altLang="en-US"/>
          </a:p>
        </p:txBody>
      </p:sp>
      <p:sp>
        <p:nvSpPr>
          <p:cNvPr id="3" name="文字版面配置區 61">
            <a:extLst>
              <a:ext uri="{FF2B5EF4-FFF2-40B4-BE49-F238E27FC236}">
                <a16:creationId xmlns:a16="http://schemas.microsoft.com/office/drawing/2014/main" id="{7AD2A7E7-E50C-B7C4-460B-DFC324A33C62}"/>
              </a:ext>
            </a:extLst>
          </p:cNvPr>
          <p:cNvSpPr>
            <a:spLocks noGrp="1"/>
          </p:cNvSpPr>
          <p:nvPr>
            <p:ph type="body" sz="quarter" idx="19" hasCustomPrompt="1"/>
          </p:nvPr>
        </p:nvSpPr>
        <p:spPr>
          <a:xfrm>
            <a:off x="4195466" y="3871246"/>
            <a:ext cx="2592387" cy="695325"/>
          </a:xfrm>
        </p:spPr>
        <p:txBody>
          <a:bodyPr>
            <a:noAutofit/>
          </a:bodyPr>
          <a:lstStyle>
            <a:lvl1pPr marL="0" indent="0">
              <a:buNone/>
              <a:defRPr sz="2000">
                <a:solidFill>
                  <a:schemeClr val="bg2"/>
                </a:solidFill>
                <a:latin typeface="微軟正黑體" panose="020B0604030504040204" pitchFamily="34" charset="-120"/>
                <a:ea typeface="微軟正黑體" panose="020B0604030504040204" pitchFamily="34" charset="-120"/>
              </a:defRPr>
            </a:lvl1pPr>
          </a:lstStyle>
          <a:p>
            <a:r>
              <a:rPr lang="en-US" altLang="zh-TW"/>
              <a:t>Title goes here</a:t>
            </a:r>
            <a:endParaRPr lang="zh-TW" altLang="en-US"/>
          </a:p>
        </p:txBody>
      </p:sp>
      <p:cxnSp>
        <p:nvCxnSpPr>
          <p:cNvPr id="7" name="直線接點 6">
            <a:extLst>
              <a:ext uri="{FF2B5EF4-FFF2-40B4-BE49-F238E27FC236}">
                <a16:creationId xmlns:a16="http://schemas.microsoft.com/office/drawing/2014/main" id="{97EEBBB0-E979-2ECA-1F78-0ACFF1B7D243}"/>
              </a:ext>
            </a:extLst>
          </p:cNvPr>
          <p:cNvCxnSpPr>
            <a:cxnSpLocks/>
          </p:cNvCxnSpPr>
          <p:nvPr userDrawn="1"/>
        </p:nvCxnSpPr>
        <p:spPr>
          <a:xfrm>
            <a:off x="2946400" y="3425371"/>
            <a:ext cx="767261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文字版面配置區 61">
            <a:extLst>
              <a:ext uri="{FF2B5EF4-FFF2-40B4-BE49-F238E27FC236}">
                <a16:creationId xmlns:a16="http://schemas.microsoft.com/office/drawing/2014/main" id="{A42ECBFA-7CAA-4014-A791-201F33EF8BBF}"/>
              </a:ext>
            </a:extLst>
          </p:cNvPr>
          <p:cNvSpPr>
            <a:spLocks noGrp="1"/>
          </p:cNvSpPr>
          <p:nvPr>
            <p:ph type="body" sz="quarter" idx="28" hasCustomPrompt="1"/>
          </p:nvPr>
        </p:nvSpPr>
        <p:spPr>
          <a:xfrm>
            <a:off x="3618887" y="3810631"/>
            <a:ext cx="447685" cy="437519"/>
          </a:xfrm>
          <a:blipFill dpi="0" rotWithShape="0">
            <a:blip r:embed="rId3" cstate="email">
              <a:extLst>
                <a:ext uri="{28A0092B-C50C-407E-A947-70E740481C1C}">
                  <a14:useLocalDpi xmlns:a14="http://schemas.microsoft.com/office/drawing/2010/main"/>
                </a:ext>
              </a:extLst>
            </a:blip>
            <a:srcRect/>
            <a:stretch>
              <a:fillRect t="-1015" b="-1015"/>
            </a:stretch>
          </a:blipFill>
        </p:spPr>
        <p:txBody>
          <a:bodyPr tIns="125999" rIns="90000" anchor="ctr">
            <a:noAutofit/>
          </a:bodyPr>
          <a:lstStyle>
            <a:lvl1pPr marL="0" indent="0" algn="ctr">
              <a:buNone/>
              <a:defRPr sz="1200" b="1">
                <a:solidFill>
                  <a:schemeClr val="bg1"/>
                </a:solidFill>
                <a:latin typeface="微軟正黑體" panose="020B0604030504040204" pitchFamily="34" charset="-120"/>
                <a:ea typeface="微軟正黑體" panose="020B0604030504040204" pitchFamily="34" charset="-120"/>
              </a:defRPr>
            </a:lvl1pPr>
          </a:lstStyle>
          <a:p>
            <a:pPr lvl="0"/>
            <a:r>
              <a:rPr lang="en-US" altLang="zh-TW"/>
              <a:t>1</a:t>
            </a:r>
            <a:endParaRPr lang="zh-TW" altLang="en-US"/>
          </a:p>
        </p:txBody>
      </p:sp>
      <p:sp>
        <p:nvSpPr>
          <p:cNvPr id="6" name="文字版面配置區 61">
            <a:extLst>
              <a:ext uri="{FF2B5EF4-FFF2-40B4-BE49-F238E27FC236}">
                <a16:creationId xmlns:a16="http://schemas.microsoft.com/office/drawing/2014/main" id="{38F406E2-E66D-00E9-9BFE-C3C60CFF4483}"/>
              </a:ext>
            </a:extLst>
          </p:cNvPr>
          <p:cNvSpPr>
            <a:spLocks noGrp="1"/>
          </p:cNvSpPr>
          <p:nvPr>
            <p:ph type="body" sz="quarter" idx="49" hasCustomPrompt="1"/>
          </p:nvPr>
        </p:nvSpPr>
        <p:spPr>
          <a:xfrm>
            <a:off x="4195466" y="4866926"/>
            <a:ext cx="2592387" cy="695325"/>
          </a:xfrm>
        </p:spPr>
        <p:txBody>
          <a:bodyPr>
            <a:noAutofit/>
          </a:bodyPr>
          <a:lstStyle>
            <a:lvl1pPr marL="0" indent="0">
              <a:buNone/>
              <a:defRPr sz="2000">
                <a:solidFill>
                  <a:schemeClr val="bg2"/>
                </a:solidFill>
                <a:latin typeface="微軟正黑體" panose="020B0604030504040204" pitchFamily="34" charset="-120"/>
                <a:ea typeface="微軟正黑體" panose="020B0604030504040204" pitchFamily="34" charset="-120"/>
              </a:defRPr>
            </a:lvl1pPr>
          </a:lstStyle>
          <a:p>
            <a:r>
              <a:rPr lang="en-US" altLang="zh-TW"/>
              <a:t>Title goes here</a:t>
            </a:r>
            <a:endParaRPr lang="zh-TW" altLang="en-US"/>
          </a:p>
        </p:txBody>
      </p:sp>
      <p:sp>
        <p:nvSpPr>
          <p:cNvPr id="13" name="文字版面配置區 61">
            <a:extLst>
              <a:ext uri="{FF2B5EF4-FFF2-40B4-BE49-F238E27FC236}">
                <a16:creationId xmlns:a16="http://schemas.microsoft.com/office/drawing/2014/main" id="{40CA2672-E5E8-B174-BD33-FEC8C190DD1E}"/>
              </a:ext>
            </a:extLst>
          </p:cNvPr>
          <p:cNvSpPr>
            <a:spLocks noGrp="1"/>
          </p:cNvSpPr>
          <p:nvPr>
            <p:ph type="body" sz="quarter" idx="50" hasCustomPrompt="1"/>
          </p:nvPr>
        </p:nvSpPr>
        <p:spPr>
          <a:xfrm>
            <a:off x="3618887" y="4806311"/>
            <a:ext cx="447685" cy="437519"/>
          </a:xfrm>
          <a:blipFill dpi="0" rotWithShape="0">
            <a:blip r:embed="rId3" cstate="email">
              <a:extLst>
                <a:ext uri="{28A0092B-C50C-407E-A947-70E740481C1C}">
                  <a14:useLocalDpi xmlns:a14="http://schemas.microsoft.com/office/drawing/2010/main"/>
                </a:ext>
              </a:extLst>
            </a:blip>
            <a:srcRect/>
            <a:stretch>
              <a:fillRect t="-1015" b="-1015"/>
            </a:stretch>
          </a:blipFill>
        </p:spPr>
        <p:txBody>
          <a:bodyPr tIns="125999" rIns="90000" anchor="ctr">
            <a:noAutofit/>
          </a:bodyPr>
          <a:lstStyle>
            <a:lvl1pPr marL="0" indent="0" algn="ctr">
              <a:buNone/>
              <a:defRPr sz="1200" b="1">
                <a:solidFill>
                  <a:schemeClr val="bg1"/>
                </a:solidFill>
                <a:latin typeface="微軟正黑體" panose="020B0604030504040204" pitchFamily="34" charset="-120"/>
                <a:ea typeface="微軟正黑體" panose="020B0604030504040204" pitchFamily="34" charset="-120"/>
              </a:defRPr>
            </a:lvl1pPr>
          </a:lstStyle>
          <a:p>
            <a:pPr lvl="0"/>
            <a:r>
              <a:rPr lang="en-US" altLang="zh-TW"/>
              <a:t>2</a:t>
            </a:r>
            <a:endParaRPr lang="zh-TW" altLang="en-US"/>
          </a:p>
        </p:txBody>
      </p:sp>
      <p:sp>
        <p:nvSpPr>
          <p:cNvPr id="23" name="文字版面配置區 61">
            <a:extLst>
              <a:ext uri="{FF2B5EF4-FFF2-40B4-BE49-F238E27FC236}">
                <a16:creationId xmlns:a16="http://schemas.microsoft.com/office/drawing/2014/main" id="{2AB58E88-4D77-A708-22B1-76B73C1B84B7}"/>
              </a:ext>
            </a:extLst>
          </p:cNvPr>
          <p:cNvSpPr>
            <a:spLocks noGrp="1"/>
          </p:cNvSpPr>
          <p:nvPr>
            <p:ph type="body" sz="quarter" idx="51" hasCustomPrompt="1"/>
          </p:nvPr>
        </p:nvSpPr>
        <p:spPr>
          <a:xfrm>
            <a:off x="4195466" y="5842286"/>
            <a:ext cx="2592387" cy="695325"/>
          </a:xfrm>
        </p:spPr>
        <p:txBody>
          <a:bodyPr>
            <a:noAutofit/>
          </a:bodyPr>
          <a:lstStyle>
            <a:lvl1pPr marL="0" indent="0">
              <a:buNone/>
              <a:defRPr sz="2000">
                <a:solidFill>
                  <a:schemeClr val="bg2"/>
                </a:solidFill>
                <a:latin typeface="微軟正黑體" panose="020B0604030504040204" pitchFamily="34" charset="-120"/>
                <a:ea typeface="微軟正黑體" panose="020B0604030504040204" pitchFamily="34" charset="-120"/>
              </a:defRPr>
            </a:lvl1pPr>
          </a:lstStyle>
          <a:p>
            <a:r>
              <a:rPr lang="en-US" altLang="zh-TW"/>
              <a:t>Title goes here</a:t>
            </a:r>
            <a:endParaRPr lang="zh-TW" altLang="en-US"/>
          </a:p>
        </p:txBody>
      </p:sp>
      <p:sp>
        <p:nvSpPr>
          <p:cNvPr id="24" name="文字版面配置區 61">
            <a:extLst>
              <a:ext uri="{FF2B5EF4-FFF2-40B4-BE49-F238E27FC236}">
                <a16:creationId xmlns:a16="http://schemas.microsoft.com/office/drawing/2014/main" id="{E71B1B26-1FE6-6963-85AA-6187F6A65170}"/>
              </a:ext>
            </a:extLst>
          </p:cNvPr>
          <p:cNvSpPr>
            <a:spLocks noGrp="1"/>
          </p:cNvSpPr>
          <p:nvPr>
            <p:ph type="body" sz="quarter" idx="52" hasCustomPrompt="1"/>
          </p:nvPr>
        </p:nvSpPr>
        <p:spPr>
          <a:xfrm>
            <a:off x="3618887" y="5781671"/>
            <a:ext cx="447685" cy="437519"/>
          </a:xfrm>
          <a:blipFill dpi="0" rotWithShape="0">
            <a:blip r:embed="rId3" cstate="email">
              <a:extLst>
                <a:ext uri="{28A0092B-C50C-407E-A947-70E740481C1C}">
                  <a14:useLocalDpi xmlns:a14="http://schemas.microsoft.com/office/drawing/2010/main"/>
                </a:ext>
              </a:extLst>
            </a:blip>
            <a:srcRect/>
            <a:stretch>
              <a:fillRect t="-1015" b="-1015"/>
            </a:stretch>
          </a:blipFill>
        </p:spPr>
        <p:txBody>
          <a:bodyPr tIns="125999" rIns="90000" anchor="ctr">
            <a:noAutofit/>
          </a:bodyPr>
          <a:lstStyle>
            <a:lvl1pPr marL="0" indent="0" algn="ctr">
              <a:buNone/>
              <a:defRPr sz="1200" b="1">
                <a:solidFill>
                  <a:schemeClr val="bg1"/>
                </a:solidFill>
                <a:latin typeface="微軟正黑體" panose="020B0604030504040204" pitchFamily="34" charset="-120"/>
                <a:ea typeface="微軟正黑體" panose="020B0604030504040204" pitchFamily="34" charset="-120"/>
              </a:defRPr>
            </a:lvl1pPr>
          </a:lstStyle>
          <a:p>
            <a:pPr lvl="0"/>
            <a:r>
              <a:rPr lang="en-US" altLang="zh-TW"/>
              <a:t>3</a:t>
            </a:r>
            <a:endParaRPr lang="zh-TW" altLang="en-US"/>
          </a:p>
        </p:txBody>
      </p:sp>
      <p:sp>
        <p:nvSpPr>
          <p:cNvPr id="25" name="文字版面配置區 61">
            <a:extLst>
              <a:ext uri="{FF2B5EF4-FFF2-40B4-BE49-F238E27FC236}">
                <a16:creationId xmlns:a16="http://schemas.microsoft.com/office/drawing/2014/main" id="{39072B5B-8B35-F3E5-4DD1-8085BC9FECFA}"/>
              </a:ext>
            </a:extLst>
          </p:cNvPr>
          <p:cNvSpPr>
            <a:spLocks noGrp="1"/>
          </p:cNvSpPr>
          <p:nvPr>
            <p:ph type="body" sz="quarter" idx="53" hasCustomPrompt="1"/>
          </p:nvPr>
        </p:nvSpPr>
        <p:spPr>
          <a:xfrm>
            <a:off x="7924186" y="3871246"/>
            <a:ext cx="2592387" cy="695325"/>
          </a:xfrm>
        </p:spPr>
        <p:txBody>
          <a:bodyPr>
            <a:noAutofit/>
          </a:bodyPr>
          <a:lstStyle>
            <a:lvl1pPr marL="0" indent="0">
              <a:buNone/>
              <a:defRPr sz="2000">
                <a:solidFill>
                  <a:schemeClr val="bg2"/>
                </a:solidFill>
                <a:latin typeface="微軟正黑體" panose="020B0604030504040204" pitchFamily="34" charset="-120"/>
                <a:ea typeface="微軟正黑體" panose="020B0604030504040204" pitchFamily="34" charset="-120"/>
              </a:defRPr>
            </a:lvl1pPr>
          </a:lstStyle>
          <a:p>
            <a:r>
              <a:rPr lang="en-US" altLang="zh-TW"/>
              <a:t>Title goes here</a:t>
            </a:r>
            <a:endParaRPr lang="zh-TW" altLang="en-US"/>
          </a:p>
        </p:txBody>
      </p:sp>
      <p:sp>
        <p:nvSpPr>
          <p:cNvPr id="26" name="文字版面配置區 61">
            <a:extLst>
              <a:ext uri="{FF2B5EF4-FFF2-40B4-BE49-F238E27FC236}">
                <a16:creationId xmlns:a16="http://schemas.microsoft.com/office/drawing/2014/main" id="{09F8FC40-C0A5-1AA2-1EAE-58E46B171791}"/>
              </a:ext>
            </a:extLst>
          </p:cNvPr>
          <p:cNvSpPr>
            <a:spLocks noGrp="1"/>
          </p:cNvSpPr>
          <p:nvPr>
            <p:ph type="body" sz="quarter" idx="54" hasCustomPrompt="1"/>
          </p:nvPr>
        </p:nvSpPr>
        <p:spPr>
          <a:xfrm>
            <a:off x="7347607" y="3810631"/>
            <a:ext cx="447685" cy="437519"/>
          </a:xfrm>
          <a:blipFill dpi="0" rotWithShape="0">
            <a:blip r:embed="rId3" cstate="email">
              <a:extLst>
                <a:ext uri="{28A0092B-C50C-407E-A947-70E740481C1C}">
                  <a14:useLocalDpi xmlns:a14="http://schemas.microsoft.com/office/drawing/2010/main"/>
                </a:ext>
              </a:extLst>
            </a:blip>
            <a:srcRect/>
            <a:stretch>
              <a:fillRect t="-1015" b="-1015"/>
            </a:stretch>
          </a:blipFill>
        </p:spPr>
        <p:txBody>
          <a:bodyPr tIns="125999" rIns="90000" anchor="ctr">
            <a:noAutofit/>
          </a:bodyPr>
          <a:lstStyle>
            <a:lvl1pPr marL="0" indent="0" algn="ctr">
              <a:buNone/>
              <a:defRPr sz="1200" b="1">
                <a:solidFill>
                  <a:schemeClr val="bg1"/>
                </a:solidFill>
                <a:latin typeface="微軟正黑體" panose="020B0604030504040204" pitchFamily="34" charset="-120"/>
                <a:ea typeface="微軟正黑體" panose="020B0604030504040204" pitchFamily="34" charset="-120"/>
              </a:defRPr>
            </a:lvl1pPr>
          </a:lstStyle>
          <a:p>
            <a:pPr lvl="0"/>
            <a:r>
              <a:rPr lang="en-US" altLang="zh-TW"/>
              <a:t>4</a:t>
            </a:r>
            <a:endParaRPr lang="zh-TW" altLang="en-US"/>
          </a:p>
        </p:txBody>
      </p:sp>
      <p:sp>
        <p:nvSpPr>
          <p:cNvPr id="27" name="文字版面配置區 61">
            <a:extLst>
              <a:ext uri="{FF2B5EF4-FFF2-40B4-BE49-F238E27FC236}">
                <a16:creationId xmlns:a16="http://schemas.microsoft.com/office/drawing/2014/main" id="{D507110A-9A95-F20E-4159-D772652CAF62}"/>
              </a:ext>
            </a:extLst>
          </p:cNvPr>
          <p:cNvSpPr>
            <a:spLocks noGrp="1"/>
          </p:cNvSpPr>
          <p:nvPr>
            <p:ph type="body" sz="quarter" idx="55" hasCustomPrompt="1"/>
          </p:nvPr>
        </p:nvSpPr>
        <p:spPr>
          <a:xfrm>
            <a:off x="7924186" y="4866926"/>
            <a:ext cx="2592387" cy="695325"/>
          </a:xfrm>
        </p:spPr>
        <p:txBody>
          <a:bodyPr>
            <a:noAutofit/>
          </a:bodyPr>
          <a:lstStyle>
            <a:lvl1pPr marL="0" indent="0">
              <a:buNone/>
              <a:defRPr sz="2000">
                <a:solidFill>
                  <a:schemeClr val="bg2"/>
                </a:solidFill>
                <a:latin typeface="微軟正黑體" panose="020B0604030504040204" pitchFamily="34" charset="-120"/>
                <a:ea typeface="微軟正黑體" panose="020B0604030504040204" pitchFamily="34" charset="-120"/>
              </a:defRPr>
            </a:lvl1pPr>
          </a:lstStyle>
          <a:p>
            <a:r>
              <a:rPr lang="en-US" altLang="zh-TW"/>
              <a:t>Title goes here</a:t>
            </a:r>
            <a:endParaRPr lang="zh-TW" altLang="en-US"/>
          </a:p>
        </p:txBody>
      </p:sp>
      <p:sp>
        <p:nvSpPr>
          <p:cNvPr id="28" name="文字版面配置區 61">
            <a:extLst>
              <a:ext uri="{FF2B5EF4-FFF2-40B4-BE49-F238E27FC236}">
                <a16:creationId xmlns:a16="http://schemas.microsoft.com/office/drawing/2014/main" id="{1EC59672-D918-31D1-7ED0-C01FB4BA8B5A}"/>
              </a:ext>
            </a:extLst>
          </p:cNvPr>
          <p:cNvSpPr>
            <a:spLocks noGrp="1"/>
          </p:cNvSpPr>
          <p:nvPr>
            <p:ph type="body" sz="quarter" idx="56" hasCustomPrompt="1"/>
          </p:nvPr>
        </p:nvSpPr>
        <p:spPr>
          <a:xfrm>
            <a:off x="7347607" y="4806311"/>
            <a:ext cx="447685" cy="437519"/>
          </a:xfrm>
          <a:blipFill dpi="0" rotWithShape="0">
            <a:blip r:embed="rId3" cstate="email">
              <a:extLst>
                <a:ext uri="{28A0092B-C50C-407E-A947-70E740481C1C}">
                  <a14:useLocalDpi xmlns:a14="http://schemas.microsoft.com/office/drawing/2010/main"/>
                </a:ext>
              </a:extLst>
            </a:blip>
            <a:srcRect/>
            <a:stretch>
              <a:fillRect t="-1015" b="-1015"/>
            </a:stretch>
          </a:blipFill>
        </p:spPr>
        <p:txBody>
          <a:bodyPr tIns="125999" rIns="90000" anchor="ctr">
            <a:noAutofit/>
          </a:bodyPr>
          <a:lstStyle>
            <a:lvl1pPr marL="0" indent="0" algn="ctr">
              <a:buNone/>
              <a:defRPr sz="1200" b="1">
                <a:solidFill>
                  <a:schemeClr val="bg1"/>
                </a:solidFill>
                <a:latin typeface="微軟正黑體" panose="020B0604030504040204" pitchFamily="34" charset="-120"/>
                <a:ea typeface="微軟正黑體" panose="020B0604030504040204" pitchFamily="34" charset="-120"/>
              </a:defRPr>
            </a:lvl1pPr>
          </a:lstStyle>
          <a:p>
            <a:pPr lvl="0"/>
            <a:r>
              <a:rPr lang="en-US" altLang="zh-TW"/>
              <a:t>5</a:t>
            </a:r>
            <a:endParaRPr lang="zh-TW" altLang="en-US"/>
          </a:p>
        </p:txBody>
      </p:sp>
      <p:sp>
        <p:nvSpPr>
          <p:cNvPr id="29" name="文字版面配置區 61">
            <a:extLst>
              <a:ext uri="{FF2B5EF4-FFF2-40B4-BE49-F238E27FC236}">
                <a16:creationId xmlns:a16="http://schemas.microsoft.com/office/drawing/2014/main" id="{4A38ECA5-FC28-128E-9E61-140F639FF7BF}"/>
              </a:ext>
            </a:extLst>
          </p:cNvPr>
          <p:cNvSpPr>
            <a:spLocks noGrp="1"/>
          </p:cNvSpPr>
          <p:nvPr>
            <p:ph type="body" sz="quarter" idx="57" hasCustomPrompt="1"/>
          </p:nvPr>
        </p:nvSpPr>
        <p:spPr>
          <a:xfrm>
            <a:off x="7924186" y="5842286"/>
            <a:ext cx="2592387" cy="695325"/>
          </a:xfrm>
        </p:spPr>
        <p:txBody>
          <a:bodyPr>
            <a:noAutofit/>
          </a:bodyPr>
          <a:lstStyle>
            <a:lvl1pPr marL="0" indent="0">
              <a:buNone/>
              <a:defRPr sz="2000">
                <a:solidFill>
                  <a:schemeClr val="bg2"/>
                </a:solidFill>
                <a:latin typeface="微軟正黑體" panose="020B0604030504040204" pitchFamily="34" charset="-120"/>
                <a:ea typeface="微軟正黑體" panose="020B0604030504040204" pitchFamily="34" charset="-120"/>
              </a:defRPr>
            </a:lvl1pPr>
          </a:lstStyle>
          <a:p>
            <a:r>
              <a:rPr lang="en-US" altLang="zh-TW"/>
              <a:t>Title goes here</a:t>
            </a:r>
            <a:endParaRPr lang="zh-TW" altLang="en-US"/>
          </a:p>
        </p:txBody>
      </p:sp>
      <p:sp>
        <p:nvSpPr>
          <p:cNvPr id="30" name="文字版面配置區 61">
            <a:extLst>
              <a:ext uri="{FF2B5EF4-FFF2-40B4-BE49-F238E27FC236}">
                <a16:creationId xmlns:a16="http://schemas.microsoft.com/office/drawing/2014/main" id="{2862DF12-0BA8-3886-2183-53FAE429482D}"/>
              </a:ext>
            </a:extLst>
          </p:cNvPr>
          <p:cNvSpPr>
            <a:spLocks noGrp="1"/>
          </p:cNvSpPr>
          <p:nvPr>
            <p:ph type="body" sz="quarter" idx="58" hasCustomPrompt="1"/>
          </p:nvPr>
        </p:nvSpPr>
        <p:spPr>
          <a:xfrm>
            <a:off x="7347607" y="5781671"/>
            <a:ext cx="447685" cy="437519"/>
          </a:xfrm>
          <a:blipFill dpi="0" rotWithShape="0">
            <a:blip r:embed="rId3" cstate="email">
              <a:extLst>
                <a:ext uri="{28A0092B-C50C-407E-A947-70E740481C1C}">
                  <a14:useLocalDpi xmlns:a14="http://schemas.microsoft.com/office/drawing/2010/main"/>
                </a:ext>
              </a:extLst>
            </a:blip>
            <a:srcRect/>
            <a:stretch>
              <a:fillRect t="-1015" b="-1015"/>
            </a:stretch>
          </a:blipFill>
        </p:spPr>
        <p:txBody>
          <a:bodyPr tIns="125999" rIns="90000" anchor="ctr">
            <a:noAutofit/>
          </a:bodyPr>
          <a:lstStyle>
            <a:lvl1pPr marL="0" indent="0" algn="ctr">
              <a:buNone/>
              <a:defRPr sz="1200" b="1">
                <a:solidFill>
                  <a:schemeClr val="bg1"/>
                </a:solidFill>
                <a:latin typeface="微軟正黑體" panose="020B0604030504040204" pitchFamily="34" charset="-120"/>
                <a:ea typeface="微軟正黑體" panose="020B0604030504040204" pitchFamily="34" charset="-120"/>
              </a:defRPr>
            </a:lvl1pPr>
          </a:lstStyle>
          <a:p>
            <a:pPr lvl="0"/>
            <a:r>
              <a:rPr lang="en-US" altLang="zh-TW"/>
              <a:t>6</a:t>
            </a:r>
            <a:endParaRPr lang="zh-TW" altLang="en-US"/>
          </a:p>
        </p:txBody>
      </p:sp>
    </p:spTree>
    <p:extLst>
      <p:ext uri="{BB962C8B-B14F-4D97-AF65-F5344CB8AC3E}">
        <p14:creationId xmlns:p14="http://schemas.microsoft.com/office/powerpoint/2010/main" val="158391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accent1"/>
        </a:solidFill>
        <a:effectLst/>
      </p:bgPr>
    </p:bg>
    <p:spTree>
      <p:nvGrpSpPr>
        <p:cNvPr id="1" name=""/>
        <p:cNvGrpSpPr/>
        <p:nvPr/>
      </p:nvGrpSpPr>
      <p:grpSpPr>
        <a:xfrm>
          <a:off x="0" y="0"/>
          <a:ext cx="0" cy="0"/>
          <a:chOff x="0" y="0"/>
          <a:chExt cx="0" cy="0"/>
        </a:xfrm>
      </p:grpSpPr>
      <p:cxnSp>
        <p:nvCxnSpPr>
          <p:cNvPr id="18" name="Straight Connector 13">
            <a:extLst>
              <a:ext uri="{FF2B5EF4-FFF2-40B4-BE49-F238E27FC236}">
                <a16:creationId xmlns:a16="http://schemas.microsoft.com/office/drawing/2014/main" id="{2CBE26C0-8301-A6D6-4B39-51092A4201F0}"/>
              </a:ext>
            </a:extLst>
          </p:cNvPr>
          <p:cNvCxnSpPr>
            <a:cxnSpLocks/>
          </p:cNvCxnSpPr>
          <p:nvPr userDrawn="1"/>
        </p:nvCxnSpPr>
        <p:spPr>
          <a:xfrm>
            <a:off x="-30076" y="3713087"/>
            <a:ext cx="5687392"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19" name="標題版面配置區 10">
            <a:extLst>
              <a:ext uri="{FF2B5EF4-FFF2-40B4-BE49-F238E27FC236}">
                <a16:creationId xmlns:a16="http://schemas.microsoft.com/office/drawing/2014/main" id="{06F6EF63-A396-ED81-E81D-0077C7BF27D8}"/>
              </a:ext>
            </a:extLst>
          </p:cNvPr>
          <p:cNvSpPr>
            <a:spLocks noGrp="1"/>
          </p:cNvSpPr>
          <p:nvPr>
            <p:ph type="title" hasCustomPrompt="1"/>
          </p:nvPr>
        </p:nvSpPr>
        <p:spPr>
          <a:xfrm>
            <a:off x="900000" y="3824966"/>
            <a:ext cx="4757316" cy="1966233"/>
          </a:xfrm>
          <a:prstGeom prst="rect">
            <a:avLst/>
          </a:prstGeom>
        </p:spPr>
        <p:txBody>
          <a:bodyPr vert="horz" lIns="91440" tIns="45720" rIns="91440" bIns="45720" rtlCol="0" anchor="t">
            <a:noAutofit/>
          </a:bodyPr>
          <a:lstStyle>
            <a:lvl1pPr>
              <a:lnSpc>
                <a:spcPct val="120000"/>
              </a:lnSpc>
              <a:defRPr sz="2000">
                <a:solidFill>
                  <a:schemeClr val="bg1"/>
                </a:solidFill>
                <a:latin typeface="微軟正黑體" panose="020B0604030504040204" pitchFamily="34" charset="-120"/>
                <a:ea typeface="微軟正黑體" panose="020B0604030504040204" pitchFamily="34" charset="-120"/>
              </a:defRPr>
            </a:lvl1pPr>
          </a:lstStyle>
          <a:p>
            <a:r>
              <a:rPr lang="en-US" altLang="zh-TW" noProof="0"/>
              <a:t>This is a sample text. You can replace this text. Enter text here. This is a sample text. You can replace this text. </a:t>
            </a:r>
            <a:br>
              <a:rPr lang="en-US" altLang="zh-TW" noProof="0"/>
            </a:br>
            <a:endParaRPr kumimoji="1" lang="zh-TW" altLang="en-US"/>
          </a:p>
        </p:txBody>
      </p:sp>
      <p:sp>
        <p:nvSpPr>
          <p:cNvPr id="20" name="文字版面配置區 11">
            <a:extLst>
              <a:ext uri="{FF2B5EF4-FFF2-40B4-BE49-F238E27FC236}">
                <a16:creationId xmlns:a16="http://schemas.microsoft.com/office/drawing/2014/main" id="{5D29BB83-CE61-E891-19A5-807C04A1F663}"/>
              </a:ext>
            </a:extLst>
          </p:cNvPr>
          <p:cNvSpPr>
            <a:spLocks noGrp="1"/>
          </p:cNvSpPr>
          <p:nvPr>
            <p:ph idx="1" hasCustomPrompt="1"/>
          </p:nvPr>
        </p:nvSpPr>
        <p:spPr>
          <a:xfrm>
            <a:off x="900000" y="1897167"/>
            <a:ext cx="4715429" cy="1744920"/>
          </a:xfrm>
          <a:prstGeom prst="rect">
            <a:avLst/>
          </a:prstGeom>
        </p:spPr>
        <p:txBody>
          <a:bodyPr vert="horz" lIns="91440" tIns="45720" rIns="91440" bIns="45720" rtlCol="0" anchor="b">
            <a:normAutofit/>
          </a:bodyPr>
          <a:lstStyle>
            <a:lvl1pPr marL="0" indent="0">
              <a:buNone/>
              <a:defRPr sz="4000" b="1" i="0">
                <a:solidFill>
                  <a:schemeClr val="bg1"/>
                </a:solidFill>
                <a:latin typeface="微軟正黑體" panose="020B0604030504040204" pitchFamily="34" charset="-120"/>
                <a:ea typeface="微軟正黑體" panose="020B0604030504040204" pitchFamily="34" charset="-120"/>
              </a:defRPr>
            </a:lvl1pPr>
          </a:lstStyle>
          <a:p>
            <a:r>
              <a:rPr lang="en-US" altLang="zh-TW" noProof="0"/>
              <a:t>Title goes here</a:t>
            </a:r>
          </a:p>
        </p:txBody>
      </p:sp>
      <p:sp>
        <p:nvSpPr>
          <p:cNvPr id="21" name="Date Placeholder 1">
            <a:extLst>
              <a:ext uri="{FF2B5EF4-FFF2-40B4-BE49-F238E27FC236}">
                <a16:creationId xmlns:a16="http://schemas.microsoft.com/office/drawing/2014/main" id="{49A0BDA6-9B53-DC6F-7FD7-0719E1CDDFD1}"/>
              </a:ext>
            </a:extLst>
          </p:cNvPr>
          <p:cNvSpPr>
            <a:spLocks noGrp="1"/>
          </p:cNvSpPr>
          <p:nvPr>
            <p:ph type="dt" sz="half" idx="10"/>
          </p:nvPr>
        </p:nvSpPr>
        <p:spPr>
          <a:xfrm>
            <a:off x="900000" y="6144698"/>
            <a:ext cx="2743200" cy="365125"/>
          </a:xfrm>
        </p:spPr>
        <p:txBody>
          <a:bodyPr/>
          <a:lstStyle>
            <a:lvl1pPr>
              <a:defRPr>
                <a:solidFill>
                  <a:schemeClr val="bg1"/>
                </a:solidFill>
              </a:defRPr>
            </a:lvl1pPr>
          </a:lstStyle>
          <a:p>
            <a:fld id="{757D5B10-7F0F-4A29-A088-F269036550CE}" type="datetime3">
              <a:rPr lang="en-US" altLang="zh-TW" smtClean="0"/>
              <a:pPr/>
              <a:t>21 June 2024</a:t>
            </a:fld>
            <a:endParaRPr lang="en-US"/>
          </a:p>
        </p:txBody>
      </p:sp>
      <p:pic>
        <p:nvPicPr>
          <p:cNvPr id="24" name="圖片 23">
            <a:extLst>
              <a:ext uri="{FF2B5EF4-FFF2-40B4-BE49-F238E27FC236}">
                <a16:creationId xmlns:a16="http://schemas.microsoft.com/office/drawing/2014/main" id="{12F934B0-E70D-E2E4-2822-5EBB22D6C8E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608457" y="801914"/>
            <a:ext cx="5109029" cy="5254172"/>
          </a:xfrm>
          <a:prstGeom prst="rect">
            <a:avLst/>
          </a:prstGeom>
        </p:spPr>
      </p:pic>
    </p:spTree>
    <p:extLst>
      <p:ext uri="{BB962C8B-B14F-4D97-AF65-F5344CB8AC3E}">
        <p14:creationId xmlns:p14="http://schemas.microsoft.com/office/powerpoint/2010/main" val="206867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circle(ou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2"/>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2"/>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矩形 1">
            <a:extLst>
              <a:ext uri="{FF2B5EF4-FFF2-40B4-BE49-F238E27FC236}">
                <a16:creationId xmlns:a16="http://schemas.microsoft.com/office/drawing/2014/main" id="{6864ACCA-F045-E8A5-43C0-D8287703214E}"/>
              </a:ext>
            </a:extLst>
          </p:cNvPr>
          <p:cNvSpPr/>
          <p:nvPr userDrawn="1"/>
        </p:nvSpPr>
        <p:spPr>
          <a:xfrm>
            <a:off x="0" y="0"/>
            <a:ext cx="292100" cy="6858000"/>
          </a:xfrm>
          <a:prstGeom prst="rect">
            <a:avLst/>
          </a:prstGeom>
          <a:gradFill>
            <a:gsLst>
              <a:gs pos="0">
                <a:schemeClr val="accent1">
                  <a:lumMod val="20000"/>
                  <a:lumOff val="80000"/>
                </a:schemeClr>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Content Placeholder 2">
            <a:extLst>
              <a:ext uri="{FF2B5EF4-FFF2-40B4-BE49-F238E27FC236}">
                <a16:creationId xmlns:a16="http://schemas.microsoft.com/office/drawing/2014/main" id="{65F8F4A9-7F17-5BB7-8B81-6381A865851B}"/>
              </a:ext>
            </a:extLst>
          </p:cNvPr>
          <p:cNvSpPr>
            <a:spLocks noGrp="1"/>
          </p:cNvSpPr>
          <p:nvPr>
            <p:ph idx="1" hasCustomPrompt="1"/>
          </p:nvPr>
        </p:nvSpPr>
        <p:spPr>
          <a:xfrm>
            <a:off x="838200" y="1388962"/>
            <a:ext cx="10515600" cy="4788001"/>
          </a:xfrm>
        </p:spPr>
        <p:txBody>
          <a:bodyPr>
            <a:normAutofit/>
          </a:bodyPr>
          <a:lstStyle>
            <a:lvl1pPr>
              <a:defRPr sz="2000">
                <a:solidFill>
                  <a:schemeClr val="bg2"/>
                </a:solidFill>
                <a:latin typeface="微軟正黑體" panose="020B0604030504040204" pitchFamily="34" charset="-120"/>
                <a:ea typeface="微軟正黑體" panose="020B0604030504040204" pitchFamily="34" charset="-120"/>
              </a:defRPr>
            </a:lvl1pPr>
            <a:lvl2pPr>
              <a:defRPr sz="1800">
                <a:solidFill>
                  <a:schemeClr val="bg2"/>
                </a:solidFill>
                <a:latin typeface="微軟正黑體" panose="020B0604030504040204" pitchFamily="34" charset="-120"/>
                <a:ea typeface="微軟正黑體" panose="020B0604030504040204" pitchFamily="34" charset="-120"/>
              </a:defRPr>
            </a:lvl2pPr>
            <a:lvl3pPr>
              <a:defRPr sz="1600">
                <a:solidFill>
                  <a:schemeClr val="bg2"/>
                </a:solidFill>
                <a:latin typeface="微軟正黑體" panose="020B0604030504040204" pitchFamily="34" charset="-120"/>
                <a:ea typeface="微軟正黑體" panose="020B0604030504040204" pitchFamily="34" charset="-120"/>
              </a:defRPr>
            </a:lvl3pPr>
            <a:lvl4pPr>
              <a:defRPr sz="1400">
                <a:solidFill>
                  <a:schemeClr val="bg2"/>
                </a:solidFill>
                <a:latin typeface="微軟正黑體" panose="020B0604030504040204" pitchFamily="34" charset="-120"/>
                <a:ea typeface="微軟正黑體" panose="020B0604030504040204" pitchFamily="34" charset="-120"/>
              </a:defRPr>
            </a:lvl4pPr>
            <a:lvl5pPr>
              <a:defRPr sz="1400">
                <a:solidFill>
                  <a:schemeClr val="bg2"/>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029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Title and Content">
    <p:bg>
      <p:bgPr>
        <a:solidFill>
          <a:schemeClr val="accent1"/>
        </a:solidFill>
        <a:effectLst/>
      </p:bgPr>
    </p:bg>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email">
            <a:alphaModFix amt="40000"/>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1"/>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1"/>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矩形 1">
            <a:extLst>
              <a:ext uri="{FF2B5EF4-FFF2-40B4-BE49-F238E27FC236}">
                <a16:creationId xmlns:a16="http://schemas.microsoft.com/office/drawing/2014/main" id="{6864ACCA-F045-E8A5-43C0-D8287703214E}"/>
              </a:ext>
            </a:extLst>
          </p:cNvPr>
          <p:cNvSpPr/>
          <p:nvPr userDrawn="1"/>
        </p:nvSpPr>
        <p:spPr>
          <a:xfrm>
            <a:off x="0" y="0"/>
            <a:ext cx="292100" cy="6858000"/>
          </a:xfrm>
          <a:prstGeom prst="rect">
            <a:avLst/>
          </a:prstGeom>
          <a:gradFill>
            <a:gsLst>
              <a:gs pos="0">
                <a:schemeClr val="accent1">
                  <a:lumMod val="20000"/>
                  <a:lumOff val="80000"/>
                </a:schemeClr>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Content Placeholder 2">
            <a:extLst>
              <a:ext uri="{FF2B5EF4-FFF2-40B4-BE49-F238E27FC236}">
                <a16:creationId xmlns:a16="http://schemas.microsoft.com/office/drawing/2014/main" id="{F0716062-8426-1F6D-4C18-C4593EB380A6}"/>
              </a:ext>
            </a:extLst>
          </p:cNvPr>
          <p:cNvSpPr>
            <a:spLocks noGrp="1"/>
          </p:cNvSpPr>
          <p:nvPr>
            <p:ph idx="1" hasCustomPrompt="1"/>
          </p:nvPr>
        </p:nvSpPr>
        <p:spPr>
          <a:xfrm>
            <a:off x="838200" y="1388962"/>
            <a:ext cx="10515600" cy="4788001"/>
          </a:xfrm>
        </p:spPr>
        <p:txBody>
          <a:bodyPr>
            <a:normAutofit/>
          </a:bodyPr>
          <a:lstStyle>
            <a:lvl1pPr>
              <a:defRPr sz="2000">
                <a:solidFill>
                  <a:schemeClr val="bg1"/>
                </a:solidFill>
                <a:latin typeface="微軟正黑體" panose="020B0604030504040204" pitchFamily="34" charset="-120"/>
                <a:ea typeface="微軟正黑體" panose="020B0604030504040204" pitchFamily="34" charset="-120"/>
              </a:defRPr>
            </a:lvl1pPr>
            <a:lvl2pPr>
              <a:defRPr sz="1800">
                <a:solidFill>
                  <a:schemeClr val="bg1"/>
                </a:solidFill>
                <a:latin typeface="微軟正黑體" panose="020B0604030504040204" pitchFamily="34" charset="-120"/>
                <a:ea typeface="微軟正黑體" panose="020B0604030504040204" pitchFamily="34" charset="-120"/>
              </a:defRPr>
            </a:lvl2pPr>
            <a:lvl3pPr>
              <a:defRPr sz="1600">
                <a:solidFill>
                  <a:schemeClr val="bg1"/>
                </a:solidFill>
                <a:latin typeface="微軟正黑體" panose="020B0604030504040204" pitchFamily="34" charset="-120"/>
                <a:ea typeface="微軟正黑體" panose="020B0604030504040204" pitchFamily="34" charset="-120"/>
              </a:defRPr>
            </a:lvl3pPr>
            <a:lvl4pPr>
              <a:defRPr sz="1400">
                <a:solidFill>
                  <a:schemeClr val="bg1"/>
                </a:solidFill>
                <a:latin typeface="微軟正黑體" panose="020B0604030504040204" pitchFamily="34" charset="-120"/>
                <a:ea typeface="微軟正黑體" panose="020B0604030504040204" pitchFamily="34" charset="-120"/>
              </a:defRPr>
            </a:lvl4pPr>
            <a:lvl5pPr>
              <a:defRPr sz="1400">
                <a:solidFill>
                  <a:schemeClr val="bg1"/>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054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95979B"/>
        </a:solidFill>
        <a:effectLst/>
      </p:bgPr>
    </p:bg>
    <p:spTree>
      <p:nvGrpSpPr>
        <p:cNvPr id="1" name=""/>
        <p:cNvGrpSpPr/>
        <p:nvPr/>
      </p:nvGrpSpPr>
      <p:grpSpPr>
        <a:xfrm>
          <a:off x="0" y="0"/>
          <a:ext cx="0" cy="0"/>
          <a:chOff x="0" y="0"/>
          <a:chExt cx="0" cy="0"/>
        </a:xfrm>
      </p:grpSpPr>
      <p:sp>
        <p:nvSpPr>
          <p:cNvPr id="21" name="Date Placeholder 1">
            <a:extLst>
              <a:ext uri="{FF2B5EF4-FFF2-40B4-BE49-F238E27FC236}">
                <a16:creationId xmlns:a16="http://schemas.microsoft.com/office/drawing/2014/main" id="{49A0BDA6-9B53-DC6F-7FD7-0719E1CDDFD1}"/>
              </a:ext>
            </a:extLst>
          </p:cNvPr>
          <p:cNvSpPr>
            <a:spLocks noGrp="1"/>
          </p:cNvSpPr>
          <p:nvPr>
            <p:ph type="dt" sz="half" idx="10"/>
          </p:nvPr>
        </p:nvSpPr>
        <p:spPr>
          <a:xfrm>
            <a:off x="900000" y="6144698"/>
            <a:ext cx="2743200" cy="365125"/>
          </a:xfrm>
        </p:spPr>
        <p:txBody>
          <a:bodyPr/>
          <a:lstStyle>
            <a:lvl1pPr>
              <a:defRPr>
                <a:solidFill>
                  <a:schemeClr val="bg1"/>
                </a:solidFill>
              </a:defRPr>
            </a:lvl1pPr>
          </a:lstStyle>
          <a:p>
            <a:fld id="{6696E00F-EBF3-4491-8049-2B1D531B6CA1}" type="datetime3">
              <a:rPr lang="en-US" altLang="zh-TW" smtClean="0"/>
              <a:t>21 June 2024</a:t>
            </a:fld>
            <a:endParaRPr lang="en-US"/>
          </a:p>
        </p:txBody>
      </p:sp>
      <p:pic>
        <p:nvPicPr>
          <p:cNvPr id="2" name="圖片 1">
            <a:extLst>
              <a:ext uri="{FF2B5EF4-FFF2-40B4-BE49-F238E27FC236}">
                <a16:creationId xmlns:a16="http://schemas.microsoft.com/office/drawing/2014/main" id="{3D0A7B1C-EC26-03B6-EB1A-88B58643F29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608457" y="801914"/>
            <a:ext cx="5109029" cy="5254172"/>
          </a:xfrm>
          <a:prstGeom prst="rect">
            <a:avLst/>
          </a:prstGeom>
        </p:spPr>
      </p:pic>
      <p:cxnSp>
        <p:nvCxnSpPr>
          <p:cNvPr id="3" name="Straight Connector 13">
            <a:extLst>
              <a:ext uri="{FF2B5EF4-FFF2-40B4-BE49-F238E27FC236}">
                <a16:creationId xmlns:a16="http://schemas.microsoft.com/office/drawing/2014/main" id="{DE1E989A-C21F-D815-7304-8AE92060C704}"/>
              </a:ext>
            </a:extLst>
          </p:cNvPr>
          <p:cNvCxnSpPr>
            <a:cxnSpLocks/>
          </p:cNvCxnSpPr>
          <p:nvPr userDrawn="1"/>
        </p:nvCxnSpPr>
        <p:spPr>
          <a:xfrm>
            <a:off x="-30076" y="3713087"/>
            <a:ext cx="5687392"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7" name="標題版面配置區 10">
            <a:extLst>
              <a:ext uri="{FF2B5EF4-FFF2-40B4-BE49-F238E27FC236}">
                <a16:creationId xmlns:a16="http://schemas.microsoft.com/office/drawing/2014/main" id="{D1862A91-4F0D-DB71-D17C-EAC7DF4A78EB}"/>
              </a:ext>
            </a:extLst>
          </p:cNvPr>
          <p:cNvSpPr>
            <a:spLocks noGrp="1"/>
          </p:cNvSpPr>
          <p:nvPr>
            <p:ph type="title" hasCustomPrompt="1"/>
          </p:nvPr>
        </p:nvSpPr>
        <p:spPr>
          <a:xfrm>
            <a:off x="900000" y="3824966"/>
            <a:ext cx="4757316" cy="1966233"/>
          </a:xfrm>
          <a:prstGeom prst="rect">
            <a:avLst/>
          </a:prstGeom>
        </p:spPr>
        <p:txBody>
          <a:bodyPr vert="horz" lIns="91440" tIns="45720" rIns="91440" bIns="45720" rtlCol="0" anchor="t">
            <a:noAutofit/>
          </a:bodyPr>
          <a:lstStyle>
            <a:lvl1pPr>
              <a:lnSpc>
                <a:spcPct val="120000"/>
              </a:lnSpc>
              <a:defRPr sz="2000">
                <a:solidFill>
                  <a:schemeClr val="bg1"/>
                </a:solidFill>
                <a:latin typeface="微軟正黑體" panose="020B0604030504040204" pitchFamily="34" charset="-120"/>
                <a:ea typeface="微軟正黑體" panose="020B0604030504040204" pitchFamily="34" charset="-120"/>
              </a:defRPr>
            </a:lvl1pPr>
          </a:lstStyle>
          <a:p>
            <a:r>
              <a:rPr lang="en-US" altLang="zh-TW" noProof="0"/>
              <a:t>This is a sample text. You can replace this text. Enter text here. This is a sample text. You can replace this text. </a:t>
            </a:r>
            <a:br>
              <a:rPr lang="en-US" altLang="zh-TW" noProof="0"/>
            </a:br>
            <a:endParaRPr kumimoji="1" lang="zh-TW" altLang="en-US"/>
          </a:p>
        </p:txBody>
      </p:sp>
      <p:sp>
        <p:nvSpPr>
          <p:cNvPr id="8" name="文字版面配置區 11">
            <a:extLst>
              <a:ext uri="{FF2B5EF4-FFF2-40B4-BE49-F238E27FC236}">
                <a16:creationId xmlns:a16="http://schemas.microsoft.com/office/drawing/2014/main" id="{6259A965-6C30-810B-338E-90FF95DC06A5}"/>
              </a:ext>
            </a:extLst>
          </p:cNvPr>
          <p:cNvSpPr>
            <a:spLocks noGrp="1"/>
          </p:cNvSpPr>
          <p:nvPr>
            <p:ph idx="1" hasCustomPrompt="1"/>
          </p:nvPr>
        </p:nvSpPr>
        <p:spPr>
          <a:xfrm>
            <a:off x="900000" y="1897167"/>
            <a:ext cx="4715429" cy="1744920"/>
          </a:xfrm>
          <a:prstGeom prst="rect">
            <a:avLst/>
          </a:prstGeom>
        </p:spPr>
        <p:txBody>
          <a:bodyPr vert="horz" lIns="91440" tIns="45720" rIns="91440" bIns="45720" rtlCol="0" anchor="b">
            <a:normAutofit/>
          </a:bodyPr>
          <a:lstStyle>
            <a:lvl1pPr marL="0" indent="0">
              <a:buNone/>
              <a:defRPr sz="4000" b="1" i="0">
                <a:solidFill>
                  <a:schemeClr val="bg1"/>
                </a:solidFill>
                <a:latin typeface="微軟正黑體" panose="020B0604030504040204" pitchFamily="34" charset="-120"/>
                <a:ea typeface="微軟正黑體" panose="020B0604030504040204" pitchFamily="34" charset="-120"/>
              </a:defRPr>
            </a:lvl1pPr>
          </a:lstStyle>
          <a:p>
            <a:r>
              <a:rPr lang="en-US" altLang="zh-TW" noProof="0"/>
              <a:t>Title goes here</a:t>
            </a:r>
          </a:p>
        </p:txBody>
      </p:sp>
    </p:spTree>
    <p:extLst>
      <p:ext uri="{BB962C8B-B14F-4D97-AF65-F5344CB8AC3E}">
        <p14:creationId xmlns:p14="http://schemas.microsoft.com/office/powerpoint/2010/main" val="267904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388962"/>
            <a:ext cx="10515600" cy="4788001"/>
          </a:xfrm>
        </p:spPr>
        <p:txBody>
          <a:bodyPr>
            <a:normAutofit/>
          </a:bodyPr>
          <a:lstStyle>
            <a:lvl1pPr>
              <a:defRPr sz="2000">
                <a:solidFill>
                  <a:schemeClr val="bg2"/>
                </a:solidFill>
                <a:latin typeface="微軟正黑體" panose="020B0604030504040204" pitchFamily="34" charset="-120"/>
                <a:ea typeface="微軟正黑體" panose="020B0604030504040204" pitchFamily="34" charset="-120"/>
              </a:defRPr>
            </a:lvl1pPr>
            <a:lvl2pPr>
              <a:defRPr sz="1800">
                <a:solidFill>
                  <a:schemeClr val="bg2"/>
                </a:solidFill>
                <a:latin typeface="微軟正黑體" panose="020B0604030504040204" pitchFamily="34" charset="-120"/>
                <a:ea typeface="微軟正黑體" panose="020B0604030504040204" pitchFamily="34" charset="-120"/>
              </a:defRPr>
            </a:lvl2pPr>
            <a:lvl3pPr>
              <a:defRPr sz="1600">
                <a:solidFill>
                  <a:schemeClr val="bg2"/>
                </a:solidFill>
                <a:latin typeface="微軟正黑體" panose="020B0604030504040204" pitchFamily="34" charset="-120"/>
                <a:ea typeface="微軟正黑體" panose="020B0604030504040204" pitchFamily="34" charset="-120"/>
              </a:defRPr>
            </a:lvl3pPr>
            <a:lvl4pPr>
              <a:defRPr sz="1400">
                <a:solidFill>
                  <a:schemeClr val="bg2"/>
                </a:solidFill>
                <a:latin typeface="微軟正黑體" panose="020B0604030504040204" pitchFamily="34" charset="-120"/>
                <a:ea typeface="微軟正黑體" panose="020B0604030504040204" pitchFamily="34" charset="-120"/>
              </a:defRPr>
            </a:lvl4pPr>
            <a:lvl5pPr>
              <a:defRPr sz="1400">
                <a:solidFill>
                  <a:schemeClr val="bg2"/>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
        <p:nvSpPr>
          <p:cNvPr id="7" name="矩形 6">
            <a:extLst>
              <a:ext uri="{FF2B5EF4-FFF2-40B4-BE49-F238E27FC236}">
                <a16:creationId xmlns:a16="http://schemas.microsoft.com/office/drawing/2014/main" id="{08790334-8103-B266-1D53-916F5AAA09D7}"/>
              </a:ext>
            </a:extLst>
          </p:cNvPr>
          <p:cNvSpPr/>
          <p:nvPr userDrawn="1"/>
        </p:nvSpPr>
        <p:spPr>
          <a:xfrm>
            <a:off x="0" y="0"/>
            <a:ext cx="292100" cy="6858000"/>
          </a:xfrm>
          <a:prstGeom prst="rect">
            <a:avLst/>
          </a:prstGeom>
          <a:gradFill>
            <a:gsLst>
              <a:gs pos="0">
                <a:schemeClr val="bg2">
                  <a:lumMod val="20000"/>
                  <a:lumOff val="8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2"/>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2"/>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Tree>
    <p:extLst>
      <p:ext uri="{BB962C8B-B14F-4D97-AF65-F5344CB8AC3E}">
        <p14:creationId xmlns:p14="http://schemas.microsoft.com/office/powerpoint/2010/main" val="344860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8790334-8103-B266-1D53-916F5AAA09D7}"/>
              </a:ext>
            </a:extLst>
          </p:cNvPr>
          <p:cNvSpPr/>
          <p:nvPr userDrawn="1"/>
        </p:nvSpPr>
        <p:spPr>
          <a:xfrm>
            <a:off x="0" y="0"/>
            <a:ext cx="292100" cy="6858000"/>
          </a:xfrm>
          <a:prstGeom prst="rect">
            <a:avLst/>
          </a:prstGeom>
          <a:gradFill>
            <a:gsLst>
              <a:gs pos="0">
                <a:schemeClr val="bg2">
                  <a:lumMod val="60000"/>
                  <a:lumOff val="4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email">
            <a:alphaModFix amt="40000"/>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1"/>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1"/>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Content Placeholder 2">
            <a:extLst>
              <a:ext uri="{FF2B5EF4-FFF2-40B4-BE49-F238E27FC236}">
                <a16:creationId xmlns:a16="http://schemas.microsoft.com/office/drawing/2014/main" id="{75FC7DC7-BF85-94A5-9C3C-CD83B74C93F4}"/>
              </a:ext>
            </a:extLst>
          </p:cNvPr>
          <p:cNvSpPr>
            <a:spLocks noGrp="1"/>
          </p:cNvSpPr>
          <p:nvPr>
            <p:ph idx="1" hasCustomPrompt="1"/>
          </p:nvPr>
        </p:nvSpPr>
        <p:spPr>
          <a:xfrm>
            <a:off x="838200" y="1388962"/>
            <a:ext cx="10515600" cy="4788001"/>
          </a:xfrm>
        </p:spPr>
        <p:txBody>
          <a:bodyPr>
            <a:normAutofit/>
          </a:bodyPr>
          <a:lstStyle>
            <a:lvl1pPr>
              <a:defRPr sz="2000">
                <a:solidFill>
                  <a:schemeClr val="bg1"/>
                </a:solidFill>
                <a:latin typeface="微軟正黑體" panose="020B0604030504040204" pitchFamily="34" charset="-120"/>
                <a:ea typeface="微軟正黑體" panose="020B0604030504040204" pitchFamily="34" charset="-120"/>
              </a:defRPr>
            </a:lvl1pPr>
            <a:lvl2pPr>
              <a:defRPr sz="1800">
                <a:solidFill>
                  <a:schemeClr val="bg1"/>
                </a:solidFill>
                <a:latin typeface="微軟正黑體" panose="020B0604030504040204" pitchFamily="34" charset="-120"/>
                <a:ea typeface="微軟正黑體" panose="020B0604030504040204" pitchFamily="34" charset="-120"/>
              </a:defRPr>
            </a:lvl2pPr>
            <a:lvl3pPr>
              <a:defRPr sz="1600">
                <a:solidFill>
                  <a:schemeClr val="bg1"/>
                </a:solidFill>
                <a:latin typeface="微軟正黑體" panose="020B0604030504040204" pitchFamily="34" charset="-120"/>
                <a:ea typeface="微軟正黑體" panose="020B0604030504040204" pitchFamily="34" charset="-120"/>
              </a:defRPr>
            </a:lvl3pPr>
            <a:lvl4pPr>
              <a:defRPr sz="1400">
                <a:solidFill>
                  <a:schemeClr val="bg1"/>
                </a:solidFill>
                <a:latin typeface="微軟正黑體" panose="020B0604030504040204" pitchFamily="34" charset="-120"/>
                <a:ea typeface="微軟正黑體" panose="020B0604030504040204" pitchFamily="34" charset="-120"/>
              </a:defRPr>
            </a:lvl4pPr>
            <a:lvl5pPr>
              <a:defRPr sz="1400">
                <a:solidFill>
                  <a:schemeClr val="bg1"/>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933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3AA439-0ADB-A726-2794-C1728609ED1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798F8FE-B608-DF7B-23DF-7B264276CA0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7DFB2CC-05E9-51D0-9A95-6592D31EC13B}"/>
              </a:ext>
            </a:extLst>
          </p:cNvPr>
          <p:cNvSpPr>
            <a:spLocks noGrp="1"/>
          </p:cNvSpPr>
          <p:nvPr>
            <p:ph type="dt" sz="half" idx="10"/>
          </p:nvPr>
        </p:nvSpPr>
        <p:spPr/>
        <p:txBody>
          <a:bodyPr/>
          <a:lstStyle/>
          <a:p>
            <a:fld id="{2F0AD19F-A85F-4BED-864E-D76C305D4FE2}" type="datetimeFigureOut">
              <a:rPr lang="zh-TW" altLang="en-US" smtClean="0"/>
              <a:t>2024/6/21</a:t>
            </a:fld>
            <a:endParaRPr lang="zh-TW" altLang="en-US"/>
          </a:p>
        </p:txBody>
      </p:sp>
      <p:sp>
        <p:nvSpPr>
          <p:cNvPr id="5" name="頁尾版面配置區 4">
            <a:extLst>
              <a:ext uri="{FF2B5EF4-FFF2-40B4-BE49-F238E27FC236}">
                <a16:creationId xmlns:a16="http://schemas.microsoft.com/office/drawing/2014/main" id="{C1A38B28-6957-2384-570B-A7ED26A573B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9309779-EE5E-FE70-8CCE-7BE67D771CC3}"/>
              </a:ext>
            </a:extLst>
          </p:cNvPr>
          <p:cNvSpPr>
            <a:spLocks noGrp="1"/>
          </p:cNvSpPr>
          <p:nvPr>
            <p:ph type="sldNum" sz="quarter" idx="12"/>
          </p:nvPr>
        </p:nvSpPr>
        <p:spPr/>
        <p:txBody>
          <a:bodyPr/>
          <a:lstStyle/>
          <a:p>
            <a:fld id="{13C69CEE-29FD-4EE6-BAF1-CB0B09B173D9}" type="slidenum">
              <a:rPr lang="zh-TW" altLang="en-US" smtClean="0"/>
              <a:t>‹#›</a:t>
            </a:fld>
            <a:endParaRPr lang="zh-TW" altLang="en-US"/>
          </a:p>
        </p:txBody>
      </p:sp>
    </p:spTree>
    <p:extLst>
      <p:ext uri="{BB962C8B-B14F-4D97-AF65-F5344CB8AC3E}">
        <p14:creationId xmlns:p14="http://schemas.microsoft.com/office/powerpoint/2010/main" val="2213516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solidFill>
        <a:effectLst/>
      </p:bgPr>
    </p:bg>
    <p:spTree>
      <p:nvGrpSpPr>
        <p:cNvPr id="1" name=""/>
        <p:cNvGrpSpPr/>
        <p:nvPr/>
      </p:nvGrpSpPr>
      <p:grpSpPr>
        <a:xfrm>
          <a:off x="0" y="0"/>
          <a:ext cx="0" cy="0"/>
          <a:chOff x="0" y="0"/>
          <a:chExt cx="0" cy="0"/>
        </a:xfrm>
      </p:grpSpPr>
      <p:sp>
        <p:nvSpPr>
          <p:cNvPr id="21" name="Date Placeholder 1">
            <a:extLst>
              <a:ext uri="{FF2B5EF4-FFF2-40B4-BE49-F238E27FC236}">
                <a16:creationId xmlns:a16="http://schemas.microsoft.com/office/drawing/2014/main" id="{49A0BDA6-9B53-DC6F-7FD7-0719E1CDDFD1}"/>
              </a:ext>
            </a:extLst>
          </p:cNvPr>
          <p:cNvSpPr>
            <a:spLocks noGrp="1"/>
          </p:cNvSpPr>
          <p:nvPr>
            <p:ph type="dt" sz="half" idx="10"/>
          </p:nvPr>
        </p:nvSpPr>
        <p:spPr>
          <a:xfrm>
            <a:off x="900000" y="6144698"/>
            <a:ext cx="2743200" cy="365125"/>
          </a:xfrm>
        </p:spPr>
        <p:txBody>
          <a:bodyPr/>
          <a:lstStyle>
            <a:lvl1pPr>
              <a:defRPr>
                <a:solidFill>
                  <a:schemeClr val="bg1"/>
                </a:solidFill>
              </a:defRPr>
            </a:lvl1pPr>
          </a:lstStyle>
          <a:p>
            <a:fld id="{6696E00F-EBF3-4491-8049-2B1D531B6CA1}" type="datetime3">
              <a:rPr lang="en-US" altLang="zh-TW" smtClean="0"/>
              <a:t>21 June 2024</a:t>
            </a:fld>
            <a:endParaRPr lang="en-US"/>
          </a:p>
        </p:txBody>
      </p:sp>
      <p:pic>
        <p:nvPicPr>
          <p:cNvPr id="2" name="圖片 1">
            <a:extLst>
              <a:ext uri="{FF2B5EF4-FFF2-40B4-BE49-F238E27FC236}">
                <a16:creationId xmlns:a16="http://schemas.microsoft.com/office/drawing/2014/main" id="{3D0A7B1C-EC26-03B6-EB1A-88B58643F29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608457" y="801914"/>
            <a:ext cx="5109029" cy="5254172"/>
          </a:xfrm>
          <a:prstGeom prst="rect">
            <a:avLst/>
          </a:prstGeom>
        </p:spPr>
      </p:pic>
      <p:cxnSp>
        <p:nvCxnSpPr>
          <p:cNvPr id="9" name="Straight Connector 13">
            <a:extLst>
              <a:ext uri="{FF2B5EF4-FFF2-40B4-BE49-F238E27FC236}">
                <a16:creationId xmlns:a16="http://schemas.microsoft.com/office/drawing/2014/main" id="{BA0CF3B8-522E-ABCE-54A6-EF9AA07EFEAE}"/>
              </a:ext>
            </a:extLst>
          </p:cNvPr>
          <p:cNvCxnSpPr>
            <a:cxnSpLocks/>
          </p:cNvCxnSpPr>
          <p:nvPr userDrawn="1"/>
        </p:nvCxnSpPr>
        <p:spPr>
          <a:xfrm>
            <a:off x="-30076" y="3713087"/>
            <a:ext cx="5687392"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10" name="標題版面配置區 10">
            <a:extLst>
              <a:ext uri="{FF2B5EF4-FFF2-40B4-BE49-F238E27FC236}">
                <a16:creationId xmlns:a16="http://schemas.microsoft.com/office/drawing/2014/main" id="{C2217335-DCD5-3D16-6120-2CC8FDD3D7BF}"/>
              </a:ext>
            </a:extLst>
          </p:cNvPr>
          <p:cNvSpPr>
            <a:spLocks noGrp="1"/>
          </p:cNvSpPr>
          <p:nvPr>
            <p:ph type="title" hasCustomPrompt="1"/>
          </p:nvPr>
        </p:nvSpPr>
        <p:spPr>
          <a:xfrm>
            <a:off x="900000" y="3824966"/>
            <a:ext cx="4757316" cy="1966233"/>
          </a:xfrm>
          <a:prstGeom prst="rect">
            <a:avLst/>
          </a:prstGeom>
        </p:spPr>
        <p:txBody>
          <a:bodyPr vert="horz" lIns="91440" tIns="45720" rIns="91440" bIns="45720" rtlCol="0" anchor="t">
            <a:noAutofit/>
          </a:bodyPr>
          <a:lstStyle>
            <a:lvl1pPr>
              <a:lnSpc>
                <a:spcPct val="120000"/>
              </a:lnSpc>
              <a:defRPr sz="2000">
                <a:solidFill>
                  <a:schemeClr val="bg1"/>
                </a:solidFill>
                <a:latin typeface="微軟正黑體" panose="020B0604030504040204" pitchFamily="34" charset="-120"/>
                <a:ea typeface="微軟正黑體" panose="020B0604030504040204" pitchFamily="34" charset="-120"/>
              </a:defRPr>
            </a:lvl1pPr>
          </a:lstStyle>
          <a:p>
            <a:r>
              <a:rPr lang="en-US" altLang="zh-TW" noProof="0"/>
              <a:t>This is a sample text. You can replace this text. Enter text here. This is a sample text. You can replace this text. </a:t>
            </a:r>
            <a:br>
              <a:rPr lang="en-US" altLang="zh-TW" noProof="0"/>
            </a:br>
            <a:endParaRPr kumimoji="1" lang="zh-TW" altLang="en-US"/>
          </a:p>
        </p:txBody>
      </p:sp>
      <p:sp>
        <p:nvSpPr>
          <p:cNvPr id="11" name="文字版面配置區 11">
            <a:extLst>
              <a:ext uri="{FF2B5EF4-FFF2-40B4-BE49-F238E27FC236}">
                <a16:creationId xmlns:a16="http://schemas.microsoft.com/office/drawing/2014/main" id="{614CC118-5307-704E-6D8C-B6162E7D3833}"/>
              </a:ext>
            </a:extLst>
          </p:cNvPr>
          <p:cNvSpPr>
            <a:spLocks noGrp="1"/>
          </p:cNvSpPr>
          <p:nvPr>
            <p:ph idx="1" hasCustomPrompt="1"/>
          </p:nvPr>
        </p:nvSpPr>
        <p:spPr>
          <a:xfrm>
            <a:off x="900000" y="1897167"/>
            <a:ext cx="4715429" cy="1744920"/>
          </a:xfrm>
          <a:prstGeom prst="rect">
            <a:avLst/>
          </a:prstGeom>
        </p:spPr>
        <p:txBody>
          <a:bodyPr vert="horz" lIns="91440" tIns="45720" rIns="91440" bIns="45720" rtlCol="0" anchor="b">
            <a:normAutofit/>
          </a:bodyPr>
          <a:lstStyle>
            <a:lvl1pPr marL="0" indent="0">
              <a:buNone/>
              <a:defRPr sz="4000" b="1" i="0">
                <a:solidFill>
                  <a:schemeClr val="bg1"/>
                </a:solidFill>
                <a:latin typeface="微軟正黑體" panose="020B0604030504040204" pitchFamily="34" charset="-120"/>
                <a:ea typeface="微軟正黑體" panose="020B0604030504040204" pitchFamily="34" charset="-120"/>
              </a:defRPr>
            </a:lvl1pPr>
          </a:lstStyle>
          <a:p>
            <a:r>
              <a:rPr lang="en-US" altLang="zh-TW" noProof="0"/>
              <a:t>Title goes here</a:t>
            </a:r>
          </a:p>
        </p:txBody>
      </p:sp>
    </p:spTree>
    <p:extLst>
      <p:ext uri="{BB962C8B-B14F-4D97-AF65-F5344CB8AC3E}">
        <p14:creationId xmlns:p14="http://schemas.microsoft.com/office/powerpoint/2010/main" val="401273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8790334-8103-B266-1D53-916F5AAA09D7}"/>
              </a:ext>
            </a:extLst>
          </p:cNvPr>
          <p:cNvSpPr/>
          <p:nvPr userDrawn="1"/>
        </p:nvSpPr>
        <p:spPr>
          <a:xfrm>
            <a:off x="0" y="0"/>
            <a:ext cx="292100" cy="6858000"/>
          </a:xfrm>
          <a:prstGeom prst="rect">
            <a:avLst/>
          </a:prstGeom>
          <a:gradFill>
            <a:gsLst>
              <a:gs pos="0">
                <a:schemeClr val="bg1">
                  <a:lumMod val="5000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p:nvPr>
        </p:nvSpPr>
        <p:spPr>
          <a:xfrm>
            <a:off x="838200" y="365125"/>
            <a:ext cx="10515600" cy="779463"/>
          </a:xfrm>
        </p:spPr>
        <p:txBody>
          <a:bodyPr>
            <a:normAutofit/>
          </a:bodyPr>
          <a:lstStyle>
            <a:lvl1pPr>
              <a:defRPr sz="3200" b="1">
                <a:solidFill>
                  <a:schemeClr val="bg2"/>
                </a:solidFill>
                <a:latin typeface="Microsoft JhengHei" panose="020B0604030504040204" pitchFamily="34" charset="-120"/>
                <a:ea typeface="Microsoft JhengHei" panose="020B0604030504040204" pitchFamily="34" charset="-120"/>
              </a:defRPr>
            </a:lvl1pPr>
          </a:lstStyle>
          <a:p>
            <a:r>
              <a:rPr lang="zh-TW" altLang="en-US"/>
              <a:t>按一下以編輯母片標題樣式</a:t>
            </a:r>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2"/>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Content Placeholder 2">
            <a:extLst>
              <a:ext uri="{FF2B5EF4-FFF2-40B4-BE49-F238E27FC236}">
                <a16:creationId xmlns:a16="http://schemas.microsoft.com/office/drawing/2014/main" id="{A489929E-7B3B-4CAD-8097-4AEA6F69211B}"/>
              </a:ext>
            </a:extLst>
          </p:cNvPr>
          <p:cNvSpPr>
            <a:spLocks noGrp="1"/>
          </p:cNvSpPr>
          <p:nvPr>
            <p:ph idx="1" hasCustomPrompt="1"/>
          </p:nvPr>
        </p:nvSpPr>
        <p:spPr>
          <a:xfrm>
            <a:off x="838200" y="1388962"/>
            <a:ext cx="10515600" cy="4788001"/>
          </a:xfrm>
        </p:spPr>
        <p:txBody>
          <a:bodyPr>
            <a:normAutofit/>
          </a:bodyPr>
          <a:lstStyle>
            <a:lvl1pPr>
              <a:defRPr sz="2000">
                <a:solidFill>
                  <a:schemeClr val="bg2"/>
                </a:solidFill>
                <a:latin typeface="微軟正黑體" panose="020B0604030504040204" pitchFamily="34" charset="-120"/>
                <a:ea typeface="微軟正黑體" panose="020B0604030504040204" pitchFamily="34" charset="-120"/>
              </a:defRPr>
            </a:lvl1pPr>
            <a:lvl2pPr>
              <a:defRPr sz="1800">
                <a:solidFill>
                  <a:schemeClr val="bg2"/>
                </a:solidFill>
                <a:latin typeface="微軟正黑體" panose="020B0604030504040204" pitchFamily="34" charset="-120"/>
                <a:ea typeface="微軟正黑體" panose="020B0604030504040204" pitchFamily="34" charset="-120"/>
              </a:defRPr>
            </a:lvl2pPr>
            <a:lvl3pPr>
              <a:defRPr sz="1600">
                <a:solidFill>
                  <a:schemeClr val="bg2"/>
                </a:solidFill>
                <a:latin typeface="微軟正黑體" panose="020B0604030504040204" pitchFamily="34" charset="-120"/>
                <a:ea typeface="微軟正黑體" panose="020B0604030504040204" pitchFamily="34" charset="-120"/>
              </a:defRPr>
            </a:lvl3pPr>
            <a:lvl4pPr>
              <a:defRPr sz="1400">
                <a:solidFill>
                  <a:schemeClr val="bg2"/>
                </a:solidFill>
                <a:latin typeface="微軟正黑體" panose="020B0604030504040204" pitchFamily="34" charset="-120"/>
                <a:ea typeface="微軟正黑體" panose="020B0604030504040204" pitchFamily="34" charset="-120"/>
              </a:defRPr>
            </a:lvl4pPr>
            <a:lvl5pPr>
              <a:defRPr sz="1400">
                <a:solidFill>
                  <a:schemeClr val="bg2"/>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59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chemeClr val="tx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8790334-8103-B266-1D53-916F5AAA09D7}"/>
              </a:ext>
            </a:extLst>
          </p:cNvPr>
          <p:cNvSpPr/>
          <p:nvPr userDrawn="1"/>
        </p:nvSpPr>
        <p:spPr>
          <a:xfrm>
            <a:off x="0" y="0"/>
            <a:ext cx="292100" cy="6858000"/>
          </a:xfrm>
          <a:prstGeom prst="rect">
            <a:avLst/>
          </a:prstGeom>
          <a:gradFill>
            <a:gsLst>
              <a:gs pos="0">
                <a:schemeClr val="bg1">
                  <a:lumMod val="50000"/>
                </a:schemeClr>
              </a:gs>
              <a:gs pos="99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email">
            <a:alphaModFix amt="40000"/>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p:nvPr>
        </p:nvSpPr>
        <p:spPr>
          <a:xfrm>
            <a:off x="838200" y="365125"/>
            <a:ext cx="10515600" cy="779463"/>
          </a:xfrm>
        </p:spPr>
        <p:txBody>
          <a:bodyPr>
            <a:normAutofit/>
          </a:bodyPr>
          <a:lstStyle>
            <a:lvl1pPr>
              <a:defRPr sz="3200" b="1">
                <a:solidFill>
                  <a:schemeClr val="bg1"/>
                </a:solidFill>
                <a:latin typeface="Microsoft JhengHei" panose="020B0604030504040204" pitchFamily="34" charset="-120"/>
                <a:ea typeface="Microsoft JhengHei" panose="020B0604030504040204" pitchFamily="34" charset="-120"/>
              </a:defRPr>
            </a:lvl1pPr>
          </a:lstStyle>
          <a:p>
            <a:r>
              <a:rPr lang="zh-TW" altLang="en-US"/>
              <a:t>按一下以編輯母片標題樣式</a:t>
            </a:r>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1"/>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Content Placeholder 2">
            <a:extLst>
              <a:ext uri="{FF2B5EF4-FFF2-40B4-BE49-F238E27FC236}">
                <a16:creationId xmlns:a16="http://schemas.microsoft.com/office/drawing/2014/main" id="{F31BEC75-8B52-027A-FD55-3F4600A55AA3}"/>
              </a:ext>
            </a:extLst>
          </p:cNvPr>
          <p:cNvSpPr>
            <a:spLocks noGrp="1"/>
          </p:cNvSpPr>
          <p:nvPr>
            <p:ph idx="1" hasCustomPrompt="1"/>
          </p:nvPr>
        </p:nvSpPr>
        <p:spPr>
          <a:xfrm>
            <a:off x="838200" y="1388962"/>
            <a:ext cx="10515600" cy="4788001"/>
          </a:xfrm>
        </p:spPr>
        <p:txBody>
          <a:bodyPr>
            <a:normAutofit/>
          </a:bodyPr>
          <a:lstStyle>
            <a:lvl1pPr>
              <a:defRPr sz="2000">
                <a:solidFill>
                  <a:schemeClr val="bg1"/>
                </a:solidFill>
                <a:latin typeface="微軟正黑體" panose="020B0604030504040204" pitchFamily="34" charset="-120"/>
                <a:ea typeface="微軟正黑體" panose="020B0604030504040204" pitchFamily="34" charset="-120"/>
              </a:defRPr>
            </a:lvl1pPr>
            <a:lvl2pPr>
              <a:defRPr sz="1800">
                <a:solidFill>
                  <a:schemeClr val="bg1"/>
                </a:solidFill>
                <a:latin typeface="微軟正黑體" panose="020B0604030504040204" pitchFamily="34" charset="-120"/>
                <a:ea typeface="微軟正黑體" panose="020B0604030504040204" pitchFamily="34" charset="-120"/>
              </a:defRPr>
            </a:lvl2pPr>
            <a:lvl3pPr>
              <a:defRPr sz="1600">
                <a:solidFill>
                  <a:schemeClr val="bg1"/>
                </a:solidFill>
                <a:latin typeface="微軟正黑體" panose="020B0604030504040204" pitchFamily="34" charset="-120"/>
                <a:ea typeface="微軟正黑體" panose="020B0604030504040204" pitchFamily="34" charset="-120"/>
              </a:defRPr>
            </a:lvl3pPr>
            <a:lvl4pPr>
              <a:defRPr sz="1400">
                <a:solidFill>
                  <a:schemeClr val="bg1"/>
                </a:solidFill>
                <a:latin typeface="微軟正黑體" panose="020B0604030504040204" pitchFamily="34" charset="-120"/>
                <a:ea typeface="微軟正黑體" panose="020B0604030504040204" pitchFamily="34" charset="-120"/>
              </a:defRPr>
            </a:lvl4pPr>
            <a:lvl5pPr>
              <a:defRPr sz="1400">
                <a:solidFill>
                  <a:schemeClr val="bg1"/>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251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4"/>
        </a:solidFill>
        <a:effectLst/>
      </p:bgPr>
    </p:bg>
    <p:spTree>
      <p:nvGrpSpPr>
        <p:cNvPr id="1" name=""/>
        <p:cNvGrpSpPr/>
        <p:nvPr/>
      </p:nvGrpSpPr>
      <p:grpSpPr>
        <a:xfrm>
          <a:off x="0" y="0"/>
          <a:ext cx="0" cy="0"/>
          <a:chOff x="0" y="0"/>
          <a:chExt cx="0" cy="0"/>
        </a:xfrm>
      </p:grpSpPr>
      <p:sp>
        <p:nvSpPr>
          <p:cNvPr id="21" name="Date Placeholder 1">
            <a:extLst>
              <a:ext uri="{FF2B5EF4-FFF2-40B4-BE49-F238E27FC236}">
                <a16:creationId xmlns:a16="http://schemas.microsoft.com/office/drawing/2014/main" id="{49A0BDA6-9B53-DC6F-7FD7-0719E1CDDFD1}"/>
              </a:ext>
            </a:extLst>
          </p:cNvPr>
          <p:cNvSpPr>
            <a:spLocks noGrp="1"/>
          </p:cNvSpPr>
          <p:nvPr>
            <p:ph type="dt" sz="half" idx="10"/>
          </p:nvPr>
        </p:nvSpPr>
        <p:spPr>
          <a:xfrm>
            <a:off x="900000" y="6144698"/>
            <a:ext cx="2743200" cy="365125"/>
          </a:xfrm>
        </p:spPr>
        <p:txBody>
          <a:bodyPr/>
          <a:lstStyle>
            <a:lvl1pPr>
              <a:defRPr>
                <a:solidFill>
                  <a:schemeClr val="bg1"/>
                </a:solidFill>
              </a:defRPr>
            </a:lvl1pPr>
          </a:lstStyle>
          <a:p>
            <a:fld id="{757D5B10-7F0F-4A29-A088-F269036550CE}" type="datetime3">
              <a:rPr lang="en-US" altLang="zh-TW" smtClean="0"/>
              <a:t>21 June 2024</a:t>
            </a:fld>
            <a:endParaRPr lang="en-US"/>
          </a:p>
        </p:txBody>
      </p:sp>
      <p:pic>
        <p:nvPicPr>
          <p:cNvPr id="24" name="圖片 23">
            <a:extLst>
              <a:ext uri="{FF2B5EF4-FFF2-40B4-BE49-F238E27FC236}">
                <a16:creationId xmlns:a16="http://schemas.microsoft.com/office/drawing/2014/main" id="{12F934B0-E70D-E2E4-2822-5EBB22D6C8E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608457" y="801914"/>
            <a:ext cx="5109029" cy="5254172"/>
          </a:xfrm>
          <a:prstGeom prst="rect">
            <a:avLst/>
          </a:prstGeom>
        </p:spPr>
      </p:pic>
      <p:cxnSp>
        <p:nvCxnSpPr>
          <p:cNvPr id="2" name="Straight Connector 13">
            <a:extLst>
              <a:ext uri="{FF2B5EF4-FFF2-40B4-BE49-F238E27FC236}">
                <a16:creationId xmlns:a16="http://schemas.microsoft.com/office/drawing/2014/main" id="{26672422-0D34-2AAE-4ED8-C5DB7EBD39EE}"/>
              </a:ext>
            </a:extLst>
          </p:cNvPr>
          <p:cNvCxnSpPr>
            <a:cxnSpLocks/>
          </p:cNvCxnSpPr>
          <p:nvPr userDrawn="1"/>
        </p:nvCxnSpPr>
        <p:spPr>
          <a:xfrm>
            <a:off x="-30076" y="3713087"/>
            <a:ext cx="5687392"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6" name="標題版面配置區 10">
            <a:extLst>
              <a:ext uri="{FF2B5EF4-FFF2-40B4-BE49-F238E27FC236}">
                <a16:creationId xmlns:a16="http://schemas.microsoft.com/office/drawing/2014/main" id="{E20FFCAE-BA9B-FEE3-6D64-0ADE006EB647}"/>
              </a:ext>
            </a:extLst>
          </p:cNvPr>
          <p:cNvSpPr>
            <a:spLocks noGrp="1"/>
          </p:cNvSpPr>
          <p:nvPr>
            <p:ph type="title" hasCustomPrompt="1"/>
          </p:nvPr>
        </p:nvSpPr>
        <p:spPr>
          <a:xfrm>
            <a:off x="900000" y="3824966"/>
            <a:ext cx="4757316" cy="1966233"/>
          </a:xfrm>
          <a:prstGeom prst="rect">
            <a:avLst/>
          </a:prstGeom>
        </p:spPr>
        <p:txBody>
          <a:bodyPr vert="horz" lIns="91440" tIns="45720" rIns="91440" bIns="45720" rtlCol="0" anchor="t">
            <a:noAutofit/>
          </a:bodyPr>
          <a:lstStyle>
            <a:lvl1pPr>
              <a:lnSpc>
                <a:spcPct val="120000"/>
              </a:lnSpc>
              <a:defRPr sz="2000">
                <a:solidFill>
                  <a:schemeClr val="bg1"/>
                </a:solidFill>
                <a:latin typeface="微軟正黑體" panose="020B0604030504040204" pitchFamily="34" charset="-120"/>
                <a:ea typeface="微軟正黑體" panose="020B0604030504040204" pitchFamily="34" charset="-120"/>
              </a:defRPr>
            </a:lvl1pPr>
          </a:lstStyle>
          <a:p>
            <a:r>
              <a:rPr lang="en-US" altLang="zh-TW" noProof="0"/>
              <a:t>This is a sample text. You can replace this text. Enter text here. This is a sample text. You can replace this text. </a:t>
            </a:r>
            <a:br>
              <a:rPr lang="en-US" altLang="zh-TW" noProof="0"/>
            </a:br>
            <a:endParaRPr kumimoji="1" lang="zh-TW" altLang="en-US"/>
          </a:p>
        </p:txBody>
      </p:sp>
      <p:sp>
        <p:nvSpPr>
          <p:cNvPr id="7" name="文字版面配置區 11">
            <a:extLst>
              <a:ext uri="{FF2B5EF4-FFF2-40B4-BE49-F238E27FC236}">
                <a16:creationId xmlns:a16="http://schemas.microsoft.com/office/drawing/2014/main" id="{F41BC64D-937F-2DEB-C573-833C893330CF}"/>
              </a:ext>
            </a:extLst>
          </p:cNvPr>
          <p:cNvSpPr>
            <a:spLocks noGrp="1"/>
          </p:cNvSpPr>
          <p:nvPr>
            <p:ph idx="1" hasCustomPrompt="1"/>
          </p:nvPr>
        </p:nvSpPr>
        <p:spPr>
          <a:xfrm>
            <a:off x="900000" y="1897167"/>
            <a:ext cx="4715429" cy="1744920"/>
          </a:xfrm>
          <a:prstGeom prst="rect">
            <a:avLst/>
          </a:prstGeom>
        </p:spPr>
        <p:txBody>
          <a:bodyPr vert="horz" lIns="91440" tIns="45720" rIns="91440" bIns="45720" rtlCol="0" anchor="b">
            <a:normAutofit/>
          </a:bodyPr>
          <a:lstStyle>
            <a:lvl1pPr marL="0" indent="0">
              <a:buNone/>
              <a:defRPr sz="4000" b="1" i="0">
                <a:solidFill>
                  <a:schemeClr val="bg1"/>
                </a:solidFill>
                <a:latin typeface="微軟正黑體" panose="020B0604030504040204" pitchFamily="34" charset="-120"/>
                <a:ea typeface="微軟正黑體" panose="020B0604030504040204" pitchFamily="34" charset="-120"/>
              </a:defRPr>
            </a:lvl1pPr>
          </a:lstStyle>
          <a:p>
            <a:r>
              <a:rPr lang="en-US" altLang="zh-TW" noProof="0"/>
              <a:t>Title goes here</a:t>
            </a:r>
          </a:p>
        </p:txBody>
      </p:sp>
    </p:spTree>
    <p:extLst>
      <p:ext uri="{BB962C8B-B14F-4D97-AF65-F5344CB8AC3E}">
        <p14:creationId xmlns:p14="http://schemas.microsoft.com/office/powerpoint/2010/main" val="307081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out)">
                                      <p:cBhvr>
                                        <p:cTn id="7" dur="500"/>
                                        <p:tgtEl>
                                          <p:spTgt spid="2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2"/>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2"/>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矩形 1">
            <a:extLst>
              <a:ext uri="{FF2B5EF4-FFF2-40B4-BE49-F238E27FC236}">
                <a16:creationId xmlns:a16="http://schemas.microsoft.com/office/drawing/2014/main" id="{6864ACCA-F045-E8A5-43C0-D8287703214E}"/>
              </a:ext>
            </a:extLst>
          </p:cNvPr>
          <p:cNvSpPr/>
          <p:nvPr userDrawn="1"/>
        </p:nvSpPr>
        <p:spPr>
          <a:xfrm>
            <a:off x="0" y="0"/>
            <a:ext cx="292100" cy="6858000"/>
          </a:xfrm>
          <a:prstGeom prst="rect">
            <a:avLst/>
          </a:prstGeom>
          <a:gradFill>
            <a:gsLst>
              <a:gs pos="0">
                <a:schemeClr val="accent4">
                  <a:lumMod val="20000"/>
                  <a:lumOff val="80000"/>
                </a:schemeClr>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Content Placeholder 2">
            <a:extLst>
              <a:ext uri="{FF2B5EF4-FFF2-40B4-BE49-F238E27FC236}">
                <a16:creationId xmlns:a16="http://schemas.microsoft.com/office/drawing/2014/main" id="{09EB752A-68CB-1832-F753-239CF3450875}"/>
              </a:ext>
            </a:extLst>
          </p:cNvPr>
          <p:cNvSpPr>
            <a:spLocks noGrp="1"/>
          </p:cNvSpPr>
          <p:nvPr>
            <p:ph idx="1" hasCustomPrompt="1"/>
          </p:nvPr>
        </p:nvSpPr>
        <p:spPr>
          <a:xfrm>
            <a:off x="838200" y="1388962"/>
            <a:ext cx="10515600" cy="4788001"/>
          </a:xfrm>
        </p:spPr>
        <p:txBody>
          <a:bodyPr>
            <a:normAutofit/>
          </a:bodyPr>
          <a:lstStyle>
            <a:lvl1pPr>
              <a:defRPr sz="2000">
                <a:solidFill>
                  <a:schemeClr val="bg2"/>
                </a:solidFill>
                <a:latin typeface="微軟正黑體" panose="020B0604030504040204" pitchFamily="34" charset="-120"/>
                <a:ea typeface="微軟正黑體" panose="020B0604030504040204" pitchFamily="34" charset="-120"/>
              </a:defRPr>
            </a:lvl1pPr>
            <a:lvl2pPr>
              <a:defRPr sz="1800">
                <a:solidFill>
                  <a:schemeClr val="bg2"/>
                </a:solidFill>
                <a:latin typeface="微軟正黑體" panose="020B0604030504040204" pitchFamily="34" charset="-120"/>
                <a:ea typeface="微軟正黑體" panose="020B0604030504040204" pitchFamily="34" charset="-120"/>
              </a:defRPr>
            </a:lvl2pPr>
            <a:lvl3pPr>
              <a:defRPr sz="1600">
                <a:solidFill>
                  <a:schemeClr val="bg2"/>
                </a:solidFill>
                <a:latin typeface="微軟正黑體" panose="020B0604030504040204" pitchFamily="34" charset="-120"/>
                <a:ea typeface="微軟正黑體" panose="020B0604030504040204" pitchFamily="34" charset="-120"/>
              </a:defRPr>
            </a:lvl3pPr>
            <a:lvl4pPr>
              <a:defRPr sz="1400">
                <a:solidFill>
                  <a:schemeClr val="bg2"/>
                </a:solidFill>
                <a:latin typeface="微軟正黑體" panose="020B0604030504040204" pitchFamily="34" charset="-120"/>
                <a:ea typeface="微軟正黑體" panose="020B0604030504040204" pitchFamily="34" charset="-120"/>
              </a:defRPr>
            </a:lvl4pPr>
            <a:lvl5pPr>
              <a:defRPr sz="1400">
                <a:solidFill>
                  <a:schemeClr val="bg2"/>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057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and Content">
    <p:bg>
      <p:bgPr>
        <a:solidFill>
          <a:schemeClr val="accent4"/>
        </a:solidFill>
        <a:effectLst/>
      </p:bgPr>
    </p:bg>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email">
            <a:alphaModFix amt="40000"/>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1"/>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1"/>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矩形 1">
            <a:extLst>
              <a:ext uri="{FF2B5EF4-FFF2-40B4-BE49-F238E27FC236}">
                <a16:creationId xmlns:a16="http://schemas.microsoft.com/office/drawing/2014/main" id="{6864ACCA-F045-E8A5-43C0-D8287703214E}"/>
              </a:ext>
            </a:extLst>
          </p:cNvPr>
          <p:cNvSpPr/>
          <p:nvPr userDrawn="1"/>
        </p:nvSpPr>
        <p:spPr>
          <a:xfrm>
            <a:off x="0" y="0"/>
            <a:ext cx="292100" cy="6858000"/>
          </a:xfrm>
          <a:prstGeom prst="rect">
            <a:avLst/>
          </a:prstGeom>
          <a:gradFill>
            <a:gsLst>
              <a:gs pos="0">
                <a:schemeClr val="accent4">
                  <a:lumMod val="60000"/>
                  <a:lumOff val="40000"/>
                </a:schemeClr>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Content Placeholder 2">
            <a:extLst>
              <a:ext uri="{FF2B5EF4-FFF2-40B4-BE49-F238E27FC236}">
                <a16:creationId xmlns:a16="http://schemas.microsoft.com/office/drawing/2014/main" id="{F469E1B7-B26A-38EB-0464-723F146028C5}"/>
              </a:ext>
            </a:extLst>
          </p:cNvPr>
          <p:cNvSpPr>
            <a:spLocks noGrp="1"/>
          </p:cNvSpPr>
          <p:nvPr>
            <p:ph idx="1" hasCustomPrompt="1"/>
          </p:nvPr>
        </p:nvSpPr>
        <p:spPr>
          <a:xfrm>
            <a:off x="838200" y="1388962"/>
            <a:ext cx="10515600" cy="4788001"/>
          </a:xfrm>
        </p:spPr>
        <p:txBody>
          <a:bodyPr>
            <a:normAutofit/>
          </a:bodyPr>
          <a:lstStyle>
            <a:lvl1pPr>
              <a:defRPr sz="2000">
                <a:solidFill>
                  <a:schemeClr val="bg1"/>
                </a:solidFill>
                <a:latin typeface="微軟正黑體" panose="020B0604030504040204" pitchFamily="34" charset="-120"/>
                <a:ea typeface="微軟正黑體" panose="020B0604030504040204" pitchFamily="34" charset="-120"/>
              </a:defRPr>
            </a:lvl1pPr>
            <a:lvl2pPr>
              <a:defRPr sz="1800">
                <a:solidFill>
                  <a:schemeClr val="bg1"/>
                </a:solidFill>
                <a:latin typeface="微軟正黑體" panose="020B0604030504040204" pitchFamily="34" charset="-120"/>
                <a:ea typeface="微軟正黑體" panose="020B0604030504040204" pitchFamily="34" charset="-120"/>
              </a:defRPr>
            </a:lvl2pPr>
            <a:lvl3pPr>
              <a:defRPr sz="1600">
                <a:solidFill>
                  <a:schemeClr val="bg1"/>
                </a:solidFill>
                <a:latin typeface="微軟正黑體" panose="020B0604030504040204" pitchFamily="34" charset="-120"/>
                <a:ea typeface="微軟正黑體" panose="020B0604030504040204" pitchFamily="34" charset="-120"/>
              </a:defRPr>
            </a:lvl3pPr>
            <a:lvl4pPr>
              <a:defRPr sz="1400">
                <a:solidFill>
                  <a:schemeClr val="bg1"/>
                </a:solidFill>
                <a:latin typeface="微軟正黑體" panose="020B0604030504040204" pitchFamily="34" charset="-120"/>
                <a:ea typeface="微軟正黑體" panose="020B0604030504040204" pitchFamily="34" charset="-120"/>
              </a:defRPr>
            </a:lvl4pPr>
            <a:lvl5pPr>
              <a:defRPr sz="1400">
                <a:solidFill>
                  <a:schemeClr val="bg1"/>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707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accent5"/>
        </a:solidFill>
        <a:effectLst/>
      </p:bgPr>
    </p:bg>
    <p:spTree>
      <p:nvGrpSpPr>
        <p:cNvPr id="1" name=""/>
        <p:cNvGrpSpPr/>
        <p:nvPr/>
      </p:nvGrpSpPr>
      <p:grpSpPr>
        <a:xfrm>
          <a:off x="0" y="0"/>
          <a:ext cx="0" cy="0"/>
          <a:chOff x="0" y="0"/>
          <a:chExt cx="0" cy="0"/>
        </a:xfrm>
      </p:grpSpPr>
      <p:sp>
        <p:nvSpPr>
          <p:cNvPr id="21" name="Date Placeholder 1">
            <a:extLst>
              <a:ext uri="{FF2B5EF4-FFF2-40B4-BE49-F238E27FC236}">
                <a16:creationId xmlns:a16="http://schemas.microsoft.com/office/drawing/2014/main" id="{49A0BDA6-9B53-DC6F-7FD7-0719E1CDDFD1}"/>
              </a:ext>
            </a:extLst>
          </p:cNvPr>
          <p:cNvSpPr>
            <a:spLocks noGrp="1"/>
          </p:cNvSpPr>
          <p:nvPr>
            <p:ph type="dt" sz="half" idx="10"/>
          </p:nvPr>
        </p:nvSpPr>
        <p:spPr>
          <a:xfrm>
            <a:off x="900000" y="6144698"/>
            <a:ext cx="2743200" cy="365125"/>
          </a:xfrm>
        </p:spPr>
        <p:txBody>
          <a:bodyPr/>
          <a:lstStyle>
            <a:lvl1pPr>
              <a:defRPr>
                <a:solidFill>
                  <a:schemeClr val="bg1"/>
                </a:solidFill>
              </a:defRPr>
            </a:lvl1pPr>
          </a:lstStyle>
          <a:p>
            <a:fld id="{757D5B10-7F0F-4A29-A088-F269036550CE}" type="datetime3">
              <a:rPr lang="en-US" altLang="zh-TW" smtClean="0"/>
              <a:t>21 June 2024</a:t>
            </a:fld>
            <a:endParaRPr lang="en-US"/>
          </a:p>
        </p:txBody>
      </p:sp>
      <p:pic>
        <p:nvPicPr>
          <p:cNvPr id="24" name="圖片 23">
            <a:extLst>
              <a:ext uri="{FF2B5EF4-FFF2-40B4-BE49-F238E27FC236}">
                <a16:creationId xmlns:a16="http://schemas.microsoft.com/office/drawing/2014/main" id="{12F934B0-E70D-E2E4-2822-5EBB22D6C8E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608457" y="801914"/>
            <a:ext cx="5109029" cy="5254172"/>
          </a:xfrm>
          <a:prstGeom prst="rect">
            <a:avLst/>
          </a:prstGeom>
        </p:spPr>
      </p:pic>
      <p:cxnSp>
        <p:nvCxnSpPr>
          <p:cNvPr id="2" name="Straight Connector 13">
            <a:extLst>
              <a:ext uri="{FF2B5EF4-FFF2-40B4-BE49-F238E27FC236}">
                <a16:creationId xmlns:a16="http://schemas.microsoft.com/office/drawing/2014/main" id="{A61E049A-A96F-9580-8A79-71714D6E510F}"/>
              </a:ext>
            </a:extLst>
          </p:cNvPr>
          <p:cNvCxnSpPr>
            <a:cxnSpLocks/>
          </p:cNvCxnSpPr>
          <p:nvPr userDrawn="1"/>
        </p:nvCxnSpPr>
        <p:spPr>
          <a:xfrm>
            <a:off x="-30076" y="3713087"/>
            <a:ext cx="5687392"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3" name="標題版面配置區 10">
            <a:extLst>
              <a:ext uri="{FF2B5EF4-FFF2-40B4-BE49-F238E27FC236}">
                <a16:creationId xmlns:a16="http://schemas.microsoft.com/office/drawing/2014/main" id="{489DAF5B-4A0F-E7FE-A48A-5F6D3401FFF3}"/>
              </a:ext>
            </a:extLst>
          </p:cNvPr>
          <p:cNvSpPr>
            <a:spLocks noGrp="1"/>
          </p:cNvSpPr>
          <p:nvPr>
            <p:ph type="title" hasCustomPrompt="1"/>
          </p:nvPr>
        </p:nvSpPr>
        <p:spPr>
          <a:xfrm>
            <a:off x="900000" y="3824966"/>
            <a:ext cx="4757316" cy="1966233"/>
          </a:xfrm>
          <a:prstGeom prst="rect">
            <a:avLst/>
          </a:prstGeom>
        </p:spPr>
        <p:txBody>
          <a:bodyPr vert="horz" lIns="91440" tIns="45720" rIns="91440" bIns="45720" rtlCol="0" anchor="t">
            <a:noAutofit/>
          </a:bodyPr>
          <a:lstStyle>
            <a:lvl1pPr>
              <a:lnSpc>
                <a:spcPct val="120000"/>
              </a:lnSpc>
              <a:defRPr sz="2000">
                <a:solidFill>
                  <a:schemeClr val="bg1"/>
                </a:solidFill>
                <a:latin typeface="微軟正黑體" panose="020B0604030504040204" pitchFamily="34" charset="-120"/>
                <a:ea typeface="微軟正黑體" panose="020B0604030504040204" pitchFamily="34" charset="-120"/>
              </a:defRPr>
            </a:lvl1pPr>
          </a:lstStyle>
          <a:p>
            <a:r>
              <a:rPr lang="en-US" altLang="zh-TW" noProof="0"/>
              <a:t>This is a sample text. You can replace this text. Enter text here. This is a sample text. You can replace this text. </a:t>
            </a:r>
            <a:br>
              <a:rPr lang="en-US" altLang="zh-TW" noProof="0"/>
            </a:br>
            <a:endParaRPr kumimoji="1" lang="zh-TW" altLang="en-US"/>
          </a:p>
        </p:txBody>
      </p:sp>
      <p:sp>
        <p:nvSpPr>
          <p:cNvPr id="7" name="文字版面配置區 11">
            <a:extLst>
              <a:ext uri="{FF2B5EF4-FFF2-40B4-BE49-F238E27FC236}">
                <a16:creationId xmlns:a16="http://schemas.microsoft.com/office/drawing/2014/main" id="{BDFAE21A-FF23-10E9-39E7-04E915DAA0CE}"/>
              </a:ext>
            </a:extLst>
          </p:cNvPr>
          <p:cNvSpPr>
            <a:spLocks noGrp="1"/>
          </p:cNvSpPr>
          <p:nvPr>
            <p:ph idx="1" hasCustomPrompt="1"/>
          </p:nvPr>
        </p:nvSpPr>
        <p:spPr>
          <a:xfrm>
            <a:off x="900000" y="1897167"/>
            <a:ext cx="4715429" cy="1744920"/>
          </a:xfrm>
          <a:prstGeom prst="rect">
            <a:avLst/>
          </a:prstGeom>
        </p:spPr>
        <p:txBody>
          <a:bodyPr vert="horz" lIns="91440" tIns="45720" rIns="91440" bIns="45720" rtlCol="0" anchor="b">
            <a:normAutofit/>
          </a:bodyPr>
          <a:lstStyle>
            <a:lvl1pPr marL="0" indent="0">
              <a:buNone/>
              <a:defRPr sz="4000" b="1" i="0">
                <a:solidFill>
                  <a:schemeClr val="bg1"/>
                </a:solidFill>
                <a:latin typeface="微軟正黑體" panose="020B0604030504040204" pitchFamily="34" charset="-120"/>
                <a:ea typeface="微軟正黑體" panose="020B0604030504040204" pitchFamily="34" charset="-120"/>
              </a:defRPr>
            </a:lvl1pPr>
          </a:lstStyle>
          <a:p>
            <a:r>
              <a:rPr lang="en-US" altLang="zh-TW" noProof="0"/>
              <a:t>Title goes here</a:t>
            </a:r>
          </a:p>
        </p:txBody>
      </p:sp>
      <p:pic>
        <p:nvPicPr>
          <p:cNvPr id="4" name="圖片 3" descr="一張含有 文字, 美工圖案 的圖片&#10;&#10;自動產生的描述">
            <a:extLst>
              <a:ext uri="{FF2B5EF4-FFF2-40B4-BE49-F238E27FC236}">
                <a16:creationId xmlns:a16="http://schemas.microsoft.com/office/drawing/2014/main" id="{734F5CBF-A67F-8710-5DBA-931808AF276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6454" y="2527066"/>
            <a:ext cx="1169400" cy="285444"/>
          </a:xfrm>
          <a:prstGeom prst="rect">
            <a:avLst/>
          </a:prstGeom>
        </p:spPr>
      </p:pic>
    </p:spTree>
    <p:extLst>
      <p:ext uri="{BB962C8B-B14F-4D97-AF65-F5344CB8AC3E}">
        <p14:creationId xmlns:p14="http://schemas.microsoft.com/office/powerpoint/2010/main" val="279794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out)">
                                      <p:cBhvr>
                                        <p:cTn id="7" dur="500"/>
                                        <p:tgtEl>
                                          <p:spTgt spid="2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par>
                                <p:cTn id="12" presetID="42"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2"/>
                </a:solidFill>
                <a:latin typeface="Microsoft JhengHei" panose="020B0604030504040204" pitchFamily="34" charset="-120"/>
                <a:ea typeface="Microsoft JhengHei" panose="020B0604030504040204" pitchFamily="34" charset="-120"/>
              </a:defRPr>
            </a:lvl1pPr>
          </a:lstStyle>
          <a:p>
            <a:r>
              <a:rPr lang="en-US" altLang="zh-TW" sz="3200">
                <a:solidFill>
                  <a:schemeClr val="bg2"/>
                </a:solidFill>
                <a:latin typeface="Microsoft JhengHei" panose="020B0604030504040204" pitchFamily="34" charset="-120"/>
                <a:ea typeface="Microsoft JhengHei" panose="020B0604030504040204" pitchFamily="34" charset="-120"/>
              </a:rPr>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2"/>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矩形 1">
            <a:extLst>
              <a:ext uri="{FF2B5EF4-FFF2-40B4-BE49-F238E27FC236}">
                <a16:creationId xmlns:a16="http://schemas.microsoft.com/office/drawing/2014/main" id="{6864ACCA-F045-E8A5-43C0-D8287703214E}"/>
              </a:ext>
            </a:extLst>
          </p:cNvPr>
          <p:cNvSpPr/>
          <p:nvPr userDrawn="1"/>
        </p:nvSpPr>
        <p:spPr>
          <a:xfrm>
            <a:off x="0" y="0"/>
            <a:ext cx="292100" cy="6858000"/>
          </a:xfrm>
          <a:prstGeom prst="rect">
            <a:avLst/>
          </a:prstGeom>
          <a:gradFill>
            <a:gsLst>
              <a:gs pos="0">
                <a:schemeClr val="accent5">
                  <a:lumMod val="20000"/>
                  <a:lumOff val="80000"/>
                </a:schemeClr>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Content Placeholder 2">
            <a:extLst>
              <a:ext uri="{FF2B5EF4-FFF2-40B4-BE49-F238E27FC236}">
                <a16:creationId xmlns:a16="http://schemas.microsoft.com/office/drawing/2014/main" id="{9E2F8FC2-CDEE-AB07-373A-2CD934056B42}"/>
              </a:ext>
            </a:extLst>
          </p:cNvPr>
          <p:cNvSpPr>
            <a:spLocks noGrp="1"/>
          </p:cNvSpPr>
          <p:nvPr>
            <p:ph idx="1" hasCustomPrompt="1"/>
          </p:nvPr>
        </p:nvSpPr>
        <p:spPr>
          <a:xfrm>
            <a:off x="838200" y="1388962"/>
            <a:ext cx="10515600" cy="4788001"/>
          </a:xfrm>
        </p:spPr>
        <p:txBody>
          <a:bodyPr>
            <a:normAutofit/>
          </a:bodyPr>
          <a:lstStyle>
            <a:lvl1pPr>
              <a:defRPr sz="2000">
                <a:solidFill>
                  <a:schemeClr val="bg2"/>
                </a:solidFill>
                <a:latin typeface="微軟正黑體" panose="020B0604030504040204" pitchFamily="34" charset="-120"/>
                <a:ea typeface="微軟正黑體" panose="020B0604030504040204" pitchFamily="34" charset="-120"/>
              </a:defRPr>
            </a:lvl1pPr>
            <a:lvl2pPr>
              <a:defRPr sz="1800">
                <a:solidFill>
                  <a:schemeClr val="bg2"/>
                </a:solidFill>
                <a:latin typeface="微軟正黑體" panose="020B0604030504040204" pitchFamily="34" charset="-120"/>
                <a:ea typeface="微軟正黑體" panose="020B0604030504040204" pitchFamily="34" charset="-120"/>
              </a:defRPr>
            </a:lvl2pPr>
            <a:lvl3pPr>
              <a:defRPr sz="1600">
                <a:solidFill>
                  <a:schemeClr val="bg2"/>
                </a:solidFill>
                <a:latin typeface="微軟正黑體" panose="020B0604030504040204" pitchFamily="34" charset="-120"/>
                <a:ea typeface="微軟正黑體" panose="020B0604030504040204" pitchFamily="34" charset="-120"/>
              </a:defRPr>
            </a:lvl3pPr>
            <a:lvl4pPr>
              <a:defRPr sz="1400">
                <a:solidFill>
                  <a:schemeClr val="bg2"/>
                </a:solidFill>
                <a:latin typeface="微軟正黑體" panose="020B0604030504040204" pitchFamily="34" charset="-120"/>
                <a:ea typeface="微軟正黑體" panose="020B0604030504040204" pitchFamily="34" charset="-120"/>
              </a:defRPr>
            </a:lvl4pPr>
            <a:lvl5pPr>
              <a:defRPr sz="1400">
                <a:solidFill>
                  <a:schemeClr val="bg2"/>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33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and Content">
    <p:bg>
      <p:bgPr>
        <a:solidFill>
          <a:schemeClr val="accent5"/>
        </a:solidFill>
        <a:effectLst/>
      </p:bgPr>
    </p:bg>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3C92856-B586-D226-70E3-585A5657981E}"/>
              </a:ext>
            </a:extLst>
          </p:cNvPr>
          <p:cNvPicPr>
            <a:picLocks noChangeAspect="1"/>
          </p:cNvPicPr>
          <p:nvPr userDrawn="1"/>
        </p:nvPicPr>
        <p:blipFill rotWithShape="1">
          <a:blip r:embed="rId2" cstate="email">
            <a:alphaModFix amt="40000"/>
            <a:extLst>
              <a:ext uri="{28A0092B-C50C-407E-A947-70E740481C1C}">
                <a14:useLocalDpi xmlns:a14="http://schemas.microsoft.com/office/drawing/2010/main"/>
              </a:ext>
            </a:extLst>
          </a:blip>
          <a:srcRect/>
          <a:stretch/>
        </p:blipFill>
        <p:spPr>
          <a:xfrm>
            <a:off x="11264900" y="5930897"/>
            <a:ext cx="927100" cy="927103"/>
          </a:xfrm>
          <a:prstGeom prst="rect">
            <a:avLst/>
          </a:prstGeom>
        </p:spPr>
      </p:pic>
      <p:sp>
        <p:nvSpPr>
          <p:cNvPr id="18" name="標題 17">
            <a:extLst>
              <a:ext uri="{FF2B5EF4-FFF2-40B4-BE49-F238E27FC236}">
                <a16:creationId xmlns:a16="http://schemas.microsoft.com/office/drawing/2014/main" id="{1F7889DD-0A3B-B24C-9F36-F02528B338D4}"/>
              </a:ext>
            </a:extLst>
          </p:cNvPr>
          <p:cNvSpPr>
            <a:spLocks noGrp="1"/>
          </p:cNvSpPr>
          <p:nvPr>
            <p:ph type="title" hasCustomPrompt="1"/>
          </p:nvPr>
        </p:nvSpPr>
        <p:spPr>
          <a:xfrm>
            <a:off x="838200" y="365125"/>
            <a:ext cx="10515600" cy="779463"/>
          </a:xfrm>
        </p:spPr>
        <p:txBody>
          <a:bodyPr>
            <a:normAutofit/>
          </a:bodyPr>
          <a:lstStyle>
            <a:lvl1pPr>
              <a:defRPr sz="3200" b="1">
                <a:solidFill>
                  <a:schemeClr val="bg1"/>
                </a:solidFill>
                <a:latin typeface="Microsoft JhengHei" panose="020B0604030504040204" pitchFamily="34" charset="-120"/>
                <a:ea typeface="Microsoft JhengHei" panose="020B0604030504040204" pitchFamily="34" charset="-120"/>
              </a:defRPr>
            </a:lvl1pPr>
          </a:lstStyle>
          <a:p>
            <a:r>
              <a:rPr lang="en-US" altLang="zh-TW"/>
              <a:t>Title goes here</a:t>
            </a:r>
            <a:endParaRPr lang="zh-TW" altLang="en-US"/>
          </a:p>
        </p:txBody>
      </p:sp>
      <p:sp>
        <p:nvSpPr>
          <p:cNvPr id="19" name="Slide Number Placeholder 5">
            <a:extLst>
              <a:ext uri="{FF2B5EF4-FFF2-40B4-BE49-F238E27FC236}">
                <a16:creationId xmlns:a16="http://schemas.microsoft.com/office/drawing/2014/main" id="{4B393ED7-8C07-41DC-37C0-77EFD9BB9E89}"/>
              </a:ext>
            </a:extLst>
          </p:cNvPr>
          <p:cNvSpPr>
            <a:spLocks noGrp="1"/>
          </p:cNvSpPr>
          <p:nvPr>
            <p:ph type="sldNum" sz="quarter" idx="12"/>
          </p:nvPr>
        </p:nvSpPr>
        <p:spPr>
          <a:xfrm>
            <a:off x="11756573" y="6492875"/>
            <a:ext cx="391885" cy="365125"/>
          </a:xfrm>
        </p:spPr>
        <p:txBody>
          <a:bodyPr/>
          <a:lstStyle>
            <a:lvl1pPr>
              <a:defRPr>
                <a:solidFill>
                  <a:schemeClr val="bg1"/>
                </a:solidFill>
                <a:latin typeface="微軟正黑體" panose="020B0604030504040204" pitchFamily="34" charset="-120"/>
                <a:ea typeface="微軟正黑體" panose="020B0604030504040204" pitchFamily="34" charset="-120"/>
              </a:defRPr>
            </a:lvl1pPr>
          </a:lstStyle>
          <a:p>
            <a:pPr algn="ctr"/>
            <a:fld id="{6E290225-7458-4E5F-AFE5-E142CAAEBF37}" type="slidenum">
              <a:rPr lang="en-US" smtClean="0"/>
              <a:pPr algn="ctr"/>
              <a:t>‹#›</a:t>
            </a:fld>
            <a:endParaRPr lang="en-US"/>
          </a:p>
        </p:txBody>
      </p:sp>
      <p:sp>
        <p:nvSpPr>
          <p:cNvPr id="2" name="矩形 1">
            <a:extLst>
              <a:ext uri="{FF2B5EF4-FFF2-40B4-BE49-F238E27FC236}">
                <a16:creationId xmlns:a16="http://schemas.microsoft.com/office/drawing/2014/main" id="{6864ACCA-F045-E8A5-43C0-D8287703214E}"/>
              </a:ext>
            </a:extLst>
          </p:cNvPr>
          <p:cNvSpPr/>
          <p:nvPr userDrawn="1"/>
        </p:nvSpPr>
        <p:spPr>
          <a:xfrm>
            <a:off x="0" y="0"/>
            <a:ext cx="292100" cy="6858000"/>
          </a:xfrm>
          <a:prstGeom prst="rect">
            <a:avLst/>
          </a:prstGeom>
          <a:gradFill>
            <a:gsLst>
              <a:gs pos="0">
                <a:schemeClr val="accent5">
                  <a:lumMod val="60000"/>
                  <a:lumOff val="40000"/>
                </a:schemeClr>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Content Placeholder 2">
            <a:extLst>
              <a:ext uri="{FF2B5EF4-FFF2-40B4-BE49-F238E27FC236}">
                <a16:creationId xmlns:a16="http://schemas.microsoft.com/office/drawing/2014/main" id="{B0592874-CA3E-9B62-5994-E9A08DC3FB69}"/>
              </a:ext>
            </a:extLst>
          </p:cNvPr>
          <p:cNvSpPr>
            <a:spLocks noGrp="1"/>
          </p:cNvSpPr>
          <p:nvPr>
            <p:ph idx="1" hasCustomPrompt="1"/>
          </p:nvPr>
        </p:nvSpPr>
        <p:spPr>
          <a:xfrm>
            <a:off x="838200" y="1388962"/>
            <a:ext cx="10515600" cy="4788001"/>
          </a:xfrm>
        </p:spPr>
        <p:txBody>
          <a:bodyPr>
            <a:normAutofit/>
          </a:bodyPr>
          <a:lstStyle>
            <a:lvl1pPr>
              <a:defRPr sz="2000">
                <a:solidFill>
                  <a:schemeClr val="bg1"/>
                </a:solidFill>
                <a:latin typeface="微軟正黑體" panose="020B0604030504040204" pitchFamily="34" charset="-120"/>
                <a:ea typeface="微軟正黑體" panose="020B0604030504040204" pitchFamily="34" charset="-120"/>
              </a:defRPr>
            </a:lvl1pPr>
            <a:lvl2pPr>
              <a:defRPr sz="1800">
                <a:solidFill>
                  <a:schemeClr val="bg1"/>
                </a:solidFill>
                <a:latin typeface="微軟正黑體" panose="020B0604030504040204" pitchFamily="34" charset="-120"/>
                <a:ea typeface="微軟正黑體" panose="020B0604030504040204" pitchFamily="34" charset="-120"/>
              </a:defRPr>
            </a:lvl2pPr>
            <a:lvl3pPr>
              <a:defRPr sz="1600">
                <a:solidFill>
                  <a:schemeClr val="bg1"/>
                </a:solidFill>
                <a:latin typeface="微軟正黑體" panose="020B0604030504040204" pitchFamily="34" charset="-120"/>
                <a:ea typeface="微軟正黑體" panose="020B0604030504040204" pitchFamily="34" charset="-120"/>
              </a:defRPr>
            </a:lvl3pPr>
            <a:lvl4pPr>
              <a:defRPr sz="1400">
                <a:solidFill>
                  <a:schemeClr val="bg1"/>
                </a:solidFill>
                <a:latin typeface="微軟正黑體" panose="020B0604030504040204" pitchFamily="34" charset="-120"/>
                <a:ea typeface="微軟正黑體" panose="020B0604030504040204" pitchFamily="34" charset="-120"/>
              </a:defRPr>
            </a:lvl4pPr>
            <a:lvl5pPr>
              <a:defRPr sz="1400">
                <a:solidFill>
                  <a:schemeClr val="bg1"/>
                </a:solidFill>
                <a:latin typeface="微軟正黑體" panose="020B0604030504040204" pitchFamily="34" charset="-120"/>
                <a:ea typeface="微軟正黑體" panose="020B0604030504040204" pitchFamily="34" charset="-120"/>
              </a:defRPr>
            </a:lvl5pPr>
          </a:lstStyle>
          <a:p>
            <a:pPr lvl="0"/>
            <a:r>
              <a:rPr lang="en-US"/>
              <a:t>Contents go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230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ank">
    <p:bg>
      <p:bgPr>
        <a:gradFill>
          <a:gsLst>
            <a:gs pos="0">
              <a:schemeClr val="accent1">
                <a:alpha val="70000"/>
              </a:schemeClr>
            </a:gs>
            <a:gs pos="48000">
              <a:schemeClr val="accent2">
                <a:alpha val="70000"/>
              </a:schemeClr>
            </a:gs>
            <a:gs pos="100000">
              <a:schemeClr val="accent3">
                <a:alpha val="70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10" name="Straight Connector 13">
            <a:extLst>
              <a:ext uri="{FF2B5EF4-FFF2-40B4-BE49-F238E27FC236}">
                <a16:creationId xmlns:a16="http://schemas.microsoft.com/office/drawing/2014/main" id="{B6E1EAB4-A8E2-40B3-7409-D3C6E71A40F9}"/>
              </a:ext>
            </a:extLst>
          </p:cNvPr>
          <p:cNvCxnSpPr>
            <a:cxnSpLocks/>
          </p:cNvCxnSpPr>
          <p:nvPr userDrawn="1"/>
        </p:nvCxnSpPr>
        <p:spPr>
          <a:xfrm>
            <a:off x="-30076" y="1071487"/>
            <a:ext cx="5327790" cy="0"/>
          </a:xfrm>
          <a:prstGeom prst="line">
            <a:avLst/>
          </a:prstGeom>
          <a:ln w="38100">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12" name="文字版面配置區 11">
            <a:extLst>
              <a:ext uri="{FF2B5EF4-FFF2-40B4-BE49-F238E27FC236}">
                <a16:creationId xmlns:a16="http://schemas.microsoft.com/office/drawing/2014/main" id="{4778D045-ADD2-0CA5-ED0F-74A5127E6EC9}"/>
              </a:ext>
            </a:extLst>
          </p:cNvPr>
          <p:cNvSpPr>
            <a:spLocks noGrp="1"/>
          </p:cNvSpPr>
          <p:nvPr>
            <p:ph idx="1" hasCustomPrompt="1"/>
          </p:nvPr>
        </p:nvSpPr>
        <p:spPr>
          <a:xfrm>
            <a:off x="696801" y="1400563"/>
            <a:ext cx="4600913" cy="1676466"/>
          </a:xfrm>
          <a:prstGeom prst="rect">
            <a:avLst/>
          </a:prstGeom>
        </p:spPr>
        <p:txBody>
          <a:bodyPr vert="horz" lIns="91440" tIns="45720" rIns="91440" bIns="45720" rtlCol="0" anchor="t">
            <a:normAutofit/>
          </a:bodyPr>
          <a:lstStyle>
            <a:lvl1pPr marL="0" indent="0">
              <a:buNone/>
              <a:defRPr sz="3200" b="1" i="0">
                <a:solidFill>
                  <a:schemeClr val="bg1"/>
                </a:solidFill>
                <a:latin typeface="微軟正黑體" panose="020B0604030504040204" pitchFamily="34" charset="-120"/>
                <a:ea typeface="微軟正黑體" panose="020B0604030504040204" pitchFamily="34" charset="-120"/>
              </a:defRPr>
            </a:lvl1pPr>
          </a:lstStyle>
          <a:p>
            <a:pPr lvl="0"/>
            <a:r>
              <a:rPr kumimoji="1" lang="en-US" altLang="zh-TW"/>
              <a:t>Thanks for Your Attention</a:t>
            </a:r>
            <a:endParaRPr kumimoji="1" lang="zh-TW" altLang="en-US"/>
          </a:p>
        </p:txBody>
      </p:sp>
      <p:pic>
        <p:nvPicPr>
          <p:cNvPr id="4" name="圖片 3" descr="一張含有 電子產品 的圖片&#10;&#10;自動產生的描述">
            <a:extLst>
              <a:ext uri="{FF2B5EF4-FFF2-40B4-BE49-F238E27FC236}">
                <a16:creationId xmlns:a16="http://schemas.microsoft.com/office/drawing/2014/main" id="{57D232CE-86CF-A1C9-7225-7C1A08746B0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060948" y="2108324"/>
            <a:ext cx="9499352" cy="4749676"/>
          </a:xfrm>
          <a:prstGeom prst="rect">
            <a:avLst/>
          </a:prstGeom>
        </p:spPr>
      </p:pic>
      <p:pic>
        <p:nvPicPr>
          <p:cNvPr id="6" name="圖片 5">
            <a:extLst>
              <a:ext uri="{FF2B5EF4-FFF2-40B4-BE49-F238E27FC236}">
                <a16:creationId xmlns:a16="http://schemas.microsoft.com/office/drawing/2014/main" id="{2FF2FB17-80FC-9F76-018F-865EF0FC5D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0730" y="682172"/>
            <a:ext cx="3419054" cy="165094"/>
          </a:xfrm>
          <a:prstGeom prst="rect">
            <a:avLst/>
          </a:prstGeom>
        </p:spPr>
      </p:pic>
      <p:sp>
        <p:nvSpPr>
          <p:cNvPr id="3" name="文字方塊 2">
            <a:extLst>
              <a:ext uri="{FF2B5EF4-FFF2-40B4-BE49-F238E27FC236}">
                <a16:creationId xmlns:a16="http://schemas.microsoft.com/office/drawing/2014/main" id="{31EDFAD7-715B-75D6-E6E1-4AC9187BE41D}"/>
              </a:ext>
            </a:extLst>
          </p:cNvPr>
          <p:cNvSpPr txBox="1"/>
          <p:nvPr userDrawn="1"/>
        </p:nvSpPr>
        <p:spPr>
          <a:xfrm>
            <a:off x="719091" y="6223247"/>
            <a:ext cx="3732240" cy="307777"/>
          </a:xfrm>
          <a:prstGeom prst="rect">
            <a:avLst/>
          </a:prstGeom>
          <a:noFill/>
        </p:spPr>
        <p:txBody>
          <a:bodyPr wrap="none" rtlCol="0">
            <a:spAutoFit/>
          </a:bodyPr>
          <a:lstStyle/>
          <a:p>
            <a:r>
              <a:rPr lang="en-US" altLang="zh-TW" sz="1400" kern="1200">
                <a:solidFill>
                  <a:schemeClr val="bg1"/>
                </a:solidFill>
                <a:latin typeface="微軟正黑體" panose="020B0604030504040204" pitchFamily="34" charset="-120"/>
                <a:ea typeface="微軟正黑體" panose="020B0604030504040204" pitchFamily="34" charset="-120"/>
                <a:cs typeface="+mj-cs"/>
              </a:rPr>
              <a:t>LEOTEK Electronics USA, LLC. | Leotek.com</a:t>
            </a:r>
            <a:endParaRPr lang="zh-TW" altLang="en-US" sz="1400" kern="1200">
              <a:solidFill>
                <a:schemeClr val="bg1"/>
              </a:solidFill>
              <a:latin typeface="微軟正黑體" panose="020B0604030504040204" pitchFamily="34" charset="-120"/>
              <a:ea typeface="微軟正黑體" panose="020B0604030504040204" pitchFamily="34" charset="-120"/>
              <a:cs typeface="+mj-cs"/>
            </a:endParaRPr>
          </a:p>
        </p:txBody>
      </p:sp>
    </p:spTree>
    <p:extLst>
      <p:ext uri="{BB962C8B-B14F-4D97-AF65-F5344CB8AC3E}">
        <p14:creationId xmlns:p14="http://schemas.microsoft.com/office/powerpoint/2010/main" val="1041574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517418-754E-E60D-BC24-10C60E81F83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3130ABA-290D-A6B9-B37A-9D64749767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8CD77C4-6FA4-E434-BDF1-F3C7174D53AF}"/>
              </a:ext>
            </a:extLst>
          </p:cNvPr>
          <p:cNvSpPr>
            <a:spLocks noGrp="1"/>
          </p:cNvSpPr>
          <p:nvPr>
            <p:ph type="dt" sz="half" idx="10"/>
          </p:nvPr>
        </p:nvSpPr>
        <p:spPr/>
        <p:txBody>
          <a:bodyPr/>
          <a:lstStyle/>
          <a:p>
            <a:fld id="{2F0AD19F-A85F-4BED-864E-D76C305D4FE2}" type="datetimeFigureOut">
              <a:rPr lang="zh-TW" altLang="en-US" smtClean="0"/>
              <a:t>2024/6/21</a:t>
            </a:fld>
            <a:endParaRPr lang="zh-TW" altLang="en-US"/>
          </a:p>
        </p:txBody>
      </p:sp>
      <p:sp>
        <p:nvSpPr>
          <p:cNvPr id="5" name="頁尾版面配置區 4">
            <a:extLst>
              <a:ext uri="{FF2B5EF4-FFF2-40B4-BE49-F238E27FC236}">
                <a16:creationId xmlns:a16="http://schemas.microsoft.com/office/drawing/2014/main" id="{CEDB238C-EED8-DAC6-3A2D-094AD82C57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317C258-1075-7FF0-5D88-643BBDD4C131}"/>
              </a:ext>
            </a:extLst>
          </p:cNvPr>
          <p:cNvSpPr>
            <a:spLocks noGrp="1"/>
          </p:cNvSpPr>
          <p:nvPr>
            <p:ph type="sldNum" sz="quarter" idx="12"/>
          </p:nvPr>
        </p:nvSpPr>
        <p:spPr/>
        <p:txBody>
          <a:bodyPr/>
          <a:lstStyle/>
          <a:p>
            <a:fld id="{13C69CEE-29FD-4EE6-BAF1-CB0B09B173D9}" type="slidenum">
              <a:rPr lang="zh-TW" altLang="en-US" smtClean="0"/>
              <a:t>‹#›</a:t>
            </a:fld>
            <a:endParaRPr lang="zh-TW" altLang="en-US"/>
          </a:p>
        </p:txBody>
      </p:sp>
    </p:spTree>
    <p:extLst>
      <p:ext uri="{BB962C8B-B14F-4D97-AF65-F5344CB8AC3E}">
        <p14:creationId xmlns:p14="http://schemas.microsoft.com/office/powerpoint/2010/main" val="27828596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6C9691-6A6F-448E-BAAC-7CFE9E317655}"/>
              </a:ext>
            </a:extLst>
          </p:cNvPr>
          <p:cNvSpPr/>
          <p:nvPr userDrawn="1"/>
        </p:nvSpPr>
        <p:spPr>
          <a:xfrm flipV="1">
            <a:off x="0" y="0"/>
            <a:ext cx="84221" cy="1118937"/>
          </a:xfrm>
          <a:prstGeom prst="rect">
            <a:avLst/>
          </a:prstGeom>
          <a:solidFill>
            <a:srgbClr val="004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 name="群組 7">
            <a:extLst>
              <a:ext uri="{FF2B5EF4-FFF2-40B4-BE49-F238E27FC236}">
                <a16:creationId xmlns:a16="http://schemas.microsoft.com/office/drawing/2014/main" id="{91466C51-5811-462C-81B8-DFC2B4D2DB85}"/>
              </a:ext>
            </a:extLst>
          </p:cNvPr>
          <p:cNvGrpSpPr/>
          <p:nvPr userDrawn="1"/>
        </p:nvGrpSpPr>
        <p:grpSpPr>
          <a:xfrm>
            <a:off x="7373352" y="6480004"/>
            <a:ext cx="4737726" cy="274656"/>
            <a:chOff x="154834" y="6456663"/>
            <a:chExt cx="5488892" cy="318203"/>
          </a:xfrm>
        </p:grpSpPr>
        <p:pic>
          <p:nvPicPr>
            <p:cNvPr id="9" name="圖片 8">
              <a:extLst>
                <a:ext uri="{FF2B5EF4-FFF2-40B4-BE49-F238E27FC236}">
                  <a16:creationId xmlns:a16="http://schemas.microsoft.com/office/drawing/2014/main" id="{8A31EF9C-E019-483E-AA30-8B4F9823F05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356" b="71402"/>
            <a:stretch/>
          </p:blipFill>
          <p:spPr>
            <a:xfrm>
              <a:off x="154834" y="6456663"/>
              <a:ext cx="2235911" cy="318203"/>
            </a:xfrm>
            <a:prstGeom prst="rect">
              <a:avLst/>
            </a:prstGeom>
          </p:spPr>
        </p:pic>
        <p:sp>
          <p:nvSpPr>
            <p:cNvPr id="10" name="文字方塊 9">
              <a:extLst>
                <a:ext uri="{FF2B5EF4-FFF2-40B4-BE49-F238E27FC236}">
                  <a16:creationId xmlns:a16="http://schemas.microsoft.com/office/drawing/2014/main" id="{08D32C03-4635-4FA8-A737-6052EE9363A9}"/>
                </a:ext>
              </a:extLst>
            </p:cNvPr>
            <p:cNvSpPr txBox="1"/>
            <p:nvPr userDrawn="1"/>
          </p:nvSpPr>
          <p:spPr>
            <a:xfrm>
              <a:off x="2175639" y="6475622"/>
              <a:ext cx="3468087" cy="285259"/>
            </a:xfrm>
            <a:prstGeom prst="rect">
              <a:avLst/>
            </a:prstGeom>
            <a:noFill/>
          </p:spPr>
          <p:txBody>
            <a:bodyPr wrap="square" rtlCol="0">
              <a:spAutoFit/>
            </a:bodyPr>
            <a:lstStyle/>
            <a:p>
              <a:pPr algn="l"/>
              <a:r>
                <a:rPr lang="en-US" altLang="zh-TW" sz="900"/>
                <a:t>All rights reserved</a:t>
              </a:r>
              <a:r>
                <a:rPr lang="en-US" altLang="zh-TW" sz="1000"/>
                <a:t> </a:t>
              </a:r>
              <a:r>
                <a:rPr lang="en-US" altLang="zh-TW" sz="900"/>
                <a:t>© LITE-ON Technology Corporation 2021</a:t>
              </a:r>
              <a:endParaRPr lang="zh-TW" altLang="en-US" sz="1100">
                <a:latin typeface="Calibri" pitchFamily="34" charset="0"/>
                <a:cs typeface="Calibri" pitchFamily="34" charset="0"/>
              </a:endParaRPr>
            </a:p>
          </p:txBody>
        </p:sp>
      </p:grpSp>
    </p:spTree>
    <p:extLst>
      <p:ext uri="{BB962C8B-B14F-4D97-AF65-F5344CB8AC3E}">
        <p14:creationId xmlns:p14="http://schemas.microsoft.com/office/powerpoint/2010/main" val="1627954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36F738-C949-0942-EAAA-14A697C7F78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97609D7-FD6C-B740-7405-17BA6C1DF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E9B0E53-3437-1BC1-2FAE-B83BCEA37547}"/>
              </a:ext>
            </a:extLst>
          </p:cNvPr>
          <p:cNvSpPr>
            <a:spLocks noGrp="1"/>
          </p:cNvSpPr>
          <p:nvPr>
            <p:ph type="dt" sz="half" idx="10"/>
          </p:nvPr>
        </p:nvSpPr>
        <p:spPr/>
        <p:txBody>
          <a:bodyPr/>
          <a:lstStyle/>
          <a:p>
            <a:fld id="{81DC63A9-E40F-4D8C-8BF6-1C3B61D2DC03}" type="datetimeFigureOut">
              <a:rPr lang="zh-TW" altLang="en-US" smtClean="0"/>
              <a:t>2024/6/21</a:t>
            </a:fld>
            <a:endParaRPr lang="zh-TW" altLang="en-US"/>
          </a:p>
        </p:txBody>
      </p:sp>
      <p:sp>
        <p:nvSpPr>
          <p:cNvPr id="5" name="頁尾版面配置區 4">
            <a:extLst>
              <a:ext uri="{FF2B5EF4-FFF2-40B4-BE49-F238E27FC236}">
                <a16:creationId xmlns:a16="http://schemas.microsoft.com/office/drawing/2014/main" id="{4EFFA4CF-D8CA-D620-EFFA-6FD612AF3F2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4E67F4-0E69-4FEF-DE00-5318FB1004DD}"/>
              </a:ext>
            </a:extLst>
          </p:cNvPr>
          <p:cNvSpPr>
            <a:spLocks noGrp="1"/>
          </p:cNvSpPr>
          <p:nvPr>
            <p:ph type="sldNum" sz="quarter" idx="12"/>
          </p:nvPr>
        </p:nvSpPr>
        <p:spPr/>
        <p:txBody>
          <a:bodyPr/>
          <a:lstStyle/>
          <a:p>
            <a:fld id="{7939BB8F-28C0-4C10-8BF0-6771DB3B8E85}" type="slidenum">
              <a:rPr lang="zh-TW" altLang="en-US" smtClean="0"/>
              <a:t>‹#›</a:t>
            </a:fld>
            <a:endParaRPr lang="zh-TW" altLang="en-US"/>
          </a:p>
        </p:txBody>
      </p:sp>
    </p:spTree>
    <p:extLst>
      <p:ext uri="{BB962C8B-B14F-4D97-AF65-F5344CB8AC3E}">
        <p14:creationId xmlns:p14="http://schemas.microsoft.com/office/powerpoint/2010/main" val="24197160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051803-393F-9517-9D56-656A3F85238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CB940A0-1DD5-2CEB-354F-2D5C462B8C9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90337CC-A499-48A9-D09F-61F840E8336B}"/>
              </a:ext>
            </a:extLst>
          </p:cNvPr>
          <p:cNvSpPr>
            <a:spLocks noGrp="1"/>
          </p:cNvSpPr>
          <p:nvPr>
            <p:ph type="dt" sz="half" idx="10"/>
          </p:nvPr>
        </p:nvSpPr>
        <p:spPr/>
        <p:txBody>
          <a:bodyPr/>
          <a:lstStyle/>
          <a:p>
            <a:fld id="{81DC63A9-E40F-4D8C-8BF6-1C3B61D2DC03}" type="datetimeFigureOut">
              <a:rPr lang="zh-TW" altLang="en-US" smtClean="0"/>
              <a:t>2024/6/21</a:t>
            </a:fld>
            <a:endParaRPr lang="zh-TW" altLang="en-US"/>
          </a:p>
        </p:txBody>
      </p:sp>
      <p:sp>
        <p:nvSpPr>
          <p:cNvPr id="5" name="頁尾版面配置區 4">
            <a:extLst>
              <a:ext uri="{FF2B5EF4-FFF2-40B4-BE49-F238E27FC236}">
                <a16:creationId xmlns:a16="http://schemas.microsoft.com/office/drawing/2014/main" id="{7D612481-9659-FDB3-D225-EEE9821D2CC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441869F-D0D2-8057-E168-6B1BB0A169B1}"/>
              </a:ext>
            </a:extLst>
          </p:cNvPr>
          <p:cNvSpPr>
            <a:spLocks noGrp="1"/>
          </p:cNvSpPr>
          <p:nvPr>
            <p:ph type="sldNum" sz="quarter" idx="12"/>
          </p:nvPr>
        </p:nvSpPr>
        <p:spPr/>
        <p:txBody>
          <a:bodyPr/>
          <a:lstStyle/>
          <a:p>
            <a:fld id="{7939BB8F-28C0-4C10-8BF0-6771DB3B8E85}" type="slidenum">
              <a:rPr lang="zh-TW" altLang="en-US" smtClean="0"/>
              <a:t>‹#›</a:t>
            </a:fld>
            <a:endParaRPr lang="zh-TW" altLang="en-US"/>
          </a:p>
        </p:txBody>
      </p:sp>
    </p:spTree>
    <p:extLst>
      <p:ext uri="{BB962C8B-B14F-4D97-AF65-F5344CB8AC3E}">
        <p14:creationId xmlns:p14="http://schemas.microsoft.com/office/powerpoint/2010/main" val="40174546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章節標題">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2607DEF4-ADF7-8298-46EB-BD7662B87E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文字版面配置區 2">
            <a:extLst>
              <a:ext uri="{FF2B5EF4-FFF2-40B4-BE49-F238E27FC236}">
                <a16:creationId xmlns:a16="http://schemas.microsoft.com/office/drawing/2014/main" id="{1A1F3112-6426-5499-FEA5-AF685E279351}"/>
              </a:ext>
            </a:extLst>
          </p:cNvPr>
          <p:cNvSpPr>
            <a:spLocks noGrp="1"/>
          </p:cNvSpPr>
          <p:nvPr>
            <p:ph type="body" idx="1" hasCustomPrompt="1"/>
          </p:nvPr>
        </p:nvSpPr>
        <p:spPr>
          <a:xfrm>
            <a:off x="355693" y="1270000"/>
            <a:ext cx="11336635" cy="4849630"/>
          </a:xfrm>
          <a:prstGeom prst="rect">
            <a:avLst/>
          </a:prstGeom>
        </p:spPr>
        <p:txBody>
          <a:bodyPr/>
          <a:lstStyle>
            <a:lvl1pPr marL="0" indent="0">
              <a:buNone/>
              <a:defRPr sz="2400" b="0" i="0">
                <a:solidFill>
                  <a:sysClr val="windowText" lastClr="000000"/>
                </a:solidFill>
                <a:latin typeface="Calibri" panose="020F0502020204030204" pitchFamily="34" charset="0"/>
                <a:ea typeface="Noto Sans CJK TC Regular" panose="020B0500000000000000" pitchFamily="34" charset="-128"/>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TW">
                <a:solidFill>
                  <a:schemeClr val="tx1"/>
                </a:solidFill>
              </a:rPr>
              <a:t>Click to edit text</a:t>
            </a:r>
            <a:endParaRPr lang="zh-TW" altLang="en-US">
              <a:solidFill>
                <a:schemeClr val="tx1"/>
              </a:solidFill>
            </a:endParaRPr>
          </a:p>
        </p:txBody>
      </p:sp>
      <p:sp>
        <p:nvSpPr>
          <p:cNvPr id="11" name="標題 10">
            <a:extLst>
              <a:ext uri="{FF2B5EF4-FFF2-40B4-BE49-F238E27FC236}">
                <a16:creationId xmlns:a16="http://schemas.microsoft.com/office/drawing/2014/main" id="{7A04520A-8A7C-EA69-7A3B-1595ABEA4471}"/>
              </a:ext>
            </a:extLst>
          </p:cNvPr>
          <p:cNvSpPr>
            <a:spLocks noGrp="1"/>
          </p:cNvSpPr>
          <p:nvPr>
            <p:ph type="title" hasCustomPrompt="1"/>
          </p:nvPr>
        </p:nvSpPr>
        <p:spPr>
          <a:xfrm>
            <a:off x="355693" y="249903"/>
            <a:ext cx="10515600" cy="816897"/>
          </a:xfrm>
          <a:prstGeom prst="rect">
            <a:avLst/>
          </a:prstGeom>
        </p:spPr>
        <p:txBody>
          <a:bodyPr/>
          <a:lstStyle>
            <a:lvl1pPr>
              <a:defRPr sz="4800" b="0" i="0">
                <a:latin typeface="Calibri" panose="020F0502020204030204" pitchFamily="34" charset="0"/>
                <a:ea typeface="Noto Sans CJK TC Medium" panose="020B0500000000000000" pitchFamily="34" charset="-128"/>
                <a:cs typeface="Calibri" panose="020F0502020204030204" pitchFamily="34" charset="0"/>
              </a:defRPr>
            </a:lvl1pPr>
          </a:lstStyle>
          <a:p>
            <a:r>
              <a:rPr lang="en-US" altLang="zh-TW"/>
              <a:t>Click to edit Master title</a:t>
            </a:r>
            <a:endParaRPr kumimoji="1" lang="zh-TW" altLang="en-US"/>
          </a:p>
        </p:txBody>
      </p:sp>
    </p:spTree>
    <p:extLst>
      <p:ext uri="{BB962C8B-B14F-4D97-AF65-F5344CB8AC3E}">
        <p14:creationId xmlns:p14="http://schemas.microsoft.com/office/powerpoint/2010/main" val="276369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066B3B-7C33-DC52-691D-3DE349CE5D8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8038049-EF40-C36B-D981-7947455F664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207A598-D374-9E12-1302-6EBFE0BF516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8AB06D2-0472-2249-7B7A-BB05010BE1F6}"/>
              </a:ext>
            </a:extLst>
          </p:cNvPr>
          <p:cNvSpPr>
            <a:spLocks noGrp="1"/>
          </p:cNvSpPr>
          <p:nvPr>
            <p:ph type="dt" sz="half" idx="10"/>
          </p:nvPr>
        </p:nvSpPr>
        <p:spPr/>
        <p:txBody>
          <a:bodyPr/>
          <a:lstStyle/>
          <a:p>
            <a:fld id="{2F0AD19F-A85F-4BED-864E-D76C305D4FE2}" type="datetimeFigureOut">
              <a:rPr lang="zh-TW" altLang="en-US" smtClean="0"/>
              <a:t>2024/6/21</a:t>
            </a:fld>
            <a:endParaRPr lang="zh-TW" altLang="en-US"/>
          </a:p>
        </p:txBody>
      </p:sp>
      <p:sp>
        <p:nvSpPr>
          <p:cNvPr id="6" name="頁尾版面配置區 5">
            <a:extLst>
              <a:ext uri="{FF2B5EF4-FFF2-40B4-BE49-F238E27FC236}">
                <a16:creationId xmlns:a16="http://schemas.microsoft.com/office/drawing/2014/main" id="{38FACD8A-FFD2-7D0B-8082-494F711E00A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445D00C-AB15-CAC3-9440-F0E7ABDBB5A7}"/>
              </a:ext>
            </a:extLst>
          </p:cNvPr>
          <p:cNvSpPr>
            <a:spLocks noGrp="1"/>
          </p:cNvSpPr>
          <p:nvPr>
            <p:ph type="sldNum" sz="quarter" idx="12"/>
          </p:nvPr>
        </p:nvSpPr>
        <p:spPr/>
        <p:txBody>
          <a:bodyPr/>
          <a:lstStyle/>
          <a:p>
            <a:fld id="{13C69CEE-29FD-4EE6-BAF1-CB0B09B173D9}" type="slidenum">
              <a:rPr lang="zh-TW" altLang="en-US" smtClean="0"/>
              <a:t>‹#›</a:t>
            </a:fld>
            <a:endParaRPr lang="zh-TW" altLang="en-US"/>
          </a:p>
        </p:txBody>
      </p:sp>
    </p:spTree>
    <p:extLst>
      <p:ext uri="{BB962C8B-B14F-4D97-AF65-F5344CB8AC3E}">
        <p14:creationId xmlns:p14="http://schemas.microsoft.com/office/powerpoint/2010/main" val="74227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0F15C6-416C-2C77-225B-5A20FE926BD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B06851C-FC8D-D56D-C2AA-D122D3059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08399F3-8987-24A3-6712-95FCC9EFCAB7}"/>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77333BE-7526-975B-5301-DF8DC71ED5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4A9749C-048B-56F1-EDFE-7DE251EA6A2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19DE4B7-B67C-C627-8AA6-7945EA92C9CA}"/>
              </a:ext>
            </a:extLst>
          </p:cNvPr>
          <p:cNvSpPr>
            <a:spLocks noGrp="1"/>
          </p:cNvSpPr>
          <p:nvPr>
            <p:ph type="dt" sz="half" idx="10"/>
          </p:nvPr>
        </p:nvSpPr>
        <p:spPr/>
        <p:txBody>
          <a:bodyPr/>
          <a:lstStyle/>
          <a:p>
            <a:fld id="{2F0AD19F-A85F-4BED-864E-D76C305D4FE2}" type="datetimeFigureOut">
              <a:rPr lang="zh-TW" altLang="en-US" smtClean="0"/>
              <a:t>2024/6/21</a:t>
            </a:fld>
            <a:endParaRPr lang="zh-TW" altLang="en-US"/>
          </a:p>
        </p:txBody>
      </p:sp>
      <p:sp>
        <p:nvSpPr>
          <p:cNvPr id="8" name="頁尾版面配置區 7">
            <a:extLst>
              <a:ext uri="{FF2B5EF4-FFF2-40B4-BE49-F238E27FC236}">
                <a16:creationId xmlns:a16="http://schemas.microsoft.com/office/drawing/2014/main" id="{C495FEE4-EEEC-CA10-E83E-2ACA9F8CD74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CDC8E0C-EB65-53E5-6845-2236254ADBB2}"/>
              </a:ext>
            </a:extLst>
          </p:cNvPr>
          <p:cNvSpPr>
            <a:spLocks noGrp="1"/>
          </p:cNvSpPr>
          <p:nvPr>
            <p:ph type="sldNum" sz="quarter" idx="12"/>
          </p:nvPr>
        </p:nvSpPr>
        <p:spPr/>
        <p:txBody>
          <a:bodyPr/>
          <a:lstStyle/>
          <a:p>
            <a:fld id="{13C69CEE-29FD-4EE6-BAF1-CB0B09B173D9}" type="slidenum">
              <a:rPr lang="zh-TW" altLang="en-US" smtClean="0"/>
              <a:t>‹#›</a:t>
            </a:fld>
            <a:endParaRPr lang="zh-TW" altLang="en-US"/>
          </a:p>
        </p:txBody>
      </p:sp>
    </p:spTree>
    <p:extLst>
      <p:ext uri="{BB962C8B-B14F-4D97-AF65-F5344CB8AC3E}">
        <p14:creationId xmlns:p14="http://schemas.microsoft.com/office/powerpoint/2010/main" val="361038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F396C6-3A1F-0088-8C8C-7FA76F25E16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3885974-93D9-29D1-2BBC-902C1DBE0625}"/>
              </a:ext>
            </a:extLst>
          </p:cNvPr>
          <p:cNvSpPr>
            <a:spLocks noGrp="1"/>
          </p:cNvSpPr>
          <p:nvPr>
            <p:ph type="dt" sz="half" idx="10"/>
          </p:nvPr>
        </p:nvSpPr>
        <p:spPr/>
        <p:txBody>
          <a:bodyPr/>
          <a:lstStyle/>
          <a:p>
            <a:fld id="{2F0AD19F-A85F-4BED-864E-D76C305D4FE2}" type="datetimeFigureOut">
              <a:rPr lang="zh-TW" altLang="en-US" smtClean="0"/>
              <a:t>2024/6/21</a:t>
            </a:fld>
            <a:endParaRPr lang="zh-TW" altLang="en-US"/>
          </a:p>
        </p:txBody>
      </p:sp>
      <p:sp>
        <p:nvSpPr>
          <p:cNvPr id="4" name="頁尾版面配置區 3">
            <a:extLst>
              <a:ext uri="{FF2B5EF4-FFF2-40B4-BE49-F238E27FC236}">
                <a16:creationId xmlns:a16="http://schemas.microsoft.com/office/drawing/2014/main" id="{20E4882E-0F2D-B202-17EF-8861B9D757E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389E4F3-02C2-4FEF-5E0D-B47302326EF6}"/>
              </a:ext>
            </a:extLst>
          </p:cNvPr>
          <p:cNvSpPr>
            <a:spLocks noGrp="1"/>
          </p:cNvSpPr>
          <p:nvPr>
            <p:ph type="sldNum" sz="quarter" idx="12"/>
          </p:nvPr>
        </p:nvSpPr>
        <p:spPr/>
        <p:txBody>
          <a:bodyPr/>
          <a:lstStyle/>
          <a:p>
            <a:fld id="{13C69CEE-29FD-4EE6-BAF1-CB0B09B173D9}" type="slidenum">
              <a:rPr lang="zh-TW" altLang="en-US" smtClean="0"/>
              <a:t>‹#›</a:t>
            </a:fld>
            <a:endParaRPr lang="zh-TW" altLang="en-US"/>
          </a:p>
        </p:txBody>
      </p:sp>
    </p:spTree>
    <p:extLst>
      <p:ext uri="{BB962C8B-B14F-4D97-AF65-F5344CB8AC3E}">
        <p14:creationId xmlns:p14="http://schemas.microsoft.com/office/powerpoint/2010/main" val="72848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AF599DA-A0A9-C396-1269-3A49A303C732}"/>
              </a:ext>
            </a:extLst>
          </p:cNvPr>
          <p:cNvSpPr>
            <a:spLocks noGrp="1"/>
          </p:cNvSpPr>
          <p:nvPr>
            <p:ph type="dt" sz="half" idx="10"/>
          </p:nvPr>
        </p:nvSpPr>
        <p:spPr/>
        <p:txBody>
          <a:bodyPr/>
          <a:lstStyle/>
          <a:p>
            <a:fld id="{2F0AD19F-A85F-4BED-864E-D76C305D4FE2}" type="datetimeFigureOut">
              <a:rPr lang="zh-TW" altLang="en-US" smtClean="0"/>
              <a:t>2024/6/21</a:t>
            </a:fld>
            <a:endParaRPr lang="zh-TW" altLang="en-US"/>
          </a:p>
        </p:txBody>
      </p:sp>
      <p:sp>
        <p:nvSpPr>
          <p:cNvPr id="3" name="頁尾版面配置區 2">
            <a:extLst>
              <a:ext uri="{FF2B5EF4-FFF2-40B4-BE49-F238E27FC236}">
                <a16:creationId xmlns:a16="http://schemas.microsoft.com/office/drawing/2014/main" id="{5ADC8DE4-CDA6-95CA-80F5-1FEE69BD66B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4B81113-E5AE-D36F-3DAE-1B4F3C105EDC}"/>
              </a:ext>
            </a:extLst>
          </p:cNvPr>
          <p:cNvSpPr>
            <a:spLocks noGrp="1"/>
          </p:cNvSpPr>
          <p:nvPr>
            <p:ph type="sldNum" sz="quarter" idx="12"/>
          </p:nvPr>
        </p:nvSpPr>
        <p:spPr/>
        <p:txBody>
          <a:bodyPr/>
          <a:lstStyle/>
          <a:p>
            <a:fld id="{13C69CEE-29FD-4EE6-BAF1-CB0B09B173D9}" type="slidenum">
              <a:rPr lang="zh-TW" altLang="en-US" smtClean="0"/>
              <a:t>‹#›</a:t>
            </a:fld>
            <a:endParaRPr lang="zh-TW" altLang="en-US"/>
          </a:p>
        </p:txBody>
      </p:sp>
    </p:spTree>
    <p:extLst>
      <p:ext uri="{BB962C8B-B14F-4D97-AF65-F5344CB8AC3E}">
        <p14:creationId xmlns:p14="http://schemas.microsoft.com/office/powerpoint/2010/main" val="208593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958ACA-BF0A-EA44-D3FC-6688DC226C8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AEF3286-4450-F27D-6E2B-DEE4D0291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37620F1-DDF1-DAB7-6A88-866F8D557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D795E5A-D715-202B-C770-D329C225AF9A}"/>
              </a:ext>
            </a:extLst>
          </p:cNvPr>
          <p:cNvSpPr>
            <a:spLocks noGrp="1"/>
          </p:cNvSpPr>
          <p:nvPr>
            <p:ph type="dt" sz="half" idx="10"/>
          </p:nvPr>
        </p:nvSpPr>
        <p:spPr/>
        <p:txBody>
          <a:bodyPr/>
          <a:lstStyle/>
          <a:p>
            <a:fld id="{2F0AD19F-A85F-4BED-864E-D76C305D4FE2}" type="datetimeFigureOut">
              <a:rPr lang="zh-TW" altLang="en-US" smtClean="0"/>
              <a:t>2024/6/21</a:t>
            </a:fld>
            <a:endParaRPr lang="zh-TW" altLang="en-US"/>
          </a:p>
        </p:txBody>
      </p:sp>
      <p:sp>
        <p:nvSpPr>
          <p:cNvPr id="6" name="頁尾版面配置區 5">
            <a:extLst>
              <a:ext uri="{FF2B5EF4-FFF2-40B4-BE49-F238E27FC236}">
                <a16:creationId xmlns:a16="http://schemas.microsoft.com/office/drawing/2014/main" id="{87044ABA-AD33-D75A-D7C9-7F6827AD133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727B4EE-F98A-CBBA-C0E0-98FAB2846429}"/>
              </a:ext>
            </a:extLst>
          </p:cNvPr>
          <p:cNvSpPr>
            <a:spLocks noGrp="1"/>
          </p:cNvSpPr>
          <p:nvPr>
            <p:ph type="sldNum" sz="quarter" idx="12"/>
          </p:nvPr>
        </p:nvSpPr>
        <p:spPr/>
        <p:txBody>
          <a:bodyPr/>
          <a:lstStyle/>
          <a:p>
            <a:fld id="{13C69CEE-29FD-4EE6-BAF1-CB0B09B173D9}" type="slidenum">
              <a:rPr lang="zh-TW" altLang="en-US" smtClean="0"/>
              <a:t>‹#›</a:t>
            </a:fld>
            <a:endParaRPr lang="zh-TW" altLang="en-US"/>
          </a:p>
        </p:txBody>
      </p:sp>
    </p:spTree>
    <p:extLst>
      <p:ext uri="{BB962C8B-B14F-4D97-AF65-F5344CB8AC3E}">
        <p14:creationId xmlns:p14="http://schemas.microsoft.com/office/powerpoint/2010/main" val="117946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765BF0-EA74-B788-9057-DE616BC6DF3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109A4FE-74BC-8DF1-C841-CC51327D72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77FFDB2-7376-6E24-9D26-9490A902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F08240A-9CFB-00BC-182F-B73942BCA444}"/>
              </a:ext>
            </a:extLst>
          </p:cNvPr>
          <p:cNvSpPr>
            <a:spLocks noGrp="1"/>
          </p:cNvSpPr>
          <p:nvPr>
            <p:ph type="dt" sz="half" idx="10"/>
          </p:nvPr>
        </p:nvSpPr>
        <p:spPr/>
        <p:txBody>
          <a:bodyPr/>
          <a:lstStyle/>
          <a:p>
            <a:fld id="{2F0AD19F-A85F-4BED-864E-D76C305D4FE2}" type="datetimeFigureOut">
              <a:rPr lang="zh-TW" altLang="en-US" smtClean="0"/>
              <a:t>2024/6/21</a:t>
            </a:fld>
            <a:endParaRPr lang="zh-TW" altLang="en-US"/>
          </a:p>
        </p:txBody>
      </p:sp>
      <p:sp>
        <p:nvSpPr>
          <p:cNvPr id="6" name="頁尾版面配置區 5">
            <a:extLst>
              <a:ext uri="{FF2B5EF4-FFF2-40B4-BE49-F238E27FC236}">
                <a16:creationId xmlns:a16="http://schemas.microsoft.com/office/drawing/2014/main" id="{A1037068-3CD5-72EB-5A1F-CB5E25EF314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F1D75CB-0953-F0AB-A8E4-6F075053637D}"/>
              </a:ext>
            </a:extLst>
          </p:cNvPr>
          <p:cNvSpPr>
            <a:spLocks noGrp="1"/>
          </p:cNvSpPr>
          <p:nvPr>
            <p:ph type="sldNum" sz="quarter" idx="12"/>
          </p:nvPr>
        </p:nvSpPr>
        <p:spPr/>
        <p:txBody>
          <a:bodyPr/>
          <a:lstStyle/>
          <a:p>
            <a:fld id="{13C69CEE-29FD-4EE6-BAF1-CB0B09B173D9}" type="slidenum">
              <a:rPr lang="zh-TW" altLang="en-US" smtClean="0"/>
              <a:t>‹#›</a:t>
            </a:fld>
            <a:endParaRPr lang="zh-TW" altLang="en-US"/>
          </a:p>
        </p:txBody>
      </p:sp>
    </p:spTree>
    <p:extLst>
      <p:ext uri="{BB962C8B-B14F-4D97-AF65-F5344CB8AC3E}">
        <p14:creationId xmlns:p14="http://schemas.microsoft.com/office/powerpoint/2010/main" val="327382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43D934D-92D2-4B74-F532-B8E31E0E1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F4C8775-BA9E-9581-7803-9043815AD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616366B-7107-0CBA-B545-8EDFA2EEC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0AD19F-A85F-4BED-864E-D76C305D4FE2}" type="datetimeFigureOut">
              <a:rPr lang="zh-TW" altLang="en-US" smtClean="0"/>
              <a:t>2024/6/21</a:t>
            </a:fld>
            <a:endParaRPr lang="zh-TW" altLang="en-US"/>
          </a:p>
        </p:txBody>
      </p:sp>
      <p:sp>
        <p:nvSpPr>
          <p:cNvPr id="5" name="頁尾版面配置區 4">
            <a:extLst>
              <a:ext uri="{FF2B5EF4-FFF2-40B4-BE49-F238E27FC236}">
                <a16:creationId xmlns:a16="http://schemas.microsoft.com/office/drawing/2014/main" id="{E76C676F-D1CA-67C9-D236-34AD2F59B4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556E2F5-4F15-88A5-AE3B-59E0E68D8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C69CEE-29FD-4EE6-BAF1-CB0B09B173D9}" type="slidenum">
              <a:rPr lang="zh-TW" altLang="en-US" smtClean="0"/>
              <a:t>‹#›</a:t>
            </a:fld>
            <a:endParaRPr lang="zh-TW" altLang="en-US"/>
          </a:p>
        </p:txBody>
      </p:sp>
      <p:sp>
        <p:nvSpPr>
          <p:cNvPr id="7" name="MSIPCMContentMarking" descr="{&quot;HashCode&quot;:1017120012,&quot;Placement&quot;:&quot;Header&quot;,&quot;Top&quot;:0.0,&quot;Left&quot;:779.585144,&quot;SlideWidth&quot;:960,&quot;SlideHeight&quot;:540}">
            <a:extLst>
              <a:ext uri="{FF2B5EF4-FFF2-40B4-BE49-F238E27FC236}">
                <a16:creationId xmlns:a16="http://schemas.microsoft.com/office/drawing/2014/main" id="{089C9826-C4C5-388F-B070-1017671733F3}"/>
              </a:ext>
            </a:extLst>
          </p:cNvPr>
          <p:cNvSpPr txBox="1"/>
          <p:nvPr userDrawn="1"/>
        </p:nvSpPr>
        <p:spPr>
          <a:xfrm>
            <a:off x="9900731" y="0"/>
            <a:ext cx="2291268" cy="296525"/>
          </a:xfrm>
          <a:prstGeom prst="rect">
            <a:avLst/>
          </a:prstGeom>
          <a:noFill/>
        </p:spPr>
        <p:txBody>
          <a:bodyPr vert="horz" wrap="square" lIns="0" tIns="0" rIns="0" bIns="0" rtlCol="0" anchor="ctr" anchorCtr="1">
            <a:spAutoFit/>
          </a:bodyPr>
          <a:lstStyle/>
          <a:p>
            <a:pPr algn="r">
              <a:spcBef>
                <a:spcPts val="0"/>
              </a:spcBef>
              <a:spcAft>
                <a:spcPts val="0"/>
              </a:spcAft>
            </a:pPr>
            <a:r>
              <a:rPr lang="en-US" altLang="zh-TW" sz="1200">
                <a:solidFill>
                  <a:srgbClr val="000000"/>
                </a:solidFill>
                <a:latin typeface="Calibri" panose="020F0502020204030204" pitchFamily="34" charset="0"/>
              </a:rPr>
              <a:t>LITEON Internal Use </a:t>
            </a:r>
            <a:r>
              <a:rPr lang="zh-TW" altLang="en-US" sz="1200">
                <a:solidFill>
                  <a:srgbClr val="000000"/>
                </a:solidFill>
                <a:latin typeface="Calibri" panose="020F0502020204030204" pitchFamily="34" charset="0"/>
              </a:rPr>
              <a:t>內部使用 </a:t>
            </a:r>
          </a:p>
        </p:txBody>
      </p:sp>
    </p:spTree>
    <p:extLst>
      <p:ext uri="{BB962C8B-B14F-4D97-AF65-F5344CB8AC3E}">
        <p14:creationId xmlns:p14="http://schemas.microsoft.com/office/powerpoint/2010/main" val="87372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E9962-487E-438E-98C3-AD7498B74255}" type="datetime3">
              <a:rPr lang="en-US" altLang="zh-TW" smtClean="0"/>
              <a:t>21 June 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90225-7458-4E5F-AFE5-E142CAAEBF37}" type="slidenum">
              <a:rPr lang="en-US" smtClean="0"/>
              <a:t>‹#›</a:t>
            </a:fld>
            <a:endParaRPr lang="en-US"/>
          </a:p>
        </p:txBody>
      </p:sp>
      <p:sp>
        <p:nvSpPr>
          <p:cNvPr id="7" name="MSIPCMContentMarking" descr="{&quot;HashCode&quot;:1017120012,&quot;Placement&quot;:&quot;Header&quot;,&quot;Top&quot;:0.0,&quot;Left&quot;:779.585144,&quot;SlideWidth&quot;:960,&quot;SlideHeight&quot;:540}">
            <a:extLst>
              <a:ext uri="{FF2B5EF4-FFF2-40B4-BE49-F238E27FC236}">
                <a16:creationId xmlns:a16="http://schemas.microsoft.com/office/drawing/2014/main" id="{A141D469-3657-0A9F-6DFC-8628F98FFC97}"/>
              </a:ext>
            </a:extLst>
          </p:cNvPr>
          <p:cNvSpPr txBox="1"/>
          <p:nvPr userDrawn="1"/>
        </p:nvSpPr>
        <p:spPr>
          <a:xfrm>
            <a:off x="9900731" y="0"/>
            <a:ext cx="2291268" cy="296525"/>
          </a:xfrm>
          <a:prstGeom prst="rect">
            <a:avLst/>
          </a:prstGeom>
          <a:noFill/>
        </p:spPr>
        <p:txBody>
          <a:bodyPr vert="horz" wrap="square" lIns="0" tIns="0" rIns="0" bIns="0" rtlCol="0" anchor="ctr" anchorCtr="1">
            <a:spAutoFit/>
          </a:bodyPr>
          <a:lstStyle/>
          <a:p>
            <a:pPr algn="r">
              <a:spcBef>
                <a:spcPts val="0"/>
              </a:spcBef>
              <a:spcAft>
                <a:spcPts val="0"/>
              </a:spcAft>
            </a:pPr>
            <a:r>
              <a:rPr lang="en-US" altLang="zh-TW" sz="1200">
                <a:solidFill>
                  <a:srgbClr val="000000"/>
                </a:solidFill>
                <a:latin typeface="Calibri" panose="020F0502020204030204" pitchFamily="34" charset="0"/>
              </a:rPr>
              <a:t>LITEON Internal Use </a:t>
            </a:r>
            <a:r>
              <a:rPr lang="zh-TW" altLang="en-US" sz="1200">
                <a:solidFill>
                  <a:srgbClr val="000000"/>
                </a:solidFill>
                <a:latin typeface="Calibri" panose="020F0502020204030204" pitchFamily="34" charset="0"/>
              </a:rPr>
              <a:t>內部使用 </a:t>
            </a:r>
          </a:p>
        </p:txBody>
      </p:sp>
    </p:spTree>
    <p:extLst>
      <p:ext uri="{BB962C8B-B14F-4D97-AF65-F5344CB8AC3E}">
        <p14:creationId xmlns:p14="http://schemas.microsoft.com/office/powerpoint/2010/main" val="1314184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hyperlink" Target="https://www.redmond.gov/bids.aspx?bidID=204"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hyperlink" Target="https://www.fhwa.dot.gov/exit.cfm?link=http://rhythmtraffic.com/index.php/insync/" TargetMode="External"/><Relationship Id="rId3" Type="http://schemas.openxmlformats.org/officeDocument/2006/relationships/image" Target="../media/image12.png"/><Relationship Id="rId7" Type="http://schemas.openxmlformats.org/officeDocument/2006/relationships/hyperlink" Target="https://trlsoftware.com/products/traffic-control/scoot/" TargetMode="External"/><Relationship Id="rId2" Type="http://schemas.openxmlformats.org/officeDocument/2006/relationships/hyperlink" Target="https://www.q-free.com/product/intelight-maxtime/" TargetMode="External"/><Relationship Id="rId1" Type="http://schemas.openxmlformats.org/officeDocument/2006/relationships/slideLayout" Target="../slideLayouts/slideLayout15.xml"/><Relationship Id="rId6" Type="http://schemas.openxmlformats.org/officeDocument/2006/relationships/hyperlink" Target="https://www.scats.nsw.gov.au/overview-scats-products" TargetMode="Externa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BCA6B8AD-DEA2-2B4D-DDF9-A96A405832C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290225-7458-4E5F-AFE5-E142CAAEBF37}" type="slidenum">
              <a:rPr kumimoji="0" lang="en-US" sz="1200" b="0" i="0" u="none" strike="noStrike" kern="1200" cap="none" spc="0" normalizeH="0" baseline="0" noProof="0" smtClean="0">
                <a:ln>
                  <a:noFill/>
                </a:ln>
                <a:solidFill>
                  <a:srgbClr val="95979B"/>
                </a:solidFill>
                <a:effectLst/>
                <a:uLnTx/>
                <a:uFillTx/>
                <a:latin typeface="微軟正黑體" panose="020B0604030504040204" pitchFamily="34" charset="-120"/>
                <a:ea typeface="微軟正黑體" panose="020B0604030504040204" pitchFamily="34" charset="-120"/>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srgbClr val="95979B"/>
              </a:solidFill>
              <a:effectLst/>
              <a:uLnTx/>
              <a:uFillTx/>
              <a:latin typeface="微軟正黑體" panose="020B0604030504040204" pitchFamily="34" charset="-120"/>
              <a:ea typeface="微軟正黑體" panose="020B0604030504040204" pitchFamily="34" charset="-120"/>
              <a:cs typeface="+mn-cs"/>
            </a:endParaRPr>
          </a:p>
        </p:txBody>
      </p:sp>
      <p:sp>
        <p:nvSpPr>
          <p:cNvPr id="10" name="標題 9">
            <a:extLst>
              <a:ext uri="{FF2B5EF4-FFF2-40B4-BE49-F238E27FC236}">
                <a16:creationId xmlns:a16="http://schemas.microsoft.com/office/drawing/2014/main" id="{6626E39B-757B-9958-A88D-E7C5273A8411}"/>
              </a:ext>
            </a:extLst>
          </p:cNvPr>
          <p:cNvSpPr>
            <a:spLocks noGrp="1"/>
          </p:cNvSpPr>
          <p:nvPr>
            <p:ph type="title"/>
          </p:nvPr>
        </p:nvSpPr>
        <p:spPr/>
        <p:txBody>
          <a:bodyPr>
            <a:normAutofit/>
          </a:bodyPr>
          <a:lstStyle/>
          <a:p>
            <a:r>
              <a:rPr lang="zh-TW" altLang="en-US" dirty="0"/>
              <a:t>傳統車本觸動號誌設計不符合時代潮流</a:t>
            </a:r>
          </a:p>
        </p:txBody>
      </p:sp>
    </p:spTree>
    <p:extLst>
      <p:ext uri="{BB962C8B-B14F-4D97-AF65-F5344CB8AC3E}">
        <p14:creationId xmlns:p14="http://schemas.microsoft.com/office/powerpoint/2010/main" val="164875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F7EFC0-5317-DEAA-7985-053F2329E76F}"/>
              </a:ext>
            </a:extLst>
          </p:cNvPr>
          <p:cNvSpPr>
            <a:spLocks noGrp="1"/>
          </p:cNvSpPr>
          <p:nvPr>
            <p:ph type="title"/>
          </p:nvPr>
        </p:nvSpPr>
        <p:spPr/>
        <p:txBody>
          <a:bodyPr/>
          <a:lstStyle/>
          <a:p>
            <a:r>
              <a:rPr lang="zh-TW" altLang="en-US" dirty="0"/>
              <a:t>新式觸動號誌機制追求更公平的時制時相分配</a:t>
            </a:r>
          </a:p>
        </p:txBody>
      </p:sp>
      <p:sp>
        <p:nvSpPr>
          <p:cNvPr id="3" name="投影片編號版面配置區 2">
            <a:extLst>
              <a:ext uri="{FF2B5EF4-FFF2-40B4-BE49-F238E27FC236}">
                <a16:creationId xmlns:a16="http://schemas.microsoft.com/office/drawing/2014/main" id="{1D4BF4EC-4FEC-3EDF-4700-BAE139385A28}"/>
              </a:ext>
            </a:extLst>
          </p:cNvPr>
          <p:cNvSpPr>
            <a:spLocks noGrp="1"/>
          </p:cNvSpPr>
          <p:nvPr>
            <p:ph type="sldNum" sz="quarter" idx="12"/>
          </p:nvPr>
        </p:nvSpPr>
        <p:spPr/>
        <p:txBody>
          <a:bodyPr/>
          <a:lstStyle/>
          <a:p>
            <a:pPr algn="ctr"/>
            <a:fld id="{6E290225-7458-4E5F-AFE5-E142CAAEBF37}" type="slidenum">
              <a:rPr lang="en-US" smtClean="0"/>
              <a:pPr algn="ctr"/>
              <a:t>2</a:t>
            </a:fld>
            <a:endParaRPr lang="en-US"/>
          </a:p>
        </p:txBody>
      </p:sp>
      <p:sp>
        <p:nvSpPr>
          <p:cNvPr id="5" name="文字方塊 4">
            <a:extLst>
              <a:ext uri="{FF2B5EF4-FFF2-40B4-BE49-F238E27FC236}">
                <a16:creationId xmlns:a16="http://schemas.microsoft.com/office/drawing/2014/main" id="{E0D58DFE-BC48-C3AE-D8DC-BBEDF2AE04CF}"/>
              </a:ext>
            </a:extLst>
          </p:cNvPr>
          <p:cNvSpPr txBox="1"/>
          <p:nvPr/>
        </p:nvSpPr>
        <p:spPr>
          <a:xfrm>
            <a:off x="925975" y="1516284"/>
            <a:ext cx="10427825" cy="3416320"/>
          </a:xfrm>
          <a:prstGeom prst="rect">
            <a:avLst/>
          </a:prstGeom>
          <a:noFill/>
        </p:spPr>
        <p:txBody>
          <a:bodyPr wrap="square" rtlCol="0">
            <a:spAutoFit/>
          </a:bodyPr>
          <a:lstStyle/>
          <a:p>
            <a:r>
              <a:rPr lang="en-US" altLang="zh-TW" dirty="0"/>
              <a:t>Signal timing manual, 2</a:t>
            </a:r>
            <a:r>
              <a:rPr lang="en-US" altLang="zh-TW" baseline="30000" dirty="0"/>
              <a:t>nd</a:t>
            </a:r>
            <a:r>
              <a:rPr lang="en-US" altLang="zh-TW" dirty="0"/>
              <a:t> Edition 2015</a:t>
            </a:r>
          </a:p>
          <a:p>
            <a:r>
              <a:rPr lang="en-US" altLang="zh-TW" dirty="0"/>
              <a:t>Traditional optimization tools generally focus only on simple vehicle-oriented performance measures because they are easy to quantify and, therefore, easy to “optimize.” However, vehicle stops and delay may be less important than transit and pedestrians in a CBD, as well as other existing or developing areas with significant pedestrian, bicycle, and transit activity. The practitioner needs to make appropriate adjustments to the traffic signal timing process to account for the operating environment and user priorities.</a:t>
            </a:r>
          </a:p>
          <a:p>
            <a:endParaRPr lang="en-US" altLang="zh-TW" dirty="0"/>
          </a:p>
          <a:p>
            <a:r>
              <a:rPr lang="en-US" altLang="zh-TW" dirty="0"/>
              <a:t>City of Redmond, WA</a:t>
            </a:r>
          </a:p>
          <a:p>
            <a:r>
              <a:rPr lang="en-US" altLang="zh-TW" dirty="0"/>
              <a:t>• Provide more equitable assignment of green time to all road users; </a:t>
            </a:r>
          </a:p>
          <a:p>
            <a:r>
              <a:rPr lang="en-US" altLang="zh-TW" dirty="0"/>
              <a:t>• Improve corridor progression; </a:t>
            </a:r>
          </a:p>
          <a:p>
            <a:r>
              <a:rPr lang="en-US" altLang="zh-TW" dirty="0"/>
              <a:t>• Improve travel time reliability; </a:t>
            </a:r>
          </a:p>
          <a:p>
            <a:r>
              <a:rPr lang="en-US" altLang="zh-TW" dirty="0"/>
              <a:t>• Improve corridor safety</a:t>
            </a:r>
            <a:endParaRPr lang="zh-TW" altLang="en-US" dirty="0"/>
          </a:p>
        </p:txBody>
      </p:sp>
      <p:sp>
        <p:nvSpPr>
          <p:cNvPr id="7" name="文字方塊 6">
            <a:extLst>
              <a:ext uri="{FF2B5EF4-FFF2-40B4-BE49-F238E27FC236}">
                <a16:creationId xmlns:a16="http://schemas.microsoft.com/office/drawing/2014/main" id="{41D03335-891C-D523-832A-BA9E387E1353}"/>
              </a:ext>
            </a:extLst>
          </p:cNvPr>
          <p:cNvSpPr txBox="1"/>
          <p:nvPr/>
        </p:nvSpPr>
        <p:spPr>
          <a:xfrm>
            <a:off x="4358640" y="6488668"/>
            <a:ext cx="7924800" cy="369332"/>
          </a:xfrm>
          <a:prstGeom prst="rect">
            <a:avLst/>
          </a:prstGeom>
          <a:noFill/>
        </p:spPr>
        <p:txBody>
          <a:bodyPr wrap="square">
            <a:spAutoFit/>
          </a:bodyPr>
          <a:lstStyle/>
          <a:p>
            <a:r>
              <a:rPr lang="en-US" altLang="zh-TW" dirty="0">
                <a:hlinkClick r:id="rId2"/>
              </a:rPr>
              <a:t>Bid Postings • Adaptive Signals (Downtown Vicinity) (redmond.gov)</a:t>
            </a:r>
            <a:endParaRPr lang="zh-TW" altLang="en-US" dirty="0"/>
          </a:p>
        </p:txBody>
      </p:sp>
    </p:spTree>
    <p:extLst>
      <p:ext uri="{BB962C8B-B14F-4D97-AF65-F5344CB8AC3E}">
        <p14:creationId xmlns:p14="http://schemas.microsoft.com/office/powerpoint/2010/main" val="402074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8C72FC-9866-E69B-223D-BBBCB4129728}"/>
              </a:ext>
            </a:extLst>
          </p:cNvPr>
          <p:cNvSpPr>
            <a:spLocks noGrp="1"/>
          </p:cNvSpPr>
          <p:nvPr>
            <p:ph type="title"/>
          </p:nvPr>
        </p:nvSpPr>
        <p:spPr/>
        <p:txBody>
          <a:bodyPr/>
          <a:lstStyle/>
          <a:p>
            <a:r>
              <a:rPr lang="zh-TW" altLang="en-US" dirty="0"/>
              <a:t>機會</a:t>
            </a:r>
          </a:p>
        </p:txBody>
      </p:sp>
      <p:sp>
        <p:nvSpPr>
          <p:cNvPr id="3" name="投影片編號版面配置區 2">
            <a:extLst>
              <a:ext uri="{FF2B5EF4-FFF2-40B4-BE49-F238E27FC236}">
                <a16:creationId xmlns:a16="http://schemas.microsoft.com/office/drawing/2014/main" id="{75281D2A-697E-063C-2D45-BEC7C3DA5D76}"/>
              </a:ext>
            </a:extLst>
          </p:cNvPr>
          <p:cNvSpPr>
            <a:spLocks noGrp="1"/>
          </p:cNvSpPr>
          <p:nvPr>
            <p:ph type="sldNum" sz="quarter" idx="12"/>
          </p:nvPr>
        </p:nvSpPr>
        <p:spPr/>
        <p:txBody>
          <a:bodyPr/>
          <a:lstStyle/>
          <a:p>
            <a:pPr algn="ctr"/>
            <a:fld id="{6E290225-7458-4E5F-AFE5-E142CAAEBF37}" type="slidenum">
              <a:rPr lang="en-US" smtClean="0"/>
              <a:pPr algn="ctr"/>
              <a:t>3</a:t>
            </a:fld>
            <a:endParaRPr lang="en-US"/>
          </a:p>
        </p:txBody>
      </p:sp>
      <p:sp>
        <p:nvSpPr>
          <p:cNvPr id="4" name="內容版面配置區 3">
            <a:extLst>
              <a:ext uri="{FF2B5EF4-FFF2-40B4-BE49-F238E27FC236}">
                <a16:creationId xmlns:a16="http://schemas.microsoft.com/office/drawing/2014/main" id="{CFF3BBF2-82F9-E020-9794-B7210BF36350}"/>
              </a:ext>
            </a:extLst>
          </p:cNvPr>
          <p:cNvSpPr>
            <a:spLocks noGrp="1"/>
          </p:cNvSpPr>
          <p:nvPr>
            <p:ph idx="1"/>
          </p:nvPr>
        </p:nvSpPr>
        <p:spPr/>
        <p:txBody>
          <a:bodyPr/>
          <a:lstStyle/>
          <a:p>
            <a:r>
              <a:rPr lang="zh-TW" altLang="en-US" dirty="0"/>
              <a:t>台灣</a:t>
            </a:r>
            <a:endParaRPr lang="en-US" altLang="zh-TW" dirty="0"/>
          </a:p>
          <a:p>
            <a:pPr lvl="1"/>
            <a:r>
              <a:rPr lang="zh-TW" altLang="en-US" dirty="0"/>
              <a:t>市場上沒有穩定可行的方案：計畫期滿即結束，延續性不足因效益不明確 </a:t>
            </a:r>
            <a:r>
              <a:rPr lang="en-US" altLang="zh-TW" dirty="0"/>
              <a:t>(</a:t>
            </a:r>
            <a:r>
              <a:rPr lang="zh-TW" altLang="en-US" dirty="0"/>
              <a:t>連益工程訪談</a:t>
            </a:r>
            <a:r>
              <a:rPr lang="en-US" altLang="zh-TW" dirty="0"/>
              <a:t>)</a:t>
            </a:r>
          </a:p>
          <a:p>
            <a:pPr lvl="1"/>
            <a:r>
              <a:rPr lang="zh-TW" altLang="en-US" dirty="0"/>
              <a:t>市場主要</a:t>
            </a:r>
            <a:r>
              <a:rPr lang="en-US" altLang="zh-TW" dirty="0"/>
              <a:t>Player</a:t>
            </a:r>
            <a:r>
              <a:rPr lang="zh-TW" altLang="en-US" dirty="0"/>
              <a:t>還是針對車輛進行演算法設計</a:t>
            </a:r>
            <a:endParaRPr lang="en-US" altLang="zh-TW" dirty="0"/>
          </a:p>
          <a:p>
            <a:pPr lvl="2"/>
            <a:r>
              <a:rPr lang="zh-TW" altLang="en-US" dirty="0"/>
              <a:t>資拓於桃園設計的</a:t>
            </a:r>
            <a:r>
              <a:rPr lang="en-US" altLang="zh-TW" dirty="0"/>
              <a:t>AI</a:t>
            </a:r>
            <a:r>
              <a:rPr lang="zh-TW" altLang="en-US" dirty="0"/>
              <a:t>號誌未納入行人偵測 </a:t>
            </a:r>
            <a:r>
              <a:rPr lang="en-US" altLang="zh-TW" dirty="0"/>
              <a:t>(2024</a:t>
            </a:r>
            <a:r>
              <a:rPr lang="zh-TW" altLang="en-US" dirty="0"/>
              <a:t>智慧城市展詢問回覆</a:t>
            </a:r>
            <a:r>
              <a:rPr lang="en-US" altLang="zh-TW" dirty="0"/>
              <a:t>)</a:t>
            </a:r>
          </a:p>
          <a:p>
            <a:r>
              <a:rPr lang="zh-TW" altLang="en-US" dirty="0"/>
              <a:t>美國</a:t>
            </a:r>
            <a:endParaRPr lang="en-US" altLang="zh-TW" dirty="0"/>
          </a:p>
          <a:p>
            <a:pPr lvl="1"/>
            <a:endParaRPr lang="zh-TW" altLang="en-US" dirty="0"/>
          </a:p>
        </p:txBody>
      </p:sp>
    </p:spTree>
    <p:extLst>
      <p:ext uri="{BB962C8B-B14F-4D97-AF65-F5344CB8AC3E}">
        <p14:creationId xmlns:p14="http://schemas.microsoft.com/office/powerpoint/2010/main" val="250562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524386-A5A2-496B-F29F-2AA4E7C03A4E}"/>
              </a:ext>
            </a:extLst>
          </p:cNvPr>
          <p:cNvSpPr>
            <a:spLocks noGrp="1"/>
          </p:cNvSpPr>
          <p:nvPr>
            <p:ph type="title"/>
          </p:nvPr>
        </p:nvSpPr>
        <p:spPr/>
        <p:txBody>
          <a:bodyPr/>
          <a:lstStyle/>
          <a:p>
            <a:r>
              <a:rPr lang="en-US" altLang="zh-TW" dirty="0"/>
              <a:t>Total solution package</a:t>
            </a:r>
            <a:endParaRPr lang="zh-TW" altLang="en-US" dirty="0"/>
          </a:p>
        </p:txBody>
      </p:sp>
      <p:sp>
        <p:nvSpPr>
          <p:cNvPr id="3" name="投影片編號版面配置區 2">
            <a:extLst>
              <a:ext uri="{FF2B5EF4-FFF2-40B4-BE49-F238E27FC236}">
                <a16:creationId xmlns:a16="http://schemas.microsoft.com/office/drawing/2014/main" id="{6858587C-74B5-1238-92D4-BC1E6BE284D0}"/>
              </a:ext>
            </a:extLst>
          </p:cNvPr>
          <p:cNvSpPr>
            <a:spLocks noGrp="1"/>
          </p:cNvSpPr>
          <p:nvPr>
            <p:ph type="sldNum" sz="quarter" idx="12"/>
          </p:nvPr>
        </p:nvSpPr>
        <p:spPr/>
        <p:txBody>
          <a:bodyPr/>
          <a:lstStyle/>
          <a:p>
            <a:pPr algn="ctr"/>
            <a:fld id="{6E290225-7458-4E5F-AFE5-E142CAAEBF37}" type="slidenum">
              <a:rPr lang="en-US" smtClean="0"/>
              <a:pPr algn="ctr"/>
              <a:t>4</a:t>
            </a:fld>
            <a:endParaRPr lang="en-US"/>
          </a:p>
        </p:txBody>
      </p:sp>
      <p:sp>
        <p:nvSpPr>
          <p:cNvPr id="5" name="矩形 4">
            <a:extLst>
              <a:ext uri="{FF2B5EF4-FFF2-40B4-BE49-F238E27FC236}">
                <a16:creationId xmlns:a16="http://schemas.microsoft.com/office/drawing/2014/main" id="{911ED78B-8B6A-919B-3B45-17DE5C5010C3}"/>
              </a:ext>
            </a:extLst>
          </p:cNvPr>
          <p:cNvSpPr/>
          <p:nvPr/>
        </p:nvSpPr>
        <p:spPr>
          <a:xfrm>
            <a:off x="1310640" y="1976120"/>
            <a:ext cx="211328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ysClr val="windowText" lastClr="000000"/>
                </a:solidFill>
              </a:rPr>
              <a:t>車輛偵測</a:t>
            </a:r>
          </a:p>
        </p:txBody>
      </p:sp>
      <p:sp>
        <p:nvSpPr>
          <p:cNvPr id="7" name="文字方塊 6">
            <a:extLst>
              <a:ext uri="{FF2B5EF4-FFF2-40B4-BE49-F238E27FC236}">
                <a16:creationId xmlns:a16="http://schemas.microsoft.com/office/drawing/2014/main" id="{AD6C6782-C6A7-BCE4-7FA0-9703C83AFCEB}"/>
              </a:ext>
            </a:extLst>
          </p:cNvPr>
          <p:cNvSpPr txBox="1"/>
          <p:nvPr/>
        </p:nvSpPr>
        <p:spPr>
          <a:xfrm>
            <a:off x="1310640" y="2677160"/>
            <a:ext cx="2113280" cy="365760"/>
          </a:xfrm>
          <a:prstGeom prst="rect">
            <a:avLst/>
          </a:prstGeom>
          <a:noFill/>
        </p:spPr>
        <p:txBody>
          <a:bodyPr wrap="square">
            <a:spAutoFit/>
          </a:bodyPr>
          <a:lstStyle/>
          <a:p>
            <a:r>
              <a:rPr lang="en-US" altLang="zh-TW" dirty="0"/>
              <a:t>delay, </a:t>
            </a:r>
            <a:r>
              <a:rPr lang="zh-TW" altLang="en-US" dirty="0"/>
              <a:t>通過量</a:t>
            </a:r>
          </a:p>
        </p:txBody>
      </p:sp>
      <p:sp>
        <p:nvSpPr>
          <p:cNvPr id="8" name="矩形 7">
            <a:extLst>
              <a:ext uri="{FF2B5EF4-FFF2-40B4-BE49-F238E27FC236}">
                <a16:creationId xmlns:a16="http://schemas.microsoft.com/office/drawing/2014/main" id="{C4CDD6D5-C25F-0440-9764-A0A2AE3D0D73}"/>
              </a:ext>
            </a:extLst>
          </p:cNvPr>
          <p:cNvSpPr/>
          <p:nvPr/>
        </p:nvSpPr>
        <p:spPr>
          <a:xfrm>
            <a:off x="1310640" y="3154680"/>
            <a:ext cx="211328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ysClr val="windowText" lastClr="000000"/>
                </a:solidFill>
              </a:rPr>
              <a:t>行人偵測</a:t>
            </a:r>
          </a:p>
        </p:txBody>
      </p:sp>
      <p:sp>
        <p:nvSpPr>
          <p:cNvPr id="9" name="文字方塊 8">
            <a:extLst>
              <a:ext uri="{FF2B5EF4-FFF2-40B4-BE49-F238E27FC236}">
                <a16:creationId xmlns:a16="http://schemas.microsoft.com/office/drawing/2014/main" id="{C78ACAE5-555D-89C0-6E73-1AE660135CEC}"/>
              </a:ext>
            </a:extLst>
          </p:cNvPr>
          <p:cNvSpPr txBox="1"/>
          <p:nvPr/>
        </p:nvSpPr>
        <p:spPr>
          <a:xfrm>
            <a:off x="1310640" y="3855720"/>
            <a:ext cx="2113280" cy="365760"/>
          </a:xfrm>
          <a:prstGeom prst="rect">
            <a:avLst/>
          </a:prstGeom>
          <a:noFill/>
        </p:spPr>
        <p:txBody>
          <a:bodyPr wrap="square">
            <a:spAutoFit/>
          </a:bodyPr>
          <a:lstStyle/>
          <a:p>
            <a:r>
              <a:rPr lang="en-US" altLang="zh-TW" dirty="0"/>
              <a:t>delay, </a:t>
            </a:r>
            <a:r>
              <a:rPr lang="zh-TW" altLang="en-US" dirty="0"/>
              <a:t>通過量</a:t>
            </a:r>
          </a:p>
        </p:txBody>
      </p:sp>
      <p:sp>
        <p:nvSpPr>
          <p:cNvPr id="10" name="矩形 9">
            <a:extLst>
              <a:ext uri="{FF2B5EF4-FFF2-40B4-BE49-F238E27FC236}">
                <a16:creationId xmlns:a16="http://schemas.microsoft.com/office/drawing/2014/main" id="{FC42F842-CE4A-C1C3-1BB6-1CAC669EC7FA}"/>
              </a:ext>
            </a:extLst>
          </p:cNvPr>
          <p:cNvSpPr/>
          <p:nvPr/>
        </p:nvSpPr>
        <p:spPr>
          <a:xfrm>
            <a:off x="1310640" y="4302760"/>
            <a:ext cx="211328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ysClr val="windowText" lastClr="000000"/>
                </a:solidFill>
              </a:rPr>
              <a:t>自行車偵測</a:t>
            </a:r>
          </a:p>
        </p:txBody>
      </p:sp>
      <p:sp>
        <p:nvSpPr>
          <p:cNvPr id="11" name="文字方塊 10">
            <a:extLst>
              <a:ext uri="{FF2B5EF4-FFF2-40B4-BE49-F238E27FC236}">
                <a16:creationId xmlns:a16="http://schemas.microsoft.com/office/drawing/2014/main" id="{BE10B334-C6C0-8F7D-3A08-7B70D73814F7}"/>
              </a:ext>
            </a:extLst>
          </p:cNvPr>
          <p:cNvSpPr txBox="1"/>
          <p:nvPr/>
        </p:nvSpPr>
        <p:spPr>
          <a:xfrm>
            <a:off x="1310640" y="5003800"/>
            <a:ext cx="2113280" cy="365760"/>
          </a:xfrm>
          <a:prstGeom prst="rect">
            <a:avLst/>
          </a:prstGeom>
          <a:noFill/>
        </p:spPr>
        <p:txBody>
          <a:bodyPr wrap="square">
            <a:spAutoFit/>
          </a:bodyPr>
          <a:lstStyle/>
          <a:p>
            <a:r>
              <a:rPr lang="en-US" altLang="zh-TW" dirty="0"/>
              <a:t>delay, </a:t>
            </a:r>
            <a:r>
              <a:rPr lang="zh-TW" altLang="en-US" dirty="0"/>
              <a:t>通過量</a:t>
            </a:r>
          </a:p>
        </p:txBody>
      </p:sp>
      <p:sp>
        <p:nvSpPr>
          <p:cNvPr id="12" name="左大括弧 11">
            <a:extLst>
              <a:ext uri="{FF2B5EF4-FFF2-40B4-BE49-F238E27FC236}">
                <a16:creationId xmlns:a16="http://schemas.microsoft.com/office/drawing/2014/main" id="{E7960C87-F769-8D00-179F-2429C4383AC7}"/>
              </a:ext>
            </a:extLst>
          </p:cNvPr>
          <p:cNvSpPr/>
          <p:nvPr/>
        </p:nvSpPr>
        <p:spPr>
          <a:xfrm>
            <a:off x="914400" y="2311400"/>
            <a:ext cx="243840" cy="2387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E3F0ACF7-26E6-EBF3-0D31-4EC94E14CD1F}"/>
              </a:ext>
            </a:extLst>
          </p:cNvPr>
          <p:cNvSpPr/>
          <p:nvPr/>
        </p:nvSpPr>
        <p:spPr>
          <a:xfrm>
            <a:off x="914400" y="1151256"/>
            <a:ext cx="2509520" cy="7010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u="sng" dirty="0">
                <a:solidFill>
                  <a:sysClr val="windowText" lastClr="000000"/>
                </a:solidFill>
              </a:rPr>
              <a:t>偵測設備</a:t>
            </a:r>
          </a:p>
        </p:txBody>
      </p:sp>
      <p:sp>
        <p:nvSpPr>
          <p:cNvPr id="14" name="矩形 13">
            <a:extLst>
              <a:ext uri="{FF2B5EF4-FFF2-40B4-BE49-F238E27FC236}">
                <a16:creationId xmlns:a16="http://schemas.microsoft.com/office/drawing/2014/main" id="{1A0828C9-9F6F-23CE-7195-B3C270462A76}"/>
              </a:ext>
            </a:extLst>
          </p:cNvPr>
          <p:cNvSpPr/>
          <p:nvPr/>
        </p:nvSpPr>
        <p:spPr>
          <a:xfrm>
            <a:off x="4969508" y="1976120"/>
            <a:ext cx="211328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ysClr val="windowText" lastClr="000000"/>
                </a:solidFill>
              </a:rPr>
              <a:t>Pretimed</a:t>
            </a:r>
            <a:r>
              <a:rPr lang="zh-TW" altLang="en-US" b="1" dirty="0">
                <a:solidFill>
                  <a:sysClr val="windowText" lastClr="000000"/>
                </a:solidFill>
              </a:rPr>
              <a:t>號誌時制計畫</a:t>
            </a:r>
          </a:p>
        </p:txBody>
      </p:sp>
      <p:sp>
        <p:nvSpPr>
          <p:cNvPr id="15" name="文字方塊 14">
            <a:extLst>
              <a:ext uri="{FF2B5EF4-FFF2-40B4-BE49-F238E27FC236}">
                <a16:creationId xmlns:a16="http://schemas.microsoft.com/office/drawing/2014/main" id="{62CEACA4-33ED-8C81-7FE9-B5A88AFD564A}"/>
              </a:ext>
            </a:extLst>
          </p:cNvPr>
          <p:cNvSpPr txBox="1"/>
          <p:nvPr/>
        </p:nvSpPr>
        <p:spPr>
          <a:xfrm>
            <a:off x="4969508" y="2677160"/>
            <a:ext cx="3006092" cy="369332"/>
          </a:xfrm>
          <a:prstGeom prst="rect">
            <a:avLst/>
          </a:prstGeom>
          <a:noFill/>
        </p:spPr>
        <p:txBody>
          <a:bodyPr wrap="square">
            <a:spAutoFit/>
          </a:bodyPr>
          <a:lstStyle/>
          <a:p>
            <a:r>
              <a:rPr lang="zh-TW" altLang="en-US" dirty="0"/>
              <a:t>依據初始交通調查數據設計</a:t>
            </a:r>
          </a:p>
        </p:txBody>
      </p:sp>
      <p:sp>
        <p:nvSpPr>
          <p:cNvPr id="16" name="矩形 15">
            <a:extLst>
              <a:ext uri="{FF2B5EF4-FFF2-40B4-BE49-F238E27FC236}">
                <a16:creationId xmlns:a16="http://schemas.microsoft.com/office/drawing/2014/main" id="{C4C19A76-F933-CC67-8D45-ADB1E010D513}"/>
              </a:ext>
            </a:extLst>
          </p:cNvPr>
          <p:cNvSpPr/>
          <p:nvPr/>
        </p:nvSpPr>
        <p:spPr>
          <a:xfrm>
            <a:off x="4969508" y="3154680"/>
            <a:ext cx="211328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ysClr val="windowText" lastClr="000000"/>
                </a:solidFill>
              </a:rPr>
              <a:t>觸動號誌時制設計</a:t>
            </a:r>
          </a:p>
        </p:txBody>
      </p:sp>
      <p:sp>
        <p:nvSpPr>
          <p:cNvPr id="17" name="文字方塊 16">
            <a:extLst>
              <a:ext uri="{FF2B5EF4-FFF2-40B4-BE49-F238E27FC236}">
                <a16:creationId xmlns:a16="http://schemas.microsoft.com/office/drawing/2014/main" id="{0B5CEF6A-1103-F05C-56E4-7EB16C268A00}"/>
              </a:ext>
            </a:extLst>
          </p:cNvPr>
          <p:cNvSpPr txBox="1"/>
          <p:nvPr/>
        </p:nvSpPr>
        <p:spPr>
          <a:xfrm>
            <a:off x="4969508" y="3855720"/>
            <a:ext cx="2762252" cy="369332"/>
          </a:xfrm>
          <a:prstGeom prst="rect">
            <a:avLst/>
          </a:prstGeom>
          <a:noFill/>
        </p:spPr>
        <p:txBody>
          <a:bodyPr wrap="square">
            <a:spAutoFit/>
          </a:bodyPr>
          <a:lstStyle/>
          <a:p>
            <a:r>
              <a:rPr lang="zh-TW" altLang="en-US" dirty="0"/>
              <a:t>依據偵測數據即時調變</a:t>
            </a:r>
          </a:p>
        </p:txBody>
      </p:sp>
      <p:sp>
        <p:nvSpPr>
          <p:cNvPr id="20" name="左大括弧 19">
            <a:extLst>
              <a:ext uri="{FF2B5EF4-FFF2-40B4-BE49-F238E27FC236}">
                <a16:creationId xmlns:a16="http://schemas.microsoft.com/office/drawing/2014/main" id="{1847F87A-1A38-FD4E-D8E3-D294E996554A}"/>
              </a:ext>
            </a:extLst>
          </p:cNvPr>
          <p:cNvSpPr/>
          <p:nvPr/>
        </p:nvSpPr>
        <p:spPr>
          <a:xfrm>
            <a:off x="4573268" y="2311400"/>
            <a:ext cx="243840" cy="11953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C14C6C8C-394B-836B-E674-22BA88B74D0B}"/>
              </a:ext>
            </a:extLst>
          </p:cNvPr>
          <p:cNvSpPr/>
          <p:nvPr/>
        </p:nvSpPr>
        <p:spPr>
          <a:xfrm>
            <a:off x="4573268" y="1151256"/>
            <a:ext cx="2509520" cy="7010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u="sng" dirty="0">
                <a:solidFill>
                  <a:sysClr val="windowText" lastClr="000000"/>
                </a:solidFill>
              </a:rPr>
              <a:t>演算法</a:t>
            </a:r>
          </a:p>
        </p:txBody>
      </p:sp>
      <p:sp>
        <p:nvSpPr>
          <p:cNvPr id="22" name="文字方塊 21">
            <a:extLst>
              <a:ext uri="{FF2B5EF4-FFF2-40B4-BE49-F238E27FC236}">
                <a16:creationId xmlns:a16="http://schemas.microsoft.com/office/drawing/2014/main" id="{8C1D7D5F-DD7D-F0C4-9410-AF8056142878}"/>
              </a:ext>
            </a:extLst>
          </p:cNvPr>
          <p:cNvSpPr txBox="1"/>
          <p:nvPr/>
        </p:nvSpPr>
        <p:spPr>
          <a:xfrm>
            <a:off x="2886708" y="1317110"/>
            <a:ext cx="903196" cy="369332"/>
          </a:xfrm>
          <a:prstGeom prst="rect">
            <a:avLst/>
          </a:prstGeom>
          <a:noFill/>
        </p:spPr>
        <p:txBody>
          <a:bodyPr wrap="none" rtlCol="0">
            <a:spAutoFit/>
          </a:bodyPr>
          <a:lstStyle/>
          <a:p>
            <a:r>
              <a:rPr lang="en-US" altLang="zh-TW" dirty="0"/>
              <a:t>HW+VA</a:t>
            </a:r>
            <a:endParaRPr lang="zh-TW" altLang="en-US" dirty="0"/>
          </a:p>
        </p:txBody>
      </p:sp>
      <p:sp>
        <p:nvSpPr>
          <p:cNvPr id="23" name="矩形 22">
            <a:extLst>
              <a:ext uri="{FF2B5EF4-FFF2-40B4-BE49-F238E27FC236}">
                <a16:creationId xmlns:a16="http://schemas.microsoft.com/office/drawing/2014/main" id="{6768D474-E04B-64C9-34C5-C4108258CB81}"/>
              </a:ext>
            </a:extLst>
          </p:cNvPr>
          <p:cNvSpPr/>
          <p:nvPr/>
        </p:nvSpPr>
        <p:spPr>
          <a:xfrm>
            <a:off x="8232136" y="1151256"/>
            <a:ext cx="2509520" cy="7010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u="sng" dirty="0">
                <a:solidFill>
                  <a:sysClr val="windowText" lastClr="000000"/>
                </a:solidFill>
              </a:rPr>
              <a:t>績效追蹤</a:t>
            </a:r>
          </a:p>
        </p:txBody>
      </p:sp>
      <p:sp>
        <p:nvSpPr>
          <p:cNvPr id="24" name="矩形 23">
            <a:extLst>
              <a:ext uri="{FF2B5EF4-FFF2-40B4-BE49-F238E27FC236}">
                <a16:creationId xmlns:a16="http://schemas.microsoft.com/office/drawing/2014/main" id="{A9C39EAA-4A66-9764-5A86-7041ADEDCD58}"/>
              </a:ext>
            </a:extLst>
          </p:cNvPr>
          <p:cNvSpPr/>
          <p:nvPr/>
        </p:nvSpPr>
        <p:spPr>
          <a:xfrm>
            <a:off x="8430256" y="1976120"/>
            <a:ext cx="219710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ysClr val="windowText" lastClr="000000"/>
                </a:solidFill>
              </a:rPr>
              <a:t>GVP</a:t>
            </a:r>
            <a:r>
              <a:rPr lang="zh-TW" altLang="en-US" b="1" dirty="0">
                <a:solidFill>
                  <a:sysClr val="windowText" lastClr="000000"/>
                </a:solidFill>
              </a:rPr>
              <a:t>數據追蹤路段旅行時間及路口延滯</a:t>
            </a:r>
          </a:p>
        </p:txBody>
      </p:sp>
      <p:sp>
        <p:nvSpPr>
          <p:cNvPr id="25" name="文字方塊 24">
            <a:extLst>
              <a:ext uri="{FF2B5EF4-FFF2-40B4-BE49-F238E27FC236}">
                <a16:creationId xmlns:a16="http://schemas.microsoft.com/office/drawing/2014/main" id="{97D1EAA0-B157-EF8E-C771-899FC12F6527}"/>
              </a:ext>
            </a:extLst>
          </p:cNvPr>
          <p:cNvSpPr txBox="1"/>
          <p:nvPr/>
        </p:nvSpPr>
        <p:spPr>
          <a:xfrm>
            <a:off x="8430256" y="2677160"/>
            <a:ext cx="3006092" cy="369332"/>
          </a:xfrm>
          <a:prstGeom prst="rect">
            <a:avLst/>
          </a:prstGeom>
          <a:noFill/>
        </p:spPr>
        <p:txBody>
          <a:bodyPr wrap="square">
            <a:spAutoFit/>
          </a:bodyPr>
          <a:lstStyle/>
          <a:p>
            <a:r>
              <a:rPr lang="zh-TW" altLang="en-US" dirty="0"/>
              <a:t>取代</a:t>
            </a:r>
            <a:r>
              <a:rPr lang="en-US" altLang="zh-TW" dirty="0"/>
              <a:t>VD</a:t>
            </a:r>
            <a:r>
              <a:rPr lang="zh-TW" altLang="en-US" dirty="0"/>
              <a:t>或</a:t>
            </a:r>
            <a:r>
              <a:rPr lang="en-US" altLang="zh-TW" dirty="0"/>
              <a:t>eTag</a:t>
            </a:r>
            <a:endParaRPr lang="zh-TW" altLang="en-US" dirty="0"/>
          </a:p>
        </p:txBody>
      </p:sp>
      <p:cxnSp>
        <p:nvCxnSpPr>
          <p:cNvPr id="27" name="直線接點 26">
            <a:extLst>
              <a:ext uri="{FF2B5EF4-FFF2-40B4-BE49-F238E27FC236}">
                <a16:creationId xmlns:a16="http://schemas.microsoft.com/office/drawing/2014/main" id="{CCA8A908-5E15-506F-7C71-DF3C98FE9A82}"/>
              </a:ext>
            </a:extLst>
          </p:cNvPr>
          <p:cNvCxnSpPr/>
          <p:nvPr/>
        </p:nvCxnSpPr>
        <p:spPr>
          <a:xfrm>
            <a:off x="748028" y="5471160"/>
            <a:ext cx="10688320" cy="0"/>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29" name="矩形 28">
            <a:extLst>
              <a:ext uri="{FF2B5EF4-FFF2-40B4-BE49-F238E27FC236}">
                <a16:creationId xmlns:a16="http://schemas.microsoft.com/office/drawing/2014/main" id="{44565511-9935-7D1E-179B-C71F1FF86339}"/>
              </a:ext>
            </a:extLst>
          </p:cNvPr>
          <p:cNvSpPr/>
          <p:nvPr/>
        </p:nvSpPr>
        <p:spPr>
          <a:xfrm>
            <a:off x="218440" y="5433120"/>
            <a:ext cx="2509520" cy="7010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u="sng" dirty="0">
                <a:solidFill>
                  <a:sysClr val="windowText" lastClr="000000"/>
                </a:solidFill>
              </a:rPr>
              <a:t>擴充功能：</a:t>
            </a:r>
            <a:endParaRPr lang="en-US" altLang="zh-TW" sz="2400" b="1" u="sng" dirty="0">
              <a:solidFill>
                <a:sysClr val="windowText" lastClr="000000"/>
              </a:solidFill>
            </a:endParaRPr>
          </a:p>
        </p:txBody>
      </p:sp>
      <p:sp>
        <p:nvSpPr>
          <p:cNvPr id="30" name="文字方塊 29">
            <a:extLst>
              <a:ext uri="{FF2B5EF4-FFF2-40B4-BE49-F238E27FC236}">
                <a16:creationId xmlns:a16="http://schemas.microsoft.com/office/drawing/2014/main" id="{111834D0-FA39-20C3-F9BA-D67D1CE1F69B}"/>
              </a:ext>
            </a:extLst>
          </p:cNvPr>
          <p:cNvSpPr txBox="1"/>
          <p:nvPr/>
        </p:nvSpPr>
        <p:spPr>
          <a:xfrm>
            <a:off x="2459988" y="5572761"/>
            <a:ext cx="8976360" cy="1200329"/>
          </a:xfrm>
          <a:prstGeom prst="rect">
            <a:avLst/>
          </a:prstGeom>
          <a:noFill/>
        </p:spPr>
        <p:txBody>
          <a:bodyPr wrap="square">
            <a:spAutoFit/>
          </a:bodyPr>
          <a:lstStyle/>
          <a:p>
            <a:pPr marL="342900" indent="-342900">
              <a:buAutoNum type="arabicPeriod"/>
            </a:pPr>
            <a:r>
              <a:rPr lang="zh-TW" altLang="en-US" dirty="0"/>
              <a:t>優先通行：透過</a:t>
            </a:r>
            <a:r>
              <a:rPr lang="en-US" altLang="zh-TW" dirty="0"/>
              <a:t>RSU+</a:t>
            </a:r>
            <a:r>
              <a:rPr lang="zh-TW" altLang="en-US" dirty="0"/>
              <a:t>攝影機偵測優先通行車輛，即時開綠燈給予通行；納入補償機制 </a:t>
            </a:r>
            <a:r>
              <a:rPr lang="en-US" altLang="zh-TW" dirty="0"/>
              <a:t>(</a:t>
            </a:r>
            <a:r>
              <a:rPr lang="zh-TW" altLang="en-US" dirty="0"/>
              <a:t>訪談亞勳時探聽到台灣 </a:t>
            </a:r>
            <a:r>
              <a:rPr lang="en-US" altLang="zh-TW" dirty="0"/>
              <a:t>(</a:t>
            </a:r>
            <a:r>
              <a:rPr lang="zh-TW" altLang="en-US" dirty="0"/>
              <a:t>成大</a:t>
            </a:r>
            <a:r>
              <a:rPr lang="en-US" altLang="zh-TW" dirty="0"/>
              <a:t>)</a:t>
            </a:r>
            <a:r>
              <a:rPr lang="zh-TW" altLang="en-US" dirty="0"/>
              <a:t>現階段尚無納入</a:t>
            </a:r>
            <a:r>
              <a:rPr lang="en-US" altLang="zh-TW" dirty="0"/>
              <a:t>)</a:t>
            </a:r>
          </a:p>
          <a:p>
            <a:pPr marL="342900" indent="-342900">
              <a:buAutoNum type="arabicPeriod"/>
            </a:pPr>
            <a:r>
              <a:rPr lang="zh-TW" altLang="en-US" dirty="0"/>
              <a:t>路口資訊播送增加安全：透過</a:t>
            </a:r>
            <a:r>
              <a:rPr lang="en-US" altLang="zh-TW" dirty="0"/>
              <a:t>RSU</a:t>
            </a:r>
            <a:r>
              <a:rPr lang="zh-TW" altLang="en-US" dirty="0"/>
              <a:t>播送感測器蒐集資料 </a:t>
            </a:r>
            <a:r>
              <a:rPr lang="en-US" altLang="zh-TW" dirty="0"/>
              <a:t>(sensor data sharing)</a:t>
            </a:r>
            <a:r>
              <a:rPr lang="zh-TW" altLang="en-US" dirty="0"/>
              <a:t>、</a:t>
            </a:r>
            <a:r>
              <a:rPr lang="en-US" altLang="zh-TW" dirty="0" err="1"/>
              <a:t>SPaT</a:t>
            </a:r>
            <a:r>
              <a:rPr lang="zh-TW" altLang="en-US" dirty="0"/>
              <a:t>訊息 </a:t>
            </a:r>
            <a:r>
              <a:rPr lang="en-US" altLang="zh-TW" dirty="0"/>
              <a:t>(</a:t>
            </a:r>
            <a:r>
              <a:rPr lang="zh-TW" altLang="en-US" dirty="0"/>
              <a:t>從交控器</a:t>
            </a:r>
            <a:r>
              <a:rPr lang="en-US" altLang="zh-TW" dirty="0"/>
              <a:t>)</a:t>
            </a:r>
            <a:r>
              <a:rPr lang="zh-TW" altLang="en-US" dirty="0"/>
              <a:t> </a:t>
            </a:r>
            <a:r>
              <a:rPr lang="en-US" altLang="zh-TW" dirty="0">
                <a:sym typeface="Wingdings" panose="05000000000000000000" pitchFamily="2" charset="2"/>
              </a:rPr>
              <a:t> V2X &amp; AV </a:t>
            </a:r>
            <a:r>
              <a:rPr lang="zh-TW" altLang="en-US" dirty="0">
                <a:sym typeface="Wingdings" panose="05000000000000000000" pitchFamily="2" charset="2"/>
              </a:rPr>
              <a:t>應用</a:t>
            </a:r>
            <a:endParaRPr lang="zh-TW" altLang="en-US" dirty="0"/>
          </a:p>
        </p:txBody>
      </p:sp>
      <p:pic>
        <p:nvPicPr>
          <p:cNvPr id="31" name="圖片 30">
            <a:extLst>
              <a:ext uri="{FF2B5EF4-FFF2-40B4-BE49-F238E27FC236}">
                <a16:creationId xmlns:a16="http://schemas.microsoft.com/office/drawing/2014/main" id="{D482B4CC-13A4-FCAF-434C-2BF6D8F6469F}"/>
              </a:ext>
            </a:extLst>
          </p:cNvPr>
          <p:cNvPicPr>
            <a:picLocks noChangeAspect="1"/>
          </p:cNvPicPr>
          <p:nvPr/>
        </p:nvPicPr>
        <p:blipFill>
          <a:blip r:embed="rId2"/>
          <a:stretch>
            <a:fillRect/>
          </a:stretch>
        </p:blipFill>
        <p:spPr>
          <a:xfrm>
            <a:off x="2735271" y="1730378"/>
            <a:ext cx="688649" cy="177838"/>
          </a:xfrm>
          <a:prstGeom prst="rect">
            <a:avLst/>
          </a:prstGeom>
        </p:spPr>
      </p:pic>
      <p:pic>
        <p:nvPicPr>
          <p:cNvPr id="32" name="圖片 31">
            <a:extLst>
              <a:ext uri="{FF2B5EF4-FFF2-40B4-BE49-F238E27FC236}">
                <a16:creationId xmlns:a16="http://schemas.microsoft.com/office/drawing/2014/main" id="{35A56E07-E528-31BC-0518-56A0BDDD39B6}"/>
              </a:ext>
            </a:extLst>
          </p:cNvPr>
          <p:cNvPicPr>
            <a:picLocks noChangeAspect="1"/>
          </p:cNvPicPr>
          <p:nvPr/>
        </p:nvPicPr>
        <p:blipFill>
          <a:blip r:embed="rId3"/>
          <a:stretch>
            <a:fillRect/>
          </a:stretch>
        </p:blipFill>
        <p:spPr>
          <a:xfrm>
            <a:off x="2326638" y="5836920"/>
            <a:ext cx="266700" cy="266700"/>
          </a:xfrm>
          <a:prstGeom prst="rect">
            <a:avLst/>
          </a:prstGeom>
        </p:spPr>
      </p:pic>
      <p:sp>
        <p:nvSpPr>
          <p:cNvPr id="33" name="文字方塊 32">
            <a:extLst>
              <a:ext uri="{FF2B5EF4-FFF2-40B4-BE49-F238E27FC236}">
                <a16:creationId xmlns:a16="http://schemas.microsoft.com/office/drawing/2014/main" id="{6420291F-89BC-E779-8B61-FDD3D172EBC0}"/>
              </a:ext>
            </a:extLst>
          </p:cNvPr>
          <p:cNvSpPr txBox="1"/>
          <p:nvPr/>
        </p:nvSpPr>
        <p:spPr>
          <a:xfrm>
            <a:off x="4969508" y="1655138"/>
            <a:ext cx="3006092" cy="338554"/>
          </a:xfrm>
          <a:prstGeom prst="rect">
            <a:avLst/>
          </a:prstGeom>
          <a:noFill/>
        </p:spPr>
        <p:txBody>
          <a:bodyPr wrap="square" anchor="ctr">
            <a:spAutoFit/>
          </a:bodyPr>
          <a:lstStyle/>
          <a:p>
            <a:pPr algn="ctr"/>
            <a:r>
              <a:rPr lang="zh-TW" altLang="en-US" sz="1600" dirty="0"/>
              <a:t>顧問、學界</a:t>
            </a:r>
          </a:p>
        </p:txBody>
      </p:sp>
    </p:spTree>
    <p:extLst>
      <p:ext uri="{BB962C8B-B14F-4D97-AF65-F5344CB8AC3E}">
        <p14:creationId xmlns:p14="http://schemas.microsoft.com/office/powerpoint/2010/main" val="54444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FFCB0-276A-9664-47E6-888A5AC4A2C7}"/>
              </a:ext>
            </a:extLst>
          </p:cNvPr>
          <p:cNvSpPr>
            <a:spLocks noGrp="1"/>
          </p:cNvSpPr>
          <p:nvPr>
            <p:ph type="title"/>
          </p:nvPr>
        </p:nvSpPr>
        <p:spPr/>
        <p:txBody>
          <a:bodyPr/>
          <a:lstStyle/>
          <a:p>
            <a:r>
              <a:rPr lang="zh-TW" altLang="en-US" dirty="0"/>
              <a:t>觸動號誌演算法設計公司</a:t>
            </a:r>
          </a:p>
        </p:txBody>
      </p:sp>
      <p:sp>
        <p:nvSpPr>
          <p:cNvPr id="3" name="投影片編號版面配置區 2">
            <a:extLst>
              <a:ext uri="{FF2B5EF4-FFF2-40B4-BE49-F238E27FC236}">
                <a16:creationId xmlns:a16="http://schemas.microsoft.com/office/drawing/2014/main" id="{8F58F94B-7175-C0E4-085F-057202E3F274}"/>
              </a:ext>
            </a:extLst>
          </p:cNvPr>
          <p:cNvSpPr>
            <a:spLocks noGrp="1"/>
          </p:cNvSpPr>
          <p:nvPr>
            <p:ph type="sldNum" sz="quarter" idx="12"/>
          </p:nvPr>
        </p:nvSpPr>
        <p:spPr/>
        <p:txBody>
          <a:bodyPr/>
          <a:lstStyle/>
          <a:p>
            <a:pPr algn="ctr"/>
            <a:fld id="{6E290225-7458-4E5F-AFE5-E142CAAEBF37}" type="slidenum">
              <a:rPr lang="en-US" smtClean="0"/>
              <a:pPr algn="ctr"/>
              <a:t>5</a:t>
            </a:fld>
            <a:endParaRPr lang="en-US"/>
          </a:p>
        </p:txBody>
      </p:sp>
      <p:sp>
        <p:nvSpPr>
          <p:cNvPr id="6" name="文字方塊 5">
            <a:extLst>
              <a:ext uri="{FF2B5EF4-FFF2-40B4-BE49-F238E27FC236}">
                <a16:creationId xmlns:a16="http://schemas.microsoft.com/office/drawing/2014/main" id="{E2BC5638-6E0C-AB5E-FF9F-2D6848F7098B}"/>
              </a:ext>
            </a:extLst>
          </p:cNvPr>
          <p:cNvSpPr txBox="1"/>
          <p:nvPr/>
        </p:nvSpPr>
        <p:spPr>
          <a:xfrm>
            <a:off x="1737360" y="3784380"/>
            <a:ext cx="6746240" cy="369332"/>
          </a:xfrm>
          <a:prstGeom prst="rect">
            <a:avLst/>
          </a:prstGeom>
          <a:noFill/>
        </p:spPr>
        <p:txBody>
          <a:bodyPr wrap="square">
            <a:spAutoFit/>
          </a:bodyPr>
          <a:lstStyle/>
          <a:p>
            <a:r>
              <a:rPr lang="en-US" altLang="zh-TW" dirty="0">
                <a:hlinkClick r:id="rId2"/>
              </a:rPr>
              <a:t>Q-Free MAXTIME Suite | Sophisticated traffic signal control software</a:t>
            </a:r>
            <a:endParaRPr lang="zh-TW" altLang="en-US" dirty="0"/>
          </a:p>
        </p:txBody>
      </p:sp>
      <p:pic>
        <p:nvPicPr>
          <p:cNvPr id="8" name="圖片 7">
            <a:extLst>
              <a:ext uri="{FF2B5EF4-FFF2-40B4-BE49-F238E27FC236}">
                <a16:creationId xmlns:a16="http://schemas.microsoft.com/office/drawing/2014/main" id="{3E739B6A-AC2F-D98F-1BBC-CD50E5EC75DD}"/>
              </a:ext>
            </a:extLst>
          </p:cNvPr>
          <p:cNvPicPr>
            <a:picLocks noChangeAspect="1"/>
          </p:cNvPicPr>
          <p:nvPr/>
        </p:nvPicPr>
        <p:blipFill>
          <a:blip r:embed="rId3"/>
          <a:stretch>
            <a:fillRect/>
          </a:stretch>
        </p:blipFill>
        <p:spPr>
          <a:xfrm>
            <a:off x="1115023" y="3626098"/>
            <a:ext cx="533474" cy="685896"/>
          </a:xfrm>
          <a:prstGeom prst="rect">
            <a:avLst/>
          </a:prstGeom>
        </p:spPr>
      </p:pic>
      <p:pic>
        <p:nvPicPr>
          <p:cNvPr id="11" name="圖片 10">
            <a:extLst>
              <a:ext uri="{FF2B5EF4-FFF2-40B4-BE49-F238E27FC236}">
                <a16:creationId xmlns:a16="http://schemas.microsoft.com/office/drawing/2014/main" id="{BEAAC862-EF24-5E65-1D47-7B549C43FB0D}"/>
              </a:ext>
            </a:extLst>
          </p:cNvPr>
          <p:cNvPicPr>
            <a:picLocks noChangeAspect="1"/>
          </p:cNvPicPr>
          <p:nvPr/>
        </p:nvPicPr>
        <p:blipFill>
          <a:blip r:embed="rId4"/>
          <a:stretch>
            <a:fillRect/>
          </a:stretch>
        </p:blipFill>
        <p:spPr>
          <a:xfrm>
            <a:off x="1115023" y="4880772"/>
            <a:ext cx="2067213" cy="514422"/>
          </a:xfrm>
          <a:prstGeom prst="rect">
            <a:avLst/>
          </a:prstGeom>
        </p:spPr>
      </p:pic>
      <p:pic>
        <p:nvPicPr>
          <p:cNvPr id="13" name="圖片 12">
            <a:extLst>
              <a:ext uri="{FF2B5EF4-FFF2-40B4-BE49-F238E27FC236}">
                <a16:creationId xmlns:a16="http://schemas.microsoft.com/office/drawing/2014/main" id="{A005791F-2837-905D-B323-5BB9C3D7F845}"/>
              </a:ext>
            </a:extLst>
          </p:cNvPr>
          <p:cNvPicPr>
            <a:picLocks noChangeAspect="1"/>
          </p:cNvPicPr>
          <p:nvPr/>
        </p:nvPicPr>
        <p:blipFill>
          <a:blip r:embed="rId5"/>
          <a:stretch>
            <a:fillRect/>
          </a:stretch>
        </p:blipFill>
        <p:spPr>
          <a:xfrm>
            <a:off x="1115023" y="5790555"/>
            <a:ext cx="2857500" cy="714375"/>
          </a:xfrm>
          <a:prstGeom prst="rect">
            <a:avLst/>
          </a:prstGeom>
        </p:spPr>
      </p:pic>
      <p:sp>
        <p:nvSpPr>
          <p:cNvPr id="15" name="文字方塊 14">
            <a:extLst>
              <a:ext uri="{FF2B5EF4-FFF2-40B4-BE49-F238E27FC236}">
                <a16:creationId xmlns:a16="http://schemas.microsoft.com/office/drawing/2014/main" id="{4245D99B-8212-36B0-D31A-6313054CB83B}"/>
              </a:ext>
            </a:extLst>
          </p:cNvPr>
          <p:cNvSpPr txBox="1"/>
          <p:nvPr/>
        </p:nvSpPr>
        <p:spPr>
          <a:xfrm>
            <a:off x="3342640" y="4953317"/>
            <a:ext cx="6096000" cy="369332"/>
          </a:xfrm>
          <a:prstGeom prst="rect">
            <a:avLst/>
          </a:prstGeom>
          <a:noFill/>
        </p:spPr>
        <p:txBody>
          <a:bodyPr wrap="square">
            <a:spAutoFit/>
          </a:bodyPr>
          <a:lstStyle/>
          <a:p>
            <a:r>
              <a:rPr lang="en-US" altLang="zh-TW" dirty="0">
                <a:hlinkClick r:id="rId6"/>
              </a:rPr>
              <a:t>Overview of SCATS Products (nsw.gov.au)</a:t>
            </a:r>
            <a:endParaRPr lang="zh-TW" altLang="en-US" dirty="0"/>
          </a:p>
        </p:txBody>
      </p:sp>
      <p:sp>
        <p:nvSpPr>
          <p:cNvPr id="17" name="文字方塊 16">
            <a:extLst>
              <a:ext uri="{FF2B5EF4-FFF2-40B4-BE49-F238E27FC236}">
                <a16:creationId xmlns:a16="http://schemas.microsoft.com/office/drawing/2014/main" id="{C2A45298-3502-6B2B-E44B-554C561C36E4}"/>
              </a:ext>
            </a:extLst>
          </p:cNvPr>
          <p:cNvSpPr txBox="1"/>
          <p:nvPr/>
        </p:nvSpPr>
        <p:spPr>
          <a:xfrm>
            <a:off x="4277360" y="5963076"/>
            <a:ext cx="6096000" cy="369332"/>
          </a:xfrm>
          <a:prstGeom prst="rect">
            <a:avLst/>
          </a:prstGeom>
          <a:noFill/>
        </p:spPr>
        <p:txBody>
          <a:bodyPr wrap="square">
            <a:spAutoFit/>
          </a:bodyPr>
          <a:lstStyle/>
          <a:p>
            <a:r>
              <a:rPr lang="en-US" altLang="zh-TW" dirty="0">
                <a:hlinkClick r:id="rId7"/>
              </a:rPr>
              <a:t>SCOOT® - TRL Software</a:t>
            </a:r>
            <a:endParaRPr lang="zh-TW" altLang="en-US" dirty="0"/>
          </a:p>
        </p:txBody>
      </p:sp>
      <p:sp>
        <p:nvSpPr>
          <p:cNvPr id="19" name="文字方塊 18">
            <a:extLst>
              <a:ext uri="{FF2B5EF4-FFF2-40B4-BE49-F238E27FC236}">
                <a16:creationId xmlns:a16="http://schemas.microsoft.com/office/drawing/2014/main" id="{3EC89DDD-1413-B20D-A34F-9EA8DBD8AD68}"/>
              </a:ext>
            </a:extLst>
          </p:cNvPr>
          <p:cNvSpPr txBox="1"/>
          <p:nvPr/>
        </p:nvSpPr>
        <p:spPr>
          <a:xfrm>
            <a:off x="838200" y="894924"/>
            <a:ext cx="10515600" cy="2646878"/>
          </a:xfrm>
          <a:prstGeom prst="rect">
            <a:avLst/>
          </a:prstGeom>
          <a:noFill/>
        </p:spPr>
        <p:txBody>
          <a:bodyPr wrap="square">
            <a:spAutoFit/>
          </a:bodyPr>
          <a:lstStyle/>
          <a:p>
            <a:pPr algn="l"/>
            <a:r>
              <a:rPr lang="en-US" altLang="zh-TW" sz="1600" b="1" i="0" dirty="0">
                <a:solidFill>
                  <a:srgbClr val="1B365D"/>
                </a:solidFill>
                <a:effectLst/>
                <a:latin typeface="weblysleek_uisemibold"/>
              </a:rPr>
              <a:t>Types of ASCT</a:t>
            </a:r>
          </a:p>
          <a:p>
            <a:pPr algn="l"/>
            <a:r>
              <a:rPr lang="en-US" altLang="zh-TW" sz="1600" b="0" i="0" dirty="0">
                <a:solidFill>
                  <a:srgbClr val="000000"/>
                </a:solidFill>
                <a:effectLst/>
                <a:latin typeface="Arial" panose="020B0604020202020204" pitchFamily="34" charset="0"/>
              </a:rPr>
              <a:t>Implementing ASCT will maximize the capacity of existing systems, ultimately reducing costs for both system users and operating agencies.</a:t>
            </a:r>
          </a:p>
          <a:p>
            <a:pPr algn="l"/>
            <a:r>
              <a:rPr lang="en-US" altLang="zh-TW" sz="1600" b="0" i="0" dirty="0">
                <a:solidFill>
                  <a:srgbClr val="000000"/>
                </a:solidFill>
                <a:effectLst/>
                <a:latin typeface="Arial" panose="020B0604020202020204" pitchFamily="34" charset="0"/>
              </a:rPr>
              <a:t>Many choices are available from many vendors, with more in development. Available adaptive signal control technologies include the Split Cycle Offset Optimization Technique (</a:t>
            </a:r>
            <a:r>
              <a:rPr lang="en-US" altLang="zh-TW" sz="1600" b="0" i="0" dirty="0">
                <a:solidFill>
                  <a:srgbClr val="000000"/>
                </a:solidFill>
                <a:effectLst/>
                <a:highlight>
                  <a:srgbClr val="FFFF00"/>
                </a:highlight>
                <a:latin typeface="Arial" panose="020B0604020202020204" pitchFamily="34" charset="0"/>
              </a:rPr>
              <a:t>SCOOT</a:t>
            </a:r>
            <a:r>
              <a:rPr lang="en-US" altLang="zh-TW" sz="1600" b="0" i="0" dirty="0">
                <a:solidFill>
                  <a:srgbClr val="000000"/>
                </a:solidFill>
                <a:effectLst/>
                <a:latin typeface="Arial" panose="020B0604020202020204" pitchFamily="34" charset="0"/>
              </a:rPr>
              <a:t>), Sydney Coordinated Adaptive Traffic System (</a:t>
            </a:r>
            <a:r>
              <a:rPr lang="en-US" altLang="zh-TW" sz="1600" b="0" i="0" dirty="0">
                <a:solidFill>
                  <a:srgbClr val="000000"/>
                </a:solidFill>
                <a:effectLst/>
                <a:highlight>
                  <a:srgbClr val="FFFF00"/>
                </a:highlight>
                <a:latin typeface="Arial" panose="020B0604020202020204" pitchFamily="34" charset="0"/>
              </a:rPr>
              <a:t>SCATS</a:t>
            </a:r>
            <a:r>
              <a:rPr lang="en-US" altLang="zh-TW" sz="1600" b="0" i="0" dirty="0">
                <a:solidFill>
                  <a:srgbClr val="000000"/>
                </a:solidFill>
                <a:effectLst/>
                <a:latin typeface="Arial" panose="020B0604020202020204" pitchFamily="34" charset="0"/>
              </a:rPr>
              <a:t>), Real Time Hierarchical Optimized Distributed Effective System (</a:t>
            </a:r>
            <a:r>
              <a:rPr lang="en-US" altLang="zh-TW" sz="1600" b="0" i="0" dirty="0">
                <a:solidFill>
                  <a:srgbClr val="000000"/>
                </a:solidFill>
                <a:effectLst/>
                <a:highlight>
                  <a:srgbClr val="FFFF00"/>
                </a:highlight>
                <a:latin typeface="Arial" panose="020B0604020202020204" pitchFamily="34" charset="0"/>
              </a:rPr>
              <a:t>RHODES</a:t>
            </a:r>
            <a:r>
              <a:rPr lang="en-US" altLang="zh-TW" sz="1600" b="0" i="0" dirty="0">
                <a:solidFill>
                  <a:srgbClr val="000000"/>
                </a:solidFill>
                <a:effectLst/>
                <a:latin typeface="Arial" panose="020B0604020202020204" pitchFamily="34" charset="0"/>
              </a:rPr>
              <a:t>), and Optimized Policies for Adaptive Control (</a:t>
            </a:r>
            <a:r>
              <a:rPr lang="en-US" altLang="zh-TW" sz="1600" b="0" i="0" dirty="0">
                <a:solidFill>
                  <a:srgbClr val="000000"/>
                </a:solidFill>
                <a:effectLst/>
                <a:highlight>
                  <a:srgbClr val="FFFF00"/>
                </a:highlight>
                <a:latin typeface="Arial" panose="020B0604020202020204" pitchFamily="34" charset="0"/>
              </a:rPr>
              <a:t>OPAC</a:t>
            </a:r>
            <a:r>
              <a:rPr lang="en-US" altLang="zh-TW" sz="1600" b="0" i="0" dirty="0">
                <a:solidFill>
                  <a:srgbClr val="000000"/>
                </a:solidFill>
                <a:effectLst/>
                <a:latin typeface="Arial" panose="020B0604020202020204" pitchFamily="34" charset="0"/>
              </a:rPr>
              <a:t>) "Virtual Fixed Cycle" and </a:t>
            </a:r>
            <a:r>
              <a:rPr lang="en-US" altLang="zh-TW" sz="1600" b="0" i="0" dirty="0">
                <a:solidFill>
                  <a:srgbClr val="000000"/>
                </a:solidFill>
                <a:effectLst/>
                <a:highlight>
                  <a:srgbClr val="FFFF00"/>
                </a:highlight>
                <a:latin typeface="Arial" panose="020B0604020202020204" pitchFamily="34" charset="0"/>
              </a:rPr>
              <a:t>ACS Lite</a:t>
            </a:r>
            <a:r>
              <a:rPr lang="en-US" altLang="zh-TW" sz="1600" b="0" i="0" dirty="0">
                <a:solidFill>
                  <a:srgbClr val="000000"/>
                </a:solidFill>
                <a:effectLst/>
                <a:latin typeface="Arial" panose="020B0604020202020204" pitchFamily="34" charset="0"/>
              </a:rPr>
              <a:t>.</a:t>
            </a:r>
          </a:p>
          <a:p>
            <a:pPr algn="l"/>
            <a:r>
              <a:rPr lang="en-US" altLang="zh-TW" sz="1600" b="0" i="0" dirty="0" err="1">
                <a:solidFill>
                  <a:srgbClr val="000000"/>
                </a:solidFill>
                <a:effectLst/>
                <a:highlight>
                  <a:srgbClr val="FFFF00"/>
                </a:highlight>
                <a:latin typeface="Arial" panose="020B0604020202020204" pitchFamily="34" charset="0"/>
              </a:rPr>
              <a:t>InSync</a:t>
            </a:r>
            <a:r>
              <a:rPr lang="en-US" altLang="zh-TW" sz="1600" b="0" i="0" dirty="0">
                <a:solidFill>
                  <a:srgbClr val="000000"/>
                </a:solidFill>
                <a:effectLst/>
                <a:latin typeface="Arial" panose="020B0604020202020204" pitchFamily="34" charset="0"/>
              </a:rPr>
              <a:t> developed by </a:t>
            </a:r>
            <a:r>
              <a:rPr lang="en-US" altLang="zh-TW" sz="1600" b="0" i="0" u="none" strike="noStrike" dirty="0">
                <a:solidFill>
                  <a:srgbClr val="0040F0"/>
                </a:solidFill>
                <a:effectLst/>
                <a:latin typeface="Arial" panose="020B0604020202020204" pitchFamily="34" charset="0"/>
                <a:hlinkClick r:id="rId8"/>
              </a:rPr>
              <a:t>Rhythm Engineering</a:t>
            </a:r>
            <a:r>
              <a:rPr lang="en-US" altLang="zh-TW" sz="1600" b="0" i="0" dirty="0">
                <a:solidFill>
                  <a:srgbClr val="000000"/>
                </a:solidFill>
                <a:effectLst/>
                <a:latin typeface="Arial" panose="020B0604020202020204" pitchFamily="34" charset="0"/>
              </a:rPr>
              <a:t> (Lenexa, Kansas) combines a strategy of global and local intersection optimization methodology to improve arterial progression while reducing side street and left turn delay.  There are many others in existence and in development.</a:t>
            </a:r>
          </a:p>
        </p:txBody>
      </p:sp>
    </p:spTree>
    <p:extLst>
      <p:ext uri="{BB962C8B-B14F-4D97-AF65-F5344CB8AC3E}">
        <p14:creationId xmlns:p14="http://schemas.microsoft.com/office/powerpoint/2010/main" val="170842656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自訂 20">
      <a:dk1>
        <a:sysClr val="windowText" lastClr="000000"/>
      </a:dk1>
      <a:lt1>
        <a:sysClr val="window" lastClr="FFFFFF"/>
      </a:lt1>
      <a:dk2>
        <a:srgbClr val="39302A"/>
      </a:dk2>
      <a:lt2>
        <a:srgbClr val="95979B"/>
      </a:lt2>
      <a:accent1>
        <a:srgbClr val="F39800"/>
      </a:accent1>
      <a:accent2>
        <a:srgbClr val="EC7016"/>
      </a:accent2>
      <a:accent3>
        <a:srgbClr val="E64823"/>
      </a:accent3>
      <a:accent4>
        <a:srgbClr val="807BB8"/>
      </a:accent4>
      <a:accent5>
        <a:srgbClr val="7AC8CB"/>
      </a:accent5>
      <a:accent6>
        <a:srgbClr val="FFF368"/>
      </a:accent6>
      <a:hlink>
        <a:srgbClr val="2998E3"/>
      </a:hlink>
      <a:folHlink>
        <a:srgbClr val="7F723D"/>
      </a:folHlink>
    </a:clrScheme>
    <a:fontScheme name="LEOTEK">
      <a:majorFont>
        <a:latin typeface="Calibri Light"/>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534</Words>
  <Application>Microsoft Office PowerPoint</Application>
  <PresentationFormat>寬螢幕</PresentationFormat>
  <Paragraphs>51</Paragraphs>
  <Slides>5</Slides>
  <Notes>0</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5</vt:i4>
      </vt:variant>
    </vt:vector>
  </HeadingPairs>
  <TitlesOfParts>
    <vt:vector size="16" baseType="lpstr">
      <vt:lpstr>weblysleek_uisemibold</vt:lpstr>
      <vt:lpstr>微軟正黑體</vt:lpstr>
      <vt:lpstr>微軟正黑體</vt:lpstr>
      <vt:lpstr>Aptos</vt:lpstr>
      <vt:lpstr>Aptos Display</vt:lpstr>
      <vt:lpstr>Arial</vt:lpstr>
      <vt:lpstr>Calibri</vt:lpstr>
      <vt:lpstr>Calibri Light</vt:lpstr>
      <vt:lpstr>Wingdings</vt:lpstr>
      <vt:lpstr>Office 佈景主題</vt:lpstr>
      <vt:lpstr>Office Theme</vt:lpstr>
      <vt:lpstr>傳統車本觸動號誌設計不符合時代潮流</vt:lpstr>
      <vt:lpstr>新式觸動號誌機制追求更公平的時制時相分配</vt:lpstr>
      <vt:lpstr>機會</vt:lpstr>
      <vt:lpstr>Total solution package</vt:lpstr>
      <vt:lpstr>觸動號誌演算法設計公司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傳統車本觸動號誌設計不符合時代潮流</dc:title>
  <dc:creator>Allen Hsu</dc:creator>
  <cp:lastModifiedBy>Allen Hsu</cp:lastModifiedBy>
  <cp:revision>1</cp:revision>
  <dcterms:created xsi:type="dcterms:W3CDTF">2024-06-21T02:30:38Z</dcterms:created>
  <dcterms:modified xsi:type="dcterms:W3CDTF">2024-06-21T07:13:50Z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8863998-4fb7-40af-9b7f-58501b597a22_Enabled">
    <vt:lpwstr>true</vt:lpwstr>
  </property>
  <property fmtid="{D5CDD505-2E9C-101B-9397-08002B2CF9AE}" pid="3" name="MSIP_Label_f8863998-4fb7-40af-9b7f-58501b597a22_SetDate">
    <vt:lpwstr>2024-06-21T02:42:21Z</vt:lpwstr>
  </property>
  <property fmtid="{D5CDD505-2E9C-101B-9397-08002B2CF9AE}" pid="4" name="MSIP_Label_f8863998-4fb7-40af-9b7f-58501b597a22_Method">
    <vt:lpwstr>Privileged</vt:lpwstr>
  </property>
  <property fmtid="{D5CDD505-2E9C-101B-9397-08002B2CF9AE}" pid="5" name="MSIP_Label_f8863998-4fb7-40af-9b7f-58501b597a22_Name">
    <vt:lpwstr>f8863998-4fb7-40af-9b7f-58501b597a22</vt:lpwstr>
  </property>
  <property fmtid="{D5CDD505-2E9C-101B-9397-08002B2CF9AE}" pid="6" name="MSIP_Label_f8863998-4fb7-40af-9b7f-58501b597a22_SiteId">
    <vt:lpwstr>5a7a259b-6730-404b-bc25-5c6c773229ca</vt:lpwstr>
  </property>
  <property fmtid="{D5CDD505-2E9C-101B-9397-08002B2CF9AE}" pid="7" name="MSIP_Label_f8863998-4fb7-40af-9b7f-58501b597a22_ActionId">
    <vt:lpwstr>541eb086-92db-4b7b-9d68-2fe80d96744e</vt:lpwstr>
  </property>
  <property fmtid="{D5CDD505-2E9C-101B-9397-08002B2CF9AE}" pid="8" name="MSIP_Label_f8863998-4fb7-40af-9b7f-58501b597a22_ContentBits">
    <vt:lpwstr>1</vt:lpwstr>
  </property>
</Properties>
</file>