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sldIdLst>
    <p:sldId id="2147374858" r:id="rId2"/>
    <p:sldId id="2147374860" r:id="rId3"/>
    <p:sldId id="2147374861" r:id="rId4"/>
    <p:sldId id="2147374862" r:id="rId5"/>
    <p:sldId id="21473748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411FF-69E8-47D5-8472-D8BB04149169}" v="24" dt="2024-04-08T09:53:36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n Hsu" userId="60d91a9c-a42c-4cc8-ad01-70c31ac073b3" providerId="ADAL" clId="{DC8411FF-69E8-47D5-8472-D8BB04149169}"/>
    <pc:docChg chg="undo custSel addSld delSld modSld delMainMaster">
      <pc:chgData name="Allen Hsu" userId="60d91a9c-a42c-4cc8-ad01-70c31ac073b3" providerId="ADAL" clId="{DC8411FF-69E8-47D5-8472-D8BB04149169}" dt="2024-04-08T09:54:13.030" v="1442" actId="20577"/>
      <pc:docMkLst>
        <pc:docMk/>
      </pc:docMkLst>
      <pc:sldChg chg="new del">
        <pc:chgData name="Allen Hsu" userId="60d91a9c-a42c-4cc8-ad01-70c31ac073b3" providerId="ADAL" clId="{DC8411FF-69E8-47D5-8472-D8BB04149169}" dt="2024-04-08T01:46:08.760" v="5" actId="47"/>
        <pc:sldMkLst>
          <pc:docMk/>
          <pc:sldMk cId="3443549872" sldId="256"/>
        </pc:sldMkLst>
      </pc:sldChg>
      <pc:sldChg chg="addSp delSp modSp add del mod">
        <pc:chgData name="Allen Hsu" userId="60d91a9c-a42c-4cc8-ad01-70c31ac073b3" providerId="ADAL" clId="{DC8411FF-69E8-47D5-8472-D8BB04149169}" dt="2024-04-08T08:05:26.206" v="337" actId="20577"/>
        <pc:sldMkLst>
          <pc:docMk/>
          <pc:sldMk cId="3069335353" sldId="2147374858"/>
        </pc:sldMkLst>
        <pc:spChg chg="mod">
          <ac:chgData name="Allen Hsu" userId="60d91a9c-a42c-4cc8-ad01-70c31ac073b3" providerId="ADAL" clId="{DC8411FF-69E8-47D5-8472-D8BB04149169}" dt="2024-04-08T01:46:16.371" v="13" actId="20577"/>
          <ac:spMkLst>
            <pc:docMk/>
            <pc:sldMk cId="3069335353" sldId="2147374858"/>
            <ac:spMk id="2" creationId="{62B7C6C0-B262-A098-E4C7-887DBF78A14C}"/>
          </ac:spMkLst>
        </pc:spChg>
        <pc:spChg chg="add mod">
          <ac:chgData name="Allen Hsu" userId="60d91a9c-a42c-4cc8-ad01-70c31ac073b3" providerId="ADAL" clId="{DC8411FF-69E8-47D5-8472-D8BB04149169}" dt="2024-04-08T08:04:10.856" v="220" actId="1076"/>
          <ac:spMkLst>
            <pc:docMk/>
            <pc:sldMk cId="3069335353" sldId="2147374858"/>
            <ac:spMk id="4" creationId="{A5FD4662-98E5-BD5E-E69E-1BCC56C250FA}"/>
          </ac:spMkLst>
        </pc:spChg>
        <pc:spChg chg="add mod">
          <ac:chgData name="Allen Hsu" userId="60d91a9c-a42c-4cc8-ad01-70c31ac073b3" providerId="ADAL" clId="{DC8411FF-69E8-47D5-8472-D8BB04149169}" dt="2024-04-08T08:05:26.206" v="337" actId="20577"/>
          <ac:spMkLst>
            <pc:docMk/>
            <pc:sldMk cId="3069335353" sldId="2147374858"/>
            <ac:spMk id="5" creationId="{746D3855-BAE6-91BA-4428-12C978DF0D41}"/>
          </ac:spMkLst>
        </pc:spChg>
        <pc:picChg chg="del">
          <ac:chgData name="Allen Hsu" userId="60d91a9c-a42c-4cc8-ad01-70c31ac073b3" providerId="ADAL" clId="{DC8411FF-69E8-47D5-8472-D8BB04149169}" dt="2024-04-08T01:46:07.038" v="4" actId="478"/>
          <ac:picMkLst>
            <pc:docMk/>
            <pc:sldMk cId="3069335353" sldId="2147374858"/>
            <ac:picMk id="6" creationId="{21E4B167-FF59-B970-7EC9-27589377859D}"/>
          </ac:picMkLst>
        </pc:picChg>
        <pc:picChg chg="del">
          <ac:chgData name="Allen Hsu" userId="60d91a9c-a42c-4cc8-ad01-70c31ac073b3" providerId="ADAL" clId="{DC8411FF-69E8-47D5-8472-D8BB04149169}" dt="2024-04-08T01:46:07.038" v="4" actId="478"/>
          <ac:picMkLst>
            <pc:docMk/>
            <pc:sldMk cId="3069335353" sldId="2147374858"/>
            <ac:picMk id="8" creationId="{6C009F29-4233-852F-08F8-EFD036485F79}"/>
          </ac:picMkLst>
        </pc:picChg>
      </pc:sldChg>
      <pc:sldChg chg="addSp delSp modSp new mod">
        <pc:chgData name="Allen Hsu" userId="60d91a9c-a42c-4cc8-ad01-70c31ac073b3" providerId="ADAL" clId="{DC8411FF-69E8-47D5-8472-D8BB04149169}" dt="2024-04-08T09:39:52.493" v="1255" actId="1076"/>
        <pc:sldMkLst>
          <pc:docMk/>
          <pc:sldMk cId="4109547063" sldId="2147374859"/>
        </pc:sldMkLst>
        <pc:spChg chg="mod">
          <ac:chgData name="Allen Hsu" userId="60d91a9c-a42c-4cc8-ad01-70c31ac073b3" providerId="ADAL" clId="{DC8411FF-69E8-47D5-8472-D8BB04149169}" dt="2024-04-08T01:48:51.737" v="205" actId="20577"/>
          <ac:spMkLst>
            <pc:docMk/>
            <pc:sldMk cId="4109547063" sldId="2147374859"/>
            <ac:spMk id="2" creationId="{CC4C5619-DD1B-59D3-926F-22B883DAFBC8}"/>
          </ac:spMkLst>
        </pc:spChg>
        <pc:spChg chg="del">
          <ac:chgData name="Allen Hsu" userId="60d91a9c-a42c-4cc8-ad01-70c31ac073b3" providerId="ADAL" clId="{DC8411FF-69E8-47D5-8472-D8BB04149169}" dt="2024-04-08T01:48:54.328" v="206" actId="478"/>
          <ac:spMkLst>
            <pc:docMk/>
            <pc:sldMk cId="4109547063" sldId="2147374859"/>
            <ac:spMk id="4" creationId="{A1CC3FCC-A14B-A66D-B3B9-F0CA3CCE894D}"/>
          </ac:spMkLst>
        </pc:spChg>
        <pc:spChg chg="add mod">
          <ac:chgData name="Allen Hsu" userId="60d91a9c-a42c-4cc8-ad01-70c31ac073b3" providerId="ADAL" clId="{DC8411FF-69E8-47D5-8472-D8BB04149169}" dt="2024-04-08T02:00:10.348" v="218" actId="404"/>
          <ac:spMkLst>
            <pc:docMk/>
            <pc:sldMk cId="4109547063" sldId="2147374859"/>
            <ac:spMk id="7" creationId="{A8231E60-8333-1F0A-1E35-5D2901DA3EDA}"/>
          </ac:spMkLst>
        </pc:spChg>
        <pc:picChg chg="add mod">
          <ac:chgData name="Allen Hsu" userId="60d91a9c-a42c-4cc8-ad01-70c31ac073b3" providerId="ADAL" clId="{DC8411FF-69E8-47D5-8472-D8BB04149169}" dt="2024-04-08T09:39:52.493" v="1255" actId="1076"/>
          <ac:picMkLst>
            <pc:docMk/>
            <pc:sldMk cId="4109547063" sldId="2147374859"/>
            <ac:picMk id="4" creationId="{F26CDB56-9072-1BB0-A9FA-4E73B25864A6}"/>
          </ac:picMkLst>
        </pc:picChg>
        <pc:picChg chg="add mod">
          <ac:chgData name="Allen Hsu" userId="60d91a9c-a42c-4cc8-ad01-70c31ac073b3" providerId="ADAL" clId="{DC8411FF-69E8-47D5-8472-D8BB04149169}" dt="2024-04-08T09:39:43.252" v="1252" actId="14100"/>
          <ac:picMkLst>
            <pc:docMk/>
            <pc:sldMk cId="4109547063" sldId="2147374859"/>
            <ac:picMk id="5" creationId="{B76E4946-97F6-FC17-954D-AC7F3536DBB0}"/>
          </ac:picMkLst>
        </pc:picChg>
      </pc:sldChg>
      <pc:sldChg chg="addSp delSp modSp new mod modNotesTx">
        <pc:chgData name="Allen Hsu" userId="60d91a9c-a42c-4cc8-ad01-70c31ac073b3" providerId="ADAL" clId="{DC8411FF-69E8-47D5-8472-D8BB04149169}" dt="2024-04-08T09:54:13.030" v="1442" actId="20577"/>
        <pc:sldMkLst>
          <pc:docMk/>
          <pc:sldMk cId="1211808999" sldId="2147374860"/>
        </pc:sldMkLst>
        <pc:spChg chg="mod">
          <ac:chgData name="Allen Hsu" userId="60d91a9c-a42c-4cc8-ad01-70c31ac073b3" providerId="ADAL" clId="{DC8411FF-69E8-47D5-8472-D8BB04149169}" dt="2024-04-08T09:08:01.755" v="1013" actId="20577"/>
          <ac:spMkLst>
            <pc:docMk/>
            <pc:sldMk cId="1211808999" sldId="2147374860"/>
            <ac:spMk id="2" creationId="{A2408A9B-61BA-B10D-B23B-8C58D787D720}"/>
          </ac:spMkLst>
        </pc:spChg>
        <pc:spChg chg="add del">
          <ac:chgData name="Allen Hsu" userId="60d91a9c-a42c-4cc8-ad01-70c31ac073b3" providerId="ADAL" clId="{DC8411FF-69E8-47D5-8472-D8BB04149169}" dt="2024-04-08T08:06:18.794" v="341" actId="3680"/>
          <ac:spMkLst>
            <pc:docMk/>
            <pc:sldMk cId="1211808999" sldId="2147374860"/>
            <ac:spMk id="4" creationId="{6A8A064B-DD1B-5C6F-BA48-9EC1A64C61E3}"/>
          </ac:spMkLst>
        </pc:spChg>
        <pc:spChg chg="add mod">
          <ac:chgData name="Allen Hsu" userId="60d91a9c-a42c-4cc8-ad01-70c31ac073b3" providerId="ADAL" clId="{DC8411FF-69E8-47D5-8472-D8BB04149169}" dt="2024-04-08T09:08:13.574" v="1032" actId="20577"/>
          <ac:spMkLst>
            <pc:docMk/>
            <pc:sldMk cId="1211808999" sldId="2147374860"/>
            <ac:spMk id="7" creationId="{E7AF10A3-2103-649A-4D36-9310EA37700E}"/>
          </ac:spMkLst>
        </pc:spChg>
        <pc:spChg chg="add mod">
          <ac:chgData name="Allen Hsu" userId="60d91a9c-a42c-4cc8-ad01-70c31ac073b3" providerId="ADAL" clId="{DC8411FF-69E8-47D5-8472-D8BB04149169}" dt="2024-04-08T09:01:40.455" v="937" actId="207"/>
          <ac:spMkLst>
            <pc:docMk/>
            <pc:sldMk cId="1211808999" sldId="2147374860"/>
            <ac:spMk id="9" creationId="{2204DECF-2913-578E-B949-605ED963F908}"/>
          </ac:spMkLst>
        </pc:spChg>
        <pc:spChg chg="add mod">
          <ac:chgData name="Allen Hsu" userId="60d91a9c-a42c-4cc8-ad01-70c31ac073b3" providerId="ADAL" clId="{DC8411FF-69E8-47D5-8472-D8BB04149169}" dt="2024-04-08T09:45:37.284" v="1383" actId="14100"/>
          <ac:spMkLst>
            <pc:docMk/>
            <pc:sldMk cId="1211808999" sldId="2147374860"/>
            <ac:spMk id="10" creationId="{124950A3-BD57-E3F0-601E-4F6F650E6AB9}"/>
          </ac:spMkLst>
        </pc:spChg>
        <pc:spChg chg="add mod">
          <ac:chgData name="Allen Hsu" userId="60d91a9c-a42c-4cc8-ad01-70c31ac073b3" providerId="ADAL" clId="{DC8411FF-69E8-47D5-8472-D8BB04149169}" dt="2024-04-08T09:54:13.030" v="1442" actId="20577"/>
          <ac:spMkLst>
            <pc:docMk/>
            <pc:sldMk cId="1211808999" sldId="2147374860"/>
            <ac:spMk id="11" creationId="{9C297219-0F80-BCA4-C91E-3012894BFAD0}"/>
          </ac:spMkLst>
        </pc:spChg>
        <pc:graphicFrameChg chg="add del mod ord modGraphic">
          <ac:chgData name="Allen Hsu" userId="60d91a9c-a42c-4cc8-ad01-70c31ac073b3" providerId="ADAL" clId="{DC8411FF-69E8-47D5-8472-D8BB04149169}" dt="2024-04-08T08:06:13.678" v="340" actId="3680"/>
          <ac:graphicFrameMkLst>
            <pc:docMk/>
            <pc:sldMk cId="1211808999" sldId="2147374860"/>
            <ac:graphicFrameMk id="5" creationId="{86C1C75E-93B4-9397-053D-FBC11B228CF9}"/>
          </ac:graphicFrameMkLst>
        </pc:graphicFrameChg>
        <pc:graphicFrameChg chg="add mod ord modGraphic">
          <ac:chgData name="Allen Hsu" userId="60d91a9c-a42c-4cc8-ad01-70c31ac073b3" providerId="ADAL" clId="{DC8411FF-69E8-47D5-8472-D8BB04149169}" dt="2024-04-08T09:31:11.882" v="1247" actId="404"/>
          <ac:graphicFrameMkLst>
            <pc:docMk/>
            <pc:sldMk cId="1211808999" sldId="2147374860"/>
            <ac:graphicFrameMk id="6" creationId="{939EDC23-2040-7688-D9E4-6EB97A29BBC1}"/>
          </ac:graphicFrameMkLst>
        </pc:graphicFrameChg>
        <pc:graphicFrameChg chg="add mod modGraphic">
          <ac:chgData name="Allen Hsu" userId="60d91a9c-a42c-4cc8-ad01-70c31ac073b3" providerId="ADAL" clId="{DC8411FF-69E8-47D5-8472-D8BB04149169}" dt="2024-04-08T09:45:29.881" v="1382" actId="20577"/>
          <ac:graphicFrameMkLst>
            <pc:docMk/>
            <pc:sldMk cId="1211808999" sldId="2147374860"/>
            <ac:graphicFrameMk id="8" creationId="{AA859A4F-CC76-C324-525B-0CA45082E9AE}"/>
          </ac:graphicFrameMkLst>
        </pc:graphicFrameChg>
      </pc:sldChg>
      <pc:sldChg chg="addSp delSp modSp new mod">
        <pc:chgData name="Allen Hsu" userId="60d91a9c-a42c-4cc8-ad01-70c31ac073b3" providerId="ADAL" clId="{DC8411FF-69E8-47D5-8472-D8BB04149169}" dt="2024-04-08T08:54:38.103" v="758" actId="20577"/>
        <pc:sldMkLst>
          <pc:docMk/>
          <pc:sldMk cId="3836159094" sldId="2147374861"/>
        </pc:sldMkLst>
        <pc:spChg chg="mod">
          <ac:chgData name="Allen Hsu" userId="60d91a9c-a42c-4cc8-ad01-70c31ac073b3" providerId="ADAL" clId="{DC8411FF-69E8-47D5-8472-D8BB04149169}" dt="2024-04-08T08:51:22.330" v="639" actId="20577"/>
          <ac:spMkLst>
            <pc:docMk/>
            <pc:sldMk cId="3836159094" sldId="2147374861"/>
            <ac:spMk id="2" creationId="{0F6B8343-E551-9F8D-1855-8C6EF74D3537}"/>
          </ac:spMkLst>
        </pc:spChg>
        <pc:spChg chg="del">
          <ac:chgData name="Allen Hsu" userId="60d91a9c-a42c-4cc8-ad01-70c31ac073b3" providerId="ADAL" clId="{DC8411FF-69E8-47D5-8472-D8BB04149169}" dt="2024-04-08T08:51:25.857" v="640" actId="478"/>
          <ac:spMkLst>
            <pc:docMk/>
            <pc:sldMk cId="3836159094" sldId="2147374861"/>
            <ac:spMk id="4" creationId="{D89B4BE0-69FF-30B3-26D9-E246CAFB1FF9}"/>
          </ac:spMkLst>
        </pc:spChg>
        <pc:spChg chg="add mod">
          <ac:chgData name="Allen Hsu" userId="60d91a9c-a42c-4cc8-ad01-70c31ac073b3" providerId="ADAL" clId="{DC8411FF-69E8-47D5-8472-D8BB04149169}" dt="2024-04-08T08:54:12.228" v="708" actId="2085"/>
          <ac:spMkLst>
            <pc:docMk/>
            <pc:sldMk cId="3836159094" sldId="2147374861"/>
            <ac:spMk id="7" creationId="{66F95E70-AAC3-8977-83A7-699DE73DFC78}"/>
          </ac:spMkLst>
        </pc:spChg>
        <pc:spChg chg="add mod">
          <ac:chgData name="Allen Hsu" userId="60d91a9c-a42c-4cc8-ad01-70c31ac073b3" providerId="ADAL" clId="{DC8411FF-69E8-47D5-8472-D8BB04149169}" dt="2024-04-08T08:54:38.103" v="758" actId="20577"/>
          <ac:spMkLst>
            <pc:docMk/>
            <pc:sldMk cId="3836159094" sldId="2147374861"/>
            <ac:spMk id="8" creationId="{BF832453-FA25-1668-D912-0C66E947A1ED}"/>
          </ac:spMkLst>
        </pc:spChg>
        <pc:picChg chg="add mod">
          <ac:chgData name="Allen Hsu" userId="60d91a9c-a42c-4cc8-ad01-70c31ac073b3" providerId="ADAL" clId="{DC8411FF-69E8-47D5-8472-D8BB04149169}" dt="2024-04-08T08:52:03.144" v="643" actId="14100"/>
          <ac:picMkLst>
            <pc:docMk/>
            <pc:sldMk cId="3836159094" sldId="2147374861"/>
            <ac:picMk id="5" creationId="{D3D7F420-54C3-B471-DD28-4791E2B4833E}"/>
          </ac:picMkLst>
        </pc:picChg>
        <pc:picChg chg="add mod">
          <ac:chgData name="Allen Hsu" userId="60d91a9c-a42c-4cc8-ad01-70c31ac073b3" providerId="ADAL" clId="{DC8411FF-69E8-47D5-8472-D8BB04149169}" dt="2024-04-08T08:51:58.348" v="642" actId="14100"/>
          <ac:picMkLst>
            <pc:docMk/>
            <pc:sldMk cId="3836159094" sldId="2147374861"/>
            <ac:picMk id="6" creationId="{917B2B6C-F1EB-A9BE-4AD9-60A126DE0A60}"/>
          </ac:picMkLst>
        </pc:picChg>
      </pc:sldChg>
      <pc:sldChg chg="addSp delSp modSp new mod">
        <pc:chgData name="Allen Hsu" userId="60d91a9c-a42c-4cc8-ad01-70c31ac073b3" providerId="ADAL" clId="{DC8411FF-69E8-47D5-8472-D8BB04149169}" dt="2024-04-08T09:51:14.415" v="1394" actId="1076"/>
        <pc:sldMkLst>
          <pc:docMk/>
          <pc:sldMk cId="1155862375" sldId="2147374862"/>
        </pc:sldMkLst>
        <pc:spChg chg="mod">
          <ac:chgData name="Allen Hsu" userId="60d91a9c-a42c-4cc8-ad01-70c31ac073b3" providerId="ADAL" clId="{DC8411FF-69E8-47D5-8472-D8BB04149169}" dt="2024-04-08T09:09:15.157" v="1063" actId="20577"/>
          <ac:spMkLst>
            <pc:docMk/>
            <pc:sldMk cId="1155862375" sldId="2147374862"/>
            <ac:spMk id="2" creationId="{BEE4BF5A-AC83-A3A4-CE6D-BEC617284539}"/>
          </ac:spMkLst>
        </pc:spChg>
        <pc:spChg chg="del">
          <ac:chgData name="Allen Hsu" userId="60d91a9c-a42c-4cc8-ad01-70c31ac073b3" providerId="ADAL" clId="{DC8411FF-69E8-47D5-8472-D8BB04149169}" dt="2024-04-08T09:09:20.609" v="1064" actId="478"/>
          <ac:spMkLst>
            <pc:docMk/>
            <pc:sldMk cId="1155862375" sldId="2147374862"/>
            <ac:spMk id="4" creationId="{F1F2AEF0-6393-2C13-08B8-1D6B5172EF25}"/>
          </ac:spMkLst>
        </pc:spChg>
        <pc:spChg chg="add mod">
          <ac:chgData name="Allen Hsu" userId="60d91a9c-a42c-4cc8-ad01-70c31ac073b3" providerId="ADAL" clId="{DC8411FF-69E8-47D5-8472-D8BB04149169}" dt="2024-04-08T09:47:44.719" v="1391" actId="20577"/>
          <ac:spMkLst>
            <pc:docMk/>
            <pc:sldMk cId="1155862375" sldId="2147374862"/>
            <ac:spMk id="5" creationId="{CF0057EF-1AAA-7D61-DE4D-96906EC56AD1}"/>
          </ac:spMkLst>
        </pc:spChg>
        <pc:spChg chg="add mod">
          <ac:chgData name="Allen Hsu" userId="60d91a9c-a42c-4cc8-ad01-70c31ac073b3" providerId="ADAL" clId="{DC8411FF-69E8-47D5-8472-D8BB04149169}" dt="2024-04-08T09:45:53.789" v="1387" actId="20577"/>
          <ac:spMkLst>
            <pc:docMk/>
            <pc:sldMk cId="1155862375" sldId="2147374862"/>
            <ac:spMk id="6" creationId="{53AD4227-DFBF-7E1B-AA25-099B611FA4E1}"/>
          </ac:spMkLst>
        </pc:spChg>
        <pc:spChg chg="add mod">
          <ac:chgData name="Allen Hsu" userId="60d91a9c-a42c-4cc8-ad01-70c31ac073b3" providerId="ADAL" clId="{DC8411FF-69E8-47D5-8472-D8BB04149169}" dt="2024-04-08T09:40:59.596" v="1300" actId="14100"/>
          <ac:spMkLst>
            <pc:docMk/>
            <pc:sldMk cId="1155862375" sldId="2147374862"/>
            <ac:spMk id="8" creationId="{9F348044-E54B-9C0A-F155-1062C01A7091}"/>
          </ac:spMkLst>
        </pc:spChg>
        <pc:picChg chg="add mod modCrop">
          <ac:chgData name="Allen Hsu" userId="60d91a9c-a42c-4cc8-ad01-70c31ac073b3" providerId="ADAL" clId="{DC8411FF-69E8-47D5-8472-D8BB04149169}" dt="2024-04-08T09:40:35.382" v="1263" actId="1076"/>
          <ac:picMkLst>
            <pc:docMk/>
            <pc:sldMk cId="1155862375" sldId="2147374862"/>
            <ac:picMk id="7" creationId="{3AAE3AB4-4789-0401-AEEB-CC480DECC697}"/>
          </ac:picMkLst>
        </pc:picChg>
        <pc:picChg chg="add mod">
          <ac:chgData name="Allen Hsu" userId="60d91a9c-a42c-4cc8-ad01-70c31ac073b3" providerId="ADAL" clId="{DC8411FF-69E8-47D5-8472-D8BB04149169}" dt="2024-04-08T09:51:14.415" v="1394" actId="1076"/>
          <ac:picMkLst>
            <pc:docMk/>
            <pc:sldMk cId="1155862375" sldId="2147374862"/>
            <ac:picMk id="10" creationId="{284D8601-40FC-A068-8FCF-7E25502B2A6C}"/>
          </ac:picMkLst>
        </pc:picChg>
      </pc:sldChg>
      <pc:sldMasterChg chg="del addSldLayout delSldLayout">
        <pc:chgData name="Allen Hsu" userId="60d91a9c-a42c-4cc8-ad01-70c31ac073b3" providerId="ADAL" clId="{DC8411FF-69E8-47D5-8472-D8BB04149169}" dt="2024-04-08T01:46:08.760" v="5" actId="47"/>
        <pc:sldMasterMkLst>
          <pc:docMk/>
          <pc:sldMasterMk cId="129526484" sldId="2147483648"/>
        </pc:sldMasterMkLst>
        <pc:sldLayoutChg chg="add del">
          <pc:chgData name="Allen Hsu" userId="60d91a9c-a42c-4cc8-ad01-70c31ac073b3" providerId="ADAL" clId="{DC8411FF-69E8-47D5-8472-D8BB04149169}" dt="2024-04-08T01:46:08.760" v="5" actId="47"/>
          <pc:sldLayoutMkLst>
            <pc:docMk/>
            <pc:sldMasterMk cId="129526484" sldId="2147483648"/>
            <pc:sldLayoutMk cId="3905126782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896C0-8FC8-49F5-8DD8-C26A5905139D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413DA-07D6-465E-A0CA-F689D6D04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57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SPaT</a:t>
            </a:r>
            <a:r>
              <a:rPr lang="zh-TW" altLang="en-US" dirty="0"/>
              <a:t>、</a:t>
            </a:r>
            <a:r>
              <a:rPr lang="en-US" altLang="zh-TW" dirty="0"/>
              <a:t>Map</a:t>
            </a:r>
            <a:r>
              <a:rPr lang="zh-TW" altLang="en-US" dirty="0"/>
              <a:t>內容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https://ictjournal.itri.org.tw/xcdoc/cont?xsmsid=0M236556470056558161&amp;sid=0N265418986798487144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413DA-07D6-465E-A0CA-F689D6D0453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713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413DA-07D6-465E-A0CA-F689D6D0453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54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57BB322-78F2-DA19-9834-930A5D8A4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23" r="-140"/>
          <a:stretch/>
        </p:blipFill>
        <p:spPr>
          <a:xfrm>
            <a:off x="0" y="166416"/>
            <a:ext cx="3309257" cy="649614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D4E2DC8D-FDD0-0053-60D3-10628F577CDE}"/>
              </a:ext>
            </a:extLst>
          </p:cNvPr>
          <p:cNvSpPr/>
          <p:nvPr userDrawn="1"/>
        </p:nvSpPr>
        <p:spPr>
          <a:xfrm>
            <a:off x="0" y="0"/>
            <a:ext cx="1219970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48000">
                <a:schemeClr val="accent2">
                  <a:alpha val="70000"/>
                </a:schemeClr>
              </a:gs>
              <a:gs pos="100000">
                <a:schemeClr val="accent3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B6E1EAB4-A8E2-40B3-7409-D3C6E71A40F9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327790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版面配置區 10">
            <a:extLst>
              <a:ext uri="{FF2B5EF4-FFF2-40B4-BE49-F238E27FC236}">
                <a16:creationId xmlns:a16="http://schemas.microsoft.com/office/drawing/2014/main" id="{E368F0FE-253C-90A5-A274-21063F931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3824967"/>
            <a:ext cx="6913964" cy="6081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Speaker Name Goes Here</a:t>
            </a:r>
            <a:endParaRPr kumimoji="1" lang="zh-TW" altLang="en-US"/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4778D045-ADD2-0CA5-ED0F-74A5127E6E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00" y="2951018"/>
            <a:ext cx="6889025" cy="691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Presentation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00000" y="444652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0E67C480-1515-4254-9025-3853D21EC8D6}" type="datetime3">
              <a:rPr lang="en-US" altLang="zh-TW" smtClean="0"/>
              <a:pPr/>
              <a:t>8 April 2024</a:t>
            </a:fld>
            <a:endParaRPr lang="en-US"/>
          </a:p>
        </p:txBody>
      </p:sp>
      <p:pic>
        <p:nvPicPr>
          <p:cNvPr id="6" name="圖片 5" descr="一張含有 文字, 美工圖案 的圖片&#10;&#10;自動產生的描述">
            <a:extLst>
              <a:ext uri="{FF2B5EF4-FFF2-40B4-BE49-F238E27FC236}">
                <a16:creationId xmlns:a16="http://schemas.microsoft.com/office/drawing/2014/main" id="{D3350A7B-F384-FCEA-9CAE-654B1C2090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454" y="2527066"/>
            <a:ext cx="1169400" cy="28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5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8790334-8103-B266-1D53-916F5AAA09D7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89929E-7B3B-4CAD-8097-4AEA6F69211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677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8790334-8103-B266-1D53-916F5AAA09D7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31BEC75-8B52-027A-FD55-3F4600A55A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229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49A0BDA6-9B53-DC6F-7FD7-0719E1C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000" y="614469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7D5B10-7F0F-4A29-A088-F269036550CE}" type="datetime3">
              <a:rPr lang="en-US" altLang="zh-TW" smtClean="0"/>
              <a:t>8 April 2024</a:t>
            </a:fld>
            <a:endParaRPr 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12F934B0-E70D-E2E4-2822-5EBB22D6C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08457" y="801914"/>
            <a:ext cx="5109029" cy="5254172"/>
          </a:xfrm>
          <a:prstGeom prst="rect">
            <a:avLst/>
          </a:prstGeom>
        </p:spPr>
      </p:pic>
      <p:cxnSp>
        <p:nvCxnSpPr>
          <p:cNvPr id="2" name="Straight Connector 13">
            <a:extLst>
              <a:ext uri="{FF2B5EF4-FFF2-40B4-BE49-F238E27FC236}">
                <a16:creationId xmlns:a16="http://schemas.microsoft.com/office/drawing/2014/main" id="{26672422-0D34-2AAE-4ED8-C5DB7EBD39EE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687392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版面配置區 10">
            <a:extLst>
              <a:ext uri="{FF2B5EF4-FFF2-40B4-BE49-F238E27FC236}">
                <a16:creationId xmlns:a16="http://schemas.microsoft.com/office/drawing/2014/main" id="{E20FFCAE-BA9B-FEE3-6D64-0ADE006EB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3824966"/>
            <a:ext cx="4757316" cy="1966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20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This is a sample text. You can replace this text. Enter text here. This is a sample text. You can replace this text. </a:t>
            </a:r>
            <a:br>
              <a:rPr lang="en-US" altLang="zh-TW" noProof="0"/>
            </a:br>
            <a:endParaRPr kumimoji="1" lang="zh-TW" altLang="en-US"/>
          </a:p>
        </p:txBody>
      </p:sp>
      <p:sp>
        <p:nvSpPr>
          <p:cNvPr id="7" name="文字版面配置區 11">
            <a:extLst>
              <a:ext uri="{FF2B5EF4-FFF2-40B4-BE49-F238E27FC236}">
                <a16:creationId xmlns:a16="http://schemas.microsoft.com/office/drawing/2014/main" id="{F41BC64D-937F-2DEB-C573-833C893330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00" y="1897167"/>
            <a:ext cx="4715429" cy="174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9801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64ACCA-F045-E8A5-43C0-D8287703214E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EB752A-68CB-1832-F753-239CF345087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833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64ACCA-F045-E8A5-43C0-D8287703214E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69E1B7-B26A-38EB-0464-723F146028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2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49A0BDA6-9B53-DC6F-7FD7-0719E1C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000" y="614469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7D5B10-7F0F-4A29-A088-F269036550CE}" type="datetime3">
              <a:rPr lang="en-US" altLang="zh-TW" smtClean="0"/>
              <a:t>8 April 2024</a:t>
            </a:fld>
            <a:endParaRPr 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12F934B0-E70D-E2E4-2822-5EBB22D6C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08457" y="801914"/>
            <a:ext cx="5109029" cy="5254172"/>
          </a:xfrm>
          <a:prstGeom prst="rect">
            <a:avLst/>
          </a:prstGeom>
        </p:spPr>
      </p:pic>
      <p:cxnSp>
        <p:nvCxnSpPr>
          <p:cNvPr id="2" name="Straight Connector 13">
            <a:extLst>
              <a:ext uri="{FF2B5EF4-FFF2-40B4-BE49-F238E27FC236}">
                <a16:creationId xmlns:a16="http://schemas.microsoft.com/office/drawing/2014/main" id="{A61E049A-A96F-9580-8A79-71714D6E510F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687392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標題版面配置區 10">
            <a:extLst>
              <a:ext uri="{FF2B5EF4-FFF2-40B4-BE49-F238E27FC236}">
                <a16:creationId xmlns:a16="http://schemas.microsoft.com/office/drawing/2014/main" id="{489DAF5B-4A0F-E7FE-A48A-5F6D3401F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3824966"/>
            <a:ext cx="4757316" cy="1966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20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This is a sample text. You can replace this text. Enter text here. This is a sample text. You can replace this text. </a:t>
            </a:r>
            <a:br>
              <a:rPr lang="en-US" altLang="zh-TW" noProof="0"/>
            </a:br>
            <a:endParaRPr kumimoji="1" lang="zh-TW" altLang="en-US"/>
          </a:p>
        </p:txBody>
      </p:sp>
      <p:sp>
        <p:nvSpPr>
          <p:cNvPr id="7" name="文字版面配置區 11">
            <a:extLst>
              <a:ext uri="{FF2B5EF4-FFF2-40B4-BE49-F238E27FC236}">
                <a16:creationId xmlns:a16="http://schemas.microsoft.com/office/drawing/2014/main" id="{BDFAE21A-FF23-10E9-39E7-04E915DAA0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00" y="1897167"/>
            <a:ext cx="4715429" cy="174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Title goes here</a:t>
            </a:r>
          </a:p>
        </p:txBody>
      </p:sp>
      <p:pic>
        <p:nvPicPr>
          <p:cNvPr id="4" name="圖片 3" descr="一張含有 文字, 美工圖案 的圖片&#10;&#10;自動產生的描述">
            <a:extLst>
              <a:ext uri="{FF2B5EF4-FFF2-40B4-BE49-F238E27FC236}">
                <a16:creationId xmlns:a16="http://schemas.microsoft.com/office/drawing/2014/main" id="{734F5CBF-A67F-8710-5DBA-931808AF27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454" y="2527066"/>
            <a:ext cx="1169400" cy="28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 sz="320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64ACCA-F045-E8A5-43C0-D8287703214E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2F8FC2-CDEE-AB07-373A-2CD934056B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95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64ACCA-F045-E8A5-43C0-D8287703214E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592874-CA3E-9B62-5994-E9A08DC3FB6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78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gradFill>
          <a:gsLst>
            <a:gs pos="0">
              <a:schemeClr val="accent1">
                <a:alpha val="70000"/>
              </a:schemeClr>
            </a:gs>
            <a:gs pos="48000">
              <a:schemeClr val="accent2">
                <a:alpha val="70000"/>
              </a:schemeClr>
            </a:gs>
            <a:gs pos="100000">
              <a:schemeClr val="accent3">
                <a:alpha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B6E1EAB4-A8E2-40B3-7409-D3C6E71A40F9}"/>
              </a:ext>
            </a:extLst>
          </p:cNvPr>
          <p:cNvCxnSpPr>
            <a:cxnSpLocks/>
          </p:cNvCxnSpPr>
          <p:nvPr userDrawn="1"/>
        </p:nvCxnSpPr>
        <p:spPr>
          <a:xfrm>
            <a:off x="-30076" y="1071487"/>
            <a:ext cx="5327790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4778D045-ADD2-0CA5-ED0F-74A5127E6E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6801" y="1400563"/>
            <a:ext cx="4600913" cy="1676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kumimoji="1" lang="en-US" altLang="zh-TW"/>
              <a:t>Thanks for Your Attention</a:t>
            </a:r>
            <a:endParaRPr kumimoji="1" lang="zh-TW" altLang="en-US"/>
          </a:p>
        </p:txBody>
      </p:sp>
      <p:pic>
        <p:nvPicPr>
          <p:cNvPr id="4" name="圖片 3" descr="一張含有 電子產品 的圖片&#10;&#10;自動產生的描述">
            <a:extLst>
              <a:ext uri="{FF2B5EF4-FFF2-40B4-BE49-F238E27FC236}">
                <a16:creationId xmlns:a16="http://schemas.microsoft.com/office/drawing/2014/main" id="{57D232CE-86CF-A1C9-7225-7C1A08746B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0948" y="2108324"/>
            <a:ext cx="9499352" cy="47496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FF2FB17-80FC-9F76-018F-865EF0FC5D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730" y="682172"/>
            <a:ext cx="3419054" cy="16509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1EDFAD7-715B-75D6-E6E1-4AC9187BE41D}"/>
              </a:ext>
            </a:extLst>
          </p:cNvPr>
          <p:cNvSpPr txBox="1"/>
          <p:nvPr userDrawn="1"/>
        </p:nvSpPr>
        <p:spPr>
          <a:xfrm>
            <a:off x="719091" y="6223247"/>
            <a:ext cx="3732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LEOTEK Electronics USA, LLC. | Leotek.com</a:t>
            </a:r>
            <a:endParaRPr lang="zh-TW" altLang="en-US" sz="1400" kern="12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2292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86C9691-6A6F-448E-BAAC-7CFE9E317655}"/>
              </a:ext>
            </a:extLst>
          </p:cNvPr>
          <p:cNvSpPr/>
          <p:nvPr userDrawn="1"/>
        </p:nvSpPr>
        <p:spPr>
          <a:xfrm flipV="1">
            <a:off x="0" y="0"/>
            <a:ext cx="84221" cy="1118937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1466C51-5811-462C-81B8-DFC2B4D2DB85}"/>
              </a:ext>
            </a:extLst>
          </p:cNvPr>
          <p:cNvGrpSpPr/>
          <p:nvPr userDrawn="1"/>
        </p:nvGrpSpPr>
        <p:grpSpPr>
          <a:xfrm>
            <a:off x="7373352" y="6480004"/>
            <a:ext cx="4737726" cy="274656"/>
            <a:chOff x="154834" y="6456663"/>
            <a:chExt cx="5488892" cy="318203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8A31EF9C-E019-483E-AA30-8B4F9823F05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356" b="71402"/>
            <a:stretch/>
          </p:blipFill>
          <p:spPr>
            <a:xfrm>
              <a:off x="154834" y="6456663"/>
              <a:ext cx="2235911" cy="318203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8D32C03-4635-4FA8-A737-6052EE9363A9}"/>
                </a:ext>
              </a:extLst>
            </p:cNvPr>
            <p:cNvSpPr txBox="1"/>
            <p:nvPr userDrawn="1"/>
          </p:nvSpPr>
          <p:spPr>
            <a:xfrm>
              <a:off x="2175639" y="6475622"/>
              <a:ext cx="3468087" cy="28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TW" sz="900"/>
                <a:t>All rights reserved</a:t>
              </a:r>
              <a:r>
                <a:rPr lang="en-US" altLang="zh-TW" sz="1000"/>
                <a:t> </a:t>
              </a:r>
              <a:r>
                <a:rPr lang="en-US" altLang="zh-TW" sz="900"/>
                <a:t>© LITE-ON Technology Corporation 2021</a:t>
              </a:r>
              <a:endParaRPr lang="zh-TW" altLang="en-US" sz="110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54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57BB322-78F2-DA19-9834-930A5D8A4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23" r="-140"/>
          <a:stretch/>
        </p:blipFill>
        <p:spPr>
          <a:xfrm>
            <a:off x="0" y="166416"/>
            <a:ext cx="3309257" cy="6496140"/>
          </a:xfrm>
          <a:prstGeom prst="rect">
            <a:avLst/>
          </a:prstGeom>
        </p:spPr>
      </p:pic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B6E1EAB4-A8E2-40B3-7409-D3C6E71A40F9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327790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4778D045-ADD2-0CA5-ED0F-74A5127E6E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5900" y="2037377"/>
            <a:ext cx="6281199" cy="1007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3200" b="1" i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Agenda</a:t>
            </a:r>
            <a:endParaRPr lang="zh-TW" altLang="en-US"/>
          </a:p>
        </p:txBody>
      </p:sp>
      <p:sp>
        <p:nvSpPr>
          <p:cNvPr id="3" name="文字版面配置區 61">
            <a:extLst>
              <a:ext uri="{FF2B5EF4-FFF2-40B4-BE49-F238E27FC236}">
                <a16:creationId xmlns:a16="http://schemas.microsoft.com/office/drawing/2014/main" id="{7AD2A7E7-E50C-B7C4-460B-DFC324A33C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95466" y="3871246"/>
            <a:ext cx="2592387" cy="695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7EEBBB0-E979-2ECA-1F78-0ACFF1B7D243}"/>
              </a:ext>
            </a:extLst>
          </p:cNvPr>
          <p:cNvCxnSpPr>
            <a:cxnSpLocks/>
          </p:cNvCxnSpPr>
          <p:nvPr userDrawn="1"/>
        </p:nvCxnSpPr>
        <p:spPr>
          <a:xfrm>
            <a:off x="2946400" y="3425371"/>
            <a:ext cx="767261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版面配置區 61">
            <a:extLst>
              <a:ext uri="{FF2B5EF4-FFF2-40B4-BE49-F238E27FC236}">
                <a16:creationId xmlns:a16="http://schemas.microsoft.com/office/drawing/2014/main" id="{A42ECBFA-7CAA-4014-A791-201F33EF8BB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618887" y="3810631"/>
            <a:ext cx="447685" cy="437519"/>
          </a:xfrm>
          <a:blipFill dpi="0"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015" b="-1015"/>
            </a:stretch>
          </a:blipFill>
        </p:spPr>
        <p:txBody>
          <a:bodyPr tIns="125999" rIns="9000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文字版面配置區 61">
            <a:extLst>
              <a:ext uri="{FF2B5EF4-FFF2-40B4-BE49-F238E27FC236}">
                <a16:creationId xmlns:a16="http://schemas.microsoft.com/office/drawing/2014/main" id="{38F406E2-E66D-00E9-9BFE-C3C60CFF448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195466" y="4866926"/>
            <a:ext cx="2592387" cy="695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3" name="文字版面配置區 61">
            <a:extLst>
              <a:ext uri="{FF2B5EF4-FFF2-40B4-BE49-F238E27FC236}">
                <a16:creationId xmlns:a16="http://schemas.microsoft.com/office/drawing/2014/main" id="{40CA2672-E5E8-B174-BD33-FEC8C190DD1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618887" y="4806311"/>
            <a:ext cx="447685" cy="437519"/>
          </a:xfrm>
          <a:blipFill dpi="0"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015" b="-1015"/>
            </a:stretch>
          </a:blipFill>
        </p:spPr>
        <p:txBody>
          <a:bodyPr tIns="125999" rIns="9000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23" name="文字版面配置區 61">
            <a:extLst>
              <a:ext uri="{FF2B5EF4-FFF2-40B4-BE49-F238E27FC236}">
                <a16:creationId xmlns:a16="http://schemas.microsoft.com/office/drawing/2014/main" id="{2AB58E88-4D77-A708-22B1-76B73C1B84B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95466" y="5842286"/>
            <a:ext cx="2592387" cy="695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24" name="文字版面配置區 61">
            <a:extLst>
              <a:ext uri="{FF2B5EF4-FFF2-40B4-BE49-F238E27FC236}">
                <a16:creationId xmlns:a16="http://schemas.microsoft.com/office/drawing/2014/main" id="{E71B1B26-1FE6-6963-85AA-6187F6A651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618887" y="5781671"/>
            <a:ext cx="447685" cy="437519"/>
          </a:xfrm>
          <a:blipFill dpi="0"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015" b="-1015"/>
            </a:stretch>
          </a:blipFill>
        </p:spPr>
        <p:txBody>
          <a:bodyPr tIns="125999" rIns="9000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25" name="文字版面配置區 61">
            <a:extLst>
              <a:ext uri="{FF2B5EF4-FFF2-40B4-BE49-F238E27FC236}">
                <a16:creationId xmlns:a16="http://schemas.microsoft.com/office/drawing/2014/main" id="{39072B5B-8B35-F3E5-4DD1-8085BC9FECF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924186" y="3871246"/>
            <a:ext cx="2592387" cy="695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26" name="文字版面配置區 61">
            <a:extLst>
              <a:ext uri="{FF2B5EF4-FFF2-40B4-BE49-F238E27FC236}">
                <a16:creationId xmlns:a16="http://schemas.microsoft.com/office/drawing/2014/main" id="{09F8FC40-C0A5-1AA2-1EAE-58E46B1717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47607" y="3810631"/>
            <a:ext cx="447685" cy="437519"/>
          </a:xfrm>
          <a:blipFill dpi="0"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015" b="-1015"/>
            </a:stretch>
          </a:blipFill>
        </p:spPr>
        <p:txBody>
          <a:bodyPr tIns="125999" rIns="9000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/>
              <a:t>4</a:t>
            </a:r>
            <a:endParaRPr lang="zh-TW" altLang="en-US"/>
          </a:p>
        </p:txBody>
      </p:sp>
      <p:sp>
        <p:nvSpPr>
          <p:cNvPr id="27" name="文字版面配置區 61">
            <a:extLst>
              <a:ext uri="{FF2B5EF4-FFF2-40B4-BE49-F238E27FC236}">
                <a16:creationId xmlns:a16="http://schemas.microsoft.com/office/drawing/2014/main" id="{D507110A-9A95-F20E-4159-D772652CAF6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924186" y="4866926"/>
            <a:ext cx="2592387" cy="695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28" name="文字版面配置區 61">
            <a:extLst>
              <a:ext uri="{FF2B5EF4-FFF2-40B4-BE49-F238E27FC236}">
                <a16:creationId xmlns:a16="http://schemas.microsoft.com/office/drawing/2014/main" id="{1EC59672-D918-31D1-7ED0-C01FB4BA8B5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47607" y="4806311"/>
            <a:ext cx="447685" cy="437519"/>
          </a:xfrm>
          <a:blipFill dpi="0"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015" b="-1015"/>
            </a:stretch>
          </a:blipFill>
        </p:spPr>
        <p:txBody>
          <a:bodyPr tIns="125999" rIns="9000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/>
              <a:t>5</a:t>
            </a:r>
            <a:endParaRPr lang="zh-TW" altLang="en-US"/>
          </a:p>
        </p:txBody>
      </p:sp>
      <p:sp>
        <p:nvSpPr>
          <p:cNvPr id="29" name="文字版面配置區 61">
            <a:extLst>
              <a:ext uri="{FF2B5EF4-FFF2-40B4-BE49-F238E27FC236}">
                <a16:creationId xmlns:a16="http://schemas.microsoft.com/office/drawing/2014/main" id="{4A38ECA5-FC28-128E-9E61-140F639FF7B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924186" y="5842286"/>
            <a:ext cx="2592387" cy="695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30" name="文字版面配置區 61">
            <a:extLst>
              <a:ext uri="{FF2B5EF4-FFF2-40B4-BE49-F238E27FC236}">
                <a16:creationId xmlns:a16="http://schemas.microsoft.com/office/drawing/2014/main" id="{2862DF12-0BA8-3886-2183-53FAE429482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347607" y="5781671"/>
            <a:ext cx="447685" cy="437519"/>
          </a:xfrm>
          <a:blipFill dpi="0"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015" b="-1015"/>
            </a:stretch>
          </a:blipFill>
        </p:spPr>
        <p:txBody>
          <a:bodyPr tIns="125999" rIns="9000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/>
              <a:t>6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73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6F738-C949-0942-EAAA-14A697C7F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7609D7-FD6C-B740-7405-17BA6C1DF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9B0E53-3437-1BC1-2FAE-B83BCEA3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63A9-E40F-4D8C-8BF6-1C3B61D2DC03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FFA4CF-D8CA-D620-EFFA-6FD612AF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4E67F4-0E69-4FEF-DE00-5318FB10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BB8F-28C0-4C10-8BF0-6771DB3B8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721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51803-393F-9517-9D56-656A3F85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B940A0-1DD5-2CEB-354F-2D5C462B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0337CC-A499-48A9-D09F-61F840E8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63A9-E40F-4D8C-8BF6-1C3B61D2DC03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612481-9659-FDB3-D225-EEE9821D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41869F-D0D2-8057-E168-6B1BB0A1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BB8F-28C0-4C10-8BF0-6771DB3B8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114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607DEF4-ADF7-8298-46EB-BD7662B87E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1F3112-6426-5499-FEA5-AF685E27935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5693" y="1270000"/>
            <a:ext cx="11336635" cy="4849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ysClr val="windowText" lastClr="000000"/>
                </a:solidFill>
                <a:latin typeface="Calibri" panose="020F0502020204030204" pitchFamily="34" charset="0"/>
                <a:ea typeface="Noto Sans CJK TC Regular" panose="020B0500000000000000" pitchFamily="34" charset="-128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>
                <a:solidFill>
                  <a:schemeClr val="tx1"/>
                </a:solidFill>
              </a:rPr>
              <a:t>Click to edit text</a:t>
            </a: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7A04520A-8A7C-EA69-7A3B-1595ABEA4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693" y="249903"/>
            <a:ext cx="10515600" cy="816897"/>
          </a:xfrm>
          <a:prstGeom prst="rect">
            <a:avLst/>
          </a:prstGeom>
        </p:spPr>
        <p:txBody>
          <a:bodyPr/>
          <a:lstStyle>
            <a:lvl1pPr>
              <a:defRPr sz="4800" b="0" i="0">
                <a:latin typeface="Calibri" panose="020F0502020204030204" pitchFamily="34" charset="0"/>
                <a:ea typeface="Noto Sans CJK TC Medium" panose="020B0500000000000000" pitchFamily="34" charset="-128"/>
                <a:cs typeface="Calibri" panose="020F0502020204030204" pitchFamily="34" charset="0"/>
              </a:defRPr>
            </a:lvl1pPr>
          </a:lstStyle>
          <a:p>
            <a:r>
              <a:rPr lang="en-US" altLang="zh-TW"/>
              <a:t>Click to edit Master title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05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2CBE26C0-8301-A6D6-4B39-51092A4201F0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687392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標題版面配置區 10">
            <a:extLst>
              <a:ext uri="{FF2B5EF4-FFF2-40B4-BE49-F238E27FC236}">
                <a16:creationId xmlns:a16="http://schemas.microsoft.com/office/drawing/2014/main" id="{06F6EF63-A396-ED81-E81D-0077C7BF27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3824966"/>
            <a:ext cx="4757316" cy="1966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20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This is a sample text. You can replace this text. Enter text here. This is a sample text. You can replace this text. </a:t>
            </a:r>
            <a:br>
              <a:rPr lang="en-US" altLang="zh-TW" noProof="0"/>
            </a:br>
            <a:endParaRPr kumimoji="1" lang="zh-TW" altLang="en-US"/>
          </a:p>
        </p:txBody>
      </p:sp>
      <p:sp>
        <p:nvSpPr>
          <p:cNvPr id="20" name="文字版面配置區 11">
            <a:extLst>
              <a:ext uri="{FF2B5EF4-FFF2-40B4-BE49-F238E27FC236}">
                <a16:creationId xmlns:a16="http://schemas.microsoft.com/office/drawing/2014/main" id="{5D29BB83-CE61-E891-19A5-807C04A1F6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00" y="1897167"/>
            <a:ext cx="4715429" cy="174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Title goes here</a:t>
            </a:r>
          </a:p>
        </p:txBody>
      </p:sp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49A0BDA6-9B53-DC6F-7FD7-0719E1C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000" y="614469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7D5B10-7F0F-4A29-A088-F269036550CE}" type="datetime3">
              <a:rPr lang="en-US" altLang="zh-TW" smtClean="0"/>
              <a:pPr/>
              <a:t>8 April 2024</a:t>
            </a:fld>
            <a:endParaRPr 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12F934B0-E70D-E2E4-2822-5EBB22D6C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08457" y="801914"/>
            <a:ext cx="5109029" cy="525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1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64ACCA-F045-E8A5-43C0-D8287703214E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F8F4A9-7F17-5BB7-8B81-6381A865851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251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64ACCA-F045-E8A5-43C0-D8287703214E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716062-8426-1F6D-4C18-C4593EB380A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604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9597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49A0BDA6-9B53-DC6F-7FD7-0719E1C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000" y="614469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6E00F-EBF3-4491-8049-2B1D531B6CA1}" type="datetime3">
              <a:rPr lang="en-US" altLang="zh-TW" smtClean="0"/>
              <a:t>8 April 2024</a:t>
            </a:fld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D0A7B1C-EC26-03B6-EB1A-88B58643F2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08457" y="801914"/>
            <a:ext cx="5109029" cy="5254172"/>
          </a:xfrm>
          <a:prstGeom prst="rect">
            <a:avLst/>
          </a:prstGeom>
        </p:spPr>
      </p:pic>
      <p:cxnSp>
        <p:nvCxnSpPr>
          <p:cNvPr id="3" name="Straight Connector 13">
            <a:extLst>
              <a:ext uri="{FF2B5EF4-FFF2-40B4-BE49-F238E27FC236}">
                <a16:creationId xmlns:a16="http://schemas.microsoft.com/office/drawing/2014/main" id="{DE1E989A-C21F-D815-7304-8AE92060C704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687392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版面配置區 10">
            <a:extLst>
              <a:ext uri="{FF2B5EF4-FFF2-40B4-BE49-F238E27FC236}">
                <a16:creationId xmlns:a16="http://schemas.microsoft.com/office/drawing/2014/main" id="{D1862A91-4F0D-DB71-D17C-EAC7DF4A7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3824966"/>
            <a:ext cx="4757316" cy="1966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20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This is a sample text. You can replace this text. Enter text here. This is a sample text. You can replace this text. </a:t>
            </a:r>
            <a:br>
              <a:rPr lang="en-US" altLang="zh-TW" noProof="0"/>
            </a:br>
            <a:endParaRPr kumimoji="1" lang="zh-TW" altLang="en-US"/>
          </a:p>
        </p:txBody>
      </p:sp>
      <p:sp>
        <p:nvSpPr>
          <p:cNvPr id="8" name="文字版面配置區 11">
            <a:extLst>
              <a:ext uri="{FF2B5EF4-FFF2-40B4-BE49-F238E27FC236}">
                <a16:creationId xmlns:a16="http://schemas.microsoft.com/office/drawing/2014/main" id="{6259A965-6C30-810B-338E-90FF95DC06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00" y="1897167"/>
            <a:ext cx="4715429" cy="174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673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790334-8103-B266-1D53-916F5AAA09D7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8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8790334-8103-B266-1D53-916F5AAA09D7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5FC7DC7-BF85-94A5-9C3C-CD83B74C9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760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49A0BDA6-9B53-DC6F-7FD7-0719E1C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000" y="614469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6E00F-EBF3-4491-8049-2B1D531B6CA1}" type="datetime3">
              <a:rPr lang="en-US" altLang="zh-TW" smtClean="0"/>
              <a:t>8 April 2024</a:t>
            </a:fld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D0A7B1C-EC26-03B6-EB1A-88B58643F2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08457" y="801914"/>
            <a:ext cx="5109029" cy="5254172"/>
          </a:xfrm>
          <a:prstGeom prst="rect">
            <a:avLst/>
          </a:prstGeom>
        </p:spPr>
      </p:pic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BA0CF3B8-522E-ABCE-54A6-EF9AA07EFEAE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687392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標題版面配置區 10">
            <a:extLst>
              <a:ext uri="{FF2B5EF4-FFF2-40B4-BE49-F238E27FC236}">
                <a16:creationId xmlns:a16="http://schemas.microsoft.com/office/drawing/2014/main" id="{C2217335-DCD5-3D16-6120-2CC8FDD3D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3824966"/>
            <a:ext cx="4757316" cy="1966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20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This is a sample text. You can replace this text. Enter text here. This is a sample text. You can replace this text. </a:t>
            </a:r>
            <a:br>
              <a:rPr lang="en-US" altLang="zh-TW" noProof="0"/>
            </a:br>
            <a:endParaRPr kumimoji="1" lang="zh-TW" altLang="en-US"/>
          </a:p>
        </p:txBody>
      </p:sp>
      <p:sp>
        <p:nvSpPr>
          <p:cNvPr id="11" name="文字版面配置區 11">
            <a:extLst>
              <a:ext uri="{FF2B5EF4-FFF2-40B4-BE49-F238E27FC236}">
                <a16:creationId xmlns:a16="http://schemas.microsoft.com/office/drawing/2014/main" id="{614CC118-5307-704E-6D8C-B6162E7D3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00" y="1897167"/>
            <a:ext cx="4715429" cy="174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0694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9962-487E-438E-98C3-AD7498B74255}" type="datetime3">
              <a:rPr lang="en-US" altLang="zh-TW" smtClean="0"/>
              <a:t>8 April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017120012,&quot;Placement&quot;:&quot;Header&quot;,&quot;Top&quot;:0.0,&quot;Left&quot;:779.585144,&quot;SlideWidth&quot;:960,&quot;SlideHeight&quot;:540}">
            <a:extLst>
              <a:ext uri="{FF2B5EF4-FFF2-40B4-BE49-F238E27FC236}">
                <a16:creationId xmlns:a16="http://schemas.microsoft.com/office/drawing/2014/main" id="{CB5D914A-1AFA-2FA0-09FC-C3AC99C8A307}"/>
              </a:ext>
            </a:extLst>
          </p:cNvPr>
          <p:cNvSpPr txBox="1"/>
          <p:nvPr userDrawn="1"/>
        </p:nvSpPr>
        <p:spPr>
          <a:xfrm>
            <a:off x="9900731" y="0"/>
            <a:ext cx="2291268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zh-TW" sz="1200">
                <a:solidFill>
                  <a:srgbClr val="000000"/>
                </a:solidFill>
                <a:latin typeface="Calibri" panose="020F0502020204030204" pitchFamily="34" charset="0"/>
              </a:rPr>
              <a:t>LITEON Internal Use </a:t>
            </a:r>
            <a:r>
              <a:rPr lang="zh-TW" altLang="en-US" sz="1200">
                <a:solidFill>
                  <a:srgbClr val="000000"/>
                </a:solidFill>
                <a:latin typeface="Calibri" panose="020F0502020204030204" pitchFamily="34" charset="0"/>
              </a:rPr>
              <a:t>內部使用 </a:t>
            </a:r>
          </a:p>
        </p:txBody>
      </p:sp>
    </p:spTree>
    <p:extLst>
      <p:ext uri="{BB962C8B-B14F-4D97-AF65-F5344CB8AC3E}">
        <p14:creationId xmlns:p14="http://schemas.microsoft.com/office/powerpoint/2010/main" val="211407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B7C6C0-B262-A098-E4C7-887DBF78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想法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07387FD-F2DA-3193-0DC7-778AAC10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90225-7458-4E5F-AFE5-E142CAAEBF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5979B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79B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FD4662-98E5-BD5E-E69E-1BCC56C250FA}"/>
              </a:ext>
            </a:extLst>
          </p:cNvPr>
          <p:cNvSpPr txBox="1"/>
          <p:nvPr/>
        </p:nvSpPr>
        <p:spPr>
          <a:xfrm>
            <a:off x="838200" y="1307940"/>
            <a:ext cx="1000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傳統</a:t>
            </a:r>
            <a:r>
              <a:rPr lang="en-US" altLang="zh-TW" dirty="0"/>
              <a:t>V2X</a:t>
            </a:r>
            <a:r>
              <a:rPr lang="zh-TW" altLang="en-US" dirty="0"/>
              <a:t>服務透過</a:t>
            </a:r>
            <a:r>
              <a:rPr lang="en-US" altLang="zh-TW" dirty="0"/>
              <a:t>RSU</a:t>
            </a:r>
            <a:r>
              <a:rPr lang="zh-TW" altLang="en-US" dirty="0"/>
              <a:t>與</a:t>
            </a:r>
            <a:r>
              <a:rPr lang="en-US" altLang="zh-TW" dirty="0"/>
              <a:t>OBU</a:t>
            </a:r>
            <a:r>
              <a:rPr lang="zh-TW" altLang="en-US" dirty="0"/>
              <a:t>做溝通，然其資料蒐集多以第三方資料為主，缺乏即時性及可視性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6D3855-BAE6-91BA-4428-12C978DF0D41}"/>
              </a:ext>
            </a:extLst>
          </p:cNvPr>
          <p:cNvSpPr txBox="1"/>
          <p:nvPr/>
        </p:nvSpPr>
        <p:spPr>
          <a:xfrm>
            <a:off x="838200" y="2395960"/>
            <a:ext cx="641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解決方案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透過</a:t>
            </a:r>
            <a:r>
              <a:rPr lang="en-US" altLang="zh-TW" dirty="0"/>
              <a:t>RSU</a:t>
            </a:r>
            <a:r>
              <a:rPr lang="zh-TW" altLang="en-US" dirty="0"/>
              <a:t>與</a:t>
            </a:r>
            <a:r>
              <a:rPr lang="en-US" altLang="zh-TW" dirty="0"/>
              <a:t>AI</a:t>
            </a:r>
            <a:r>
              <a:rPr lang="zh-TW" altLang="en-US" dirty="0"/>
              <a:t>感測器整合提供傳統</a:t>
            </a:r>
            <a:r>
              <a:rPr lang="en-US" altLang="zh-TW" dirty="0"/>
              <a:t>V2X</a:t>
            </a:r>
            <a:r>
              <a:rPr lang="zh-TW" altLang="en-US" dirty="0"/>
              <a:t>資訊外亦提供即時</a:t>
            </a:r>
            <a:r>
              <a:rPr lang="en-US" altLang="zh-TW" dirty="0"/>
              <a:t>LBS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93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08A9B-61BA-B10D-B23B-8C58D787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of Traditional V2X and Advanced V2X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8E06ABB-3CB2-A05D-DCB9-E40D9B6C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290225-7458-4E5F-AFE5-E142CAAEBF37}" type="slidenum">
              <a:rPr lang="en-US" smtClean="0"/>
              <a:pPr algn="ctr"/>
              <a:t>2</a:t>
            </a:fld>
            <a:endParaRPr lang="en-US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39EDC23-2040-7688-D9E4-6EB97A29B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450867"/>
              </p:ext>
            </p:extLst>
          </p:nvPr>
        </p:nvGraphicFramePr>
        <p:xfrm>
          <a:off x="838199" y="1945640"/>
          <a:ext cx="4949143" cy="454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1072">
                  <a:extLst>
                    <a:ext uri="{9D8B030D-6E8A-4147-A177-3AD203B41FA5}">
                      <a16:colId xmlns:a16="http://schemas.microsoft.com/office/drawing/2014/main" val="2033668192"/>
                    </a:ext>
                  </a:extLst>
                </a:gridCol>
                <a:gridCol w="2258670">
                  <a:extLst>
                    <a:ext uri="{9D8B030D-6E8A-4147-A177-3AD203B41FA5}">
                      <a16:colId xmlns:a16="http://schemas.microsoft.com/office/drawing/2014/main" val="4006901194"/>
                    </a:ext>
                  </a:extLst>
                </a:gridCol>
                <a:gridCol w="1549401">
                  <a:extLst>
                    <a:ext uri="{9D8B030D-6E8A-4147-A177-3AD203B41FA5}">
                      <a16:colId xmlns:a16="http://schemas.microsoft.com/office/drawing/2014/main" val="536614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提供資料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資料內容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應用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20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SPaT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/>
                        <a:t>通行方向燈態值與各燈態開始／最早開始時間</a:t>
                      </a:r>
                      <a:endParaRPr lang="en-US" altLang="zh-TW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/>
                        <a:t>預計最有可能開始及最晚結束的時間值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/>
                        <a:t>自駕車車速調變</a:t>
                      </a:r>
                      <a:endParaRPr lang="en-US" altLang="zh-TW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/>
                        <a:t>車輛駕駛決策參考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74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Map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/>
                        <a:t>複雜路口描述</a:t>
                      </a:r>
                      <a:endParaRPr lang="en-US" altLang="zh-TW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/>
                        <a:t>車道路段描述</a:t>
                      </a:r>
                      <a:endParaRPr lang="en-US" altLang="zh-TW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/>
                        <a:t>高速轉彎半徑車道（用於彎道安全訊息）</a:t>
                      </a:r>
                      <a:endParaRPr lang="en-US" altLang="zh-TW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/>
                        <a:t>道路路段（部份交通安全應用）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/>
                        <a:t>自駕車運行輔助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10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緊急車輛</a:t>
                      </a:r>
                      <a:r>
                        <a:rPr lang="en-US" altLang="zh-TW" sz="1600" dirty="0"/>
                        <a:t>/</a:t>
                      </a:r>
                      <a:r>
                        <a:rPr lang="zh-TW" altLang="en-US" sz="1600" dirty="0"/>
                        <a:t>大眾運輸優先通行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1135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7AF10A3-2103-649A-4D36-9310EA37700E}"/>
              </a:ext>
            </a:extLst>
          </p:cNvPr>
          <p:cNvSpPr/>
          <p:nvPr/>
        </p:nvSpPr>
        <p:spPr>
          <a:xfrm>
            <a:off x="838200" y="1319514"/>
            <a:ext cx="2553182" cy="474562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Traditional V2X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內容版面配置區 5">
            <a:extLst>
              <a:ext uri="{FF2B5EF4-FFF2-40B4-BE49-F238E27FC236}">
                <a16:creationId xmlns:a16="http://schemas.microsoft.com/office/drawing/2014/main" id="{AA859A4F-CC76-C324-525B-0CA45082E9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103417"/>
              </p:ext>
            </p:extLst>
          </p:nvPr>
        </p:nvGraphicFramePr>
        <p:xfrm>
          <a:off x="6326048" y="1945640"/>
          <a:ext cx="4949143" cy="3642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41072">
                  <a:extLst>
                    <a:ext uri="{9D8B030D-6E8A-4147-A177-3AD203B41FA5}">
                      <a16:colId xmlns:a16="http://schemas.microsoft.com/office/drawing/2014/main" val="2033668192"/>
                    </a:ext>
                  </a:extLst>
                </a:gridCol>
                <a:gridCol w="1908374">
                  <a:extLst>
                    <a:ext uri="{9D8B030D-6E8A-4147-A177-3AD203B41FA5}">
                      <a16:colId xmlns:a16="http://schemas.microsoft.com/office/drawing/2014/main" val="4006901194"/>
                    </a:ext>
                  </a:extLst>
                </a:gridCol>
                <a:gridCol w="1899697">
                  <a:extLst>
                    <a:ext uri="{9D8B030D-6E8A-4147-A177-3AD203B41FA5}">
                      <a16:colId xmlns:a16="http://schemas.microsoft.com/office/drawing/2014/main" val="536614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提供資料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資料內容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應用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20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SPaT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zh-TW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同傳統</a:t>
                      </a:r>
                      <a:r>
                        <a:rPr kumimoji="0" lang="en-US" altLang="zh-TW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V2X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zh-TW" altLang="en-US" sz="16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同傳統</a:t>
                      </a:r>
                      <a:r>
                        <a:rPr kumimoji="0" lang="en-US" altLang="zh-TW" sz="16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V2X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74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Map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zh-TW" altLang="en-US" sz="16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同傳統</a:t>
                      </a:r>
                      <a:r>
                        <a:rPr kumimoji="0" lang="en-US" altLang="zh-TW" sz="16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V2X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zh-TW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同傳統</a:t>
                      </a:r>
                      <a:r>
                        <a:rPr kumimoji="0" lang="en-US" altLang="zh-TW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V2X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10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即時路口車流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車隊停等狀況</a:t>
                      </a:r>
                      <a:endParaRPr lang="en-US" altLang="zh-TW" sz="160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車流回堵告警 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後向追撞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障礙物</a:t>
                      </a:r>
                      <a:endParaRPr lang="en-US" altLang="zh-TW" sz="160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路側狀況</a:t>
                      </a:r>
                      <a:endParaRPr lang="en-US" altLang="zh-TW" sz="160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側向來車狀況 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側向撞擊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多元車種</a:t>
                      </a:r>
                      <a:endParaRPr lang="en-US" altLang="zh-TW" sz="160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自行車</a:t>
                      </a:r>
                      <a:endParaRPr lang="en-US" altLang="zh-TW" sz="160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行人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自駕車車速調變</a:t>
                      </a:r>
                      <a:endParaRPr lang="en-US" altLang="zh-TW" sz="160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車輛駕駛決策參考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9598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204DECF-2913-578E-B949-605ED963F908}"/>
              </a:ext>
            </a:extLst>
          </p:cNvPr>
          <p:cNvSpPr/>
          <p:nvPr/>
        </p:nvSpPr>
        <p:spPr>
          <a:xfrm>
            <a:off x="6326049" y="1319514"/>
            <a:ext cx="2553182" cy="47456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Advanced V2X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4950A3-BD57-E3F0-601E-4F6F650E6AB9}"/>
              </a:ext>
            </a:extLst>
          </p:cNvPr>
          <p:cNvSpPr/>
          <p:nvPr/>
        </p:nvSpPr>
        <p:spPr>
          <a:xfrm>
            <a:off x="6326048" y="5625286"/>
            <a:ext cx="5027990" cy="77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/>
                </a:solidFill>
              </a:rPr>
              <a:t>串接地圖資訊掌握路段限速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C297219-0F80-BCA4-C91E-3012894BFAD0}"/>
              </a:ext>
            </a:extLst>
          </p:cNvPr>
          <p:cNvSpPr/>
          <p:nvPr/>
        </p:nvSpPr>
        <p:spPr>
          <a:xfrm>
            <a:off x="11275191" y="3377088"/>
            <a:ext cx="5027990" cy="77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chemeClr val="tx1"/>
                </a:solidFill>
              </a:rPr>
              <a:t>Sensor </a:t>
            </a:r>
            <a:r>
              <a:rPr lang="en-US" altLang="zh-TW" sz="2000">
                <a:solidFill>
                  <a:schemeClr val="tx1"/>
                </a:solidFill>
              </a:rPr>
              <a:t>Sharing Service (SAE J3224)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0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B8343-E551-9F8D-1855-8C6EF74D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does Advanced V2X can show?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2F2DDC0-64B6-B429-1051-9C8D72D1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290225-7458-4E5F-AFE5-E142CAAEBF37}" type="slidenum">
              <a:rPr lang="en-US" smtClean="0"/>
              <a:pPr algn="ctr"/>
              <a:t>3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D7F420-54C3-B471-DD28-4791E2B48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8962"/>
            <a:ext cx="6282267" cy="279128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17B2B6C-F1EB-A9BE-4AD9-60A126DE0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732" y="3109912"/>
            <a:ext cx="6282267" cy="35337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6F95E70-AAC3-8977-83A7-699DE73DFC78}"/>
              </a:ext>
            </a:extLst>
          </p:cNvPr>
          <p:cNvSpPr/>
          <p:nvPr/>
        </p:nvSpPr>
        <p:spPr>
          <a:xfrm>
            <a:off x="7120468" y="1497083"/>
            <a:ext cx="5027990" cy="1504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</a:rPr>
              <a:t>透過</a:t>
            </a:r>
            <a:r>
              <a:rPr lang="en-US" altLang="zh-TW" sz="3600" dirty="0">
                <a:solidFill>
                  <a:schemeClr val="tx1"/>
                </a:solidFill>
              </a:rPr>
              <a:t>V2X</a:t>
            </a:r>
            <a:r>
              <a:rPr lang="zh-TW" altLang="en-US" sz="3600" dirty="0">
                <a:solidFill>
                  <a:schemeClr val="tx1"/>
                </a:solidFill>
              </a:rPr>
              <a:t>取代車載感測器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832453-FA25-1668-D912-0C66E947A1ED}"/>
              </a:ext>
            </a:extLst>
          </p:cNvPr>
          <p:cNvSpPr/>
          <p:nvPr/>
        </p:nvSpPr>
        <p:spPr>
          <a:xfrm>
            <a:off x="838200" y="4876799"/>
            <a:ext cx="4690532" cy="1504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</a:rPr>
              <a:t>詳細顯示道路狀況協助駕駛判斷</a:t>
            </a:r>
          </a:p>
        </p:txBody>
      </p:sp>
    </p:spTree>
    <p:extLst>
      <p:ext uri="{BB962C8B-B14F-4D97-AF65-F5344CB8AC3E}">
        <p14:creationId xmlns:p14="http://schemas.microsoft.com/office/powerpoint/2010/main" val="383615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E4BF5A-AC83-A3A4-CE6D-BEC61728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does the feature show?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C7F1E0-2627-6A1F-3940-8479277C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290225-7458-4E5F-AFE5-E142CAAEBF37}" type="slidenum">
              <a:rPr lang="en-US" smtClean="0"/>
              <a:pPr algn="ctr"/>
              <a:t>4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0057EF-1AAA-7D61-DE4D-96906EC56AD1}"/>
              </a:ext>
            </a:extLst>
          </p:cNvPr>
          <p:cNvSpPr/>
          <p:nvPr/>
        </p:nvSpPr>
        <p:spPr>
          <a:xfrm>
            <a:off x="6326049" y="1319514"/>
            <a:ext cx="2553182" cy="4745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OBU+APP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AD4227-DFBF-7E1B-AA25-099B611FA4E1}"/>
              </a:ext>
            </a:extLst>
          </p:cNvPr>
          <p:cNvSpPr/>
          <p:nvPr/>
        </p:nvSpPr>
        <p:spPr>
          <a:xfrm>
            <a:off x="838200" y="1319514"/>
            <a:ext cx="2553182" cy="4745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OBU+Screen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AE3AB4-4789-0401-AEEB-CC480DECC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52" r="70227" b="49013"/>
          <a:stretch/>
        </p:blipFill>
        <p:spPr>
          <a:xfrm>
            <a:off x="838200" y="2056240"/>
            <a:ext cx="3193768" cy="189677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F348044-E54B-9C0A-F155-1062C01A7091}"/>
              </a:ext>
            </a:extLst>
          </p:cNvPr>
          <p:cNvSpPr/>
          <p:nvPr/>
        </p:nvSpPr>
        <p:spPr>
          <a:xfrm>
            <a:off x="838200" y="3953011"/>
            <a:ext cx="3185160" cy="387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輕軌碰撞偵測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84D8601-40FC-A068-8FCF-7E25502B2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297" y="1968114"/>
            <a:ext cx="5458421" cy="43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6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C5619-DD1B-59D3-926F-22B883DA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高雄輕軌</a:t>
            </a:r>
            <a:r>
              <a:rPr lang="en-US" altLang="zh-TW" dirty="0"/>
              <a:t>V2X</a:t>
            </a:r>
            <a:r>
              <a:rPr lang="zh-TW" altLang="en-US" dirty="0"/>
              <a:t>應用及介面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5ED9D00-717C-7345-2088-73493608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290225-7458-4E5F-AFE5-E142CAAEBF37}" type="slidenum">
              <a:rPr lang="en-US" smtClean="0"/>
              <a:pPr algn="ctr"/>
              <a:t>5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6E4946-97F6-FC17-954D-AC7F3536D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08" y="4293418"/>
            <a:ext cx="3873660" cy="21789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8231E60-8333-1F0A-1E35-5D2901DA3EDA}"/>
              </a:ext>
            </a:extLst>
          </p:cNvPr>
          <p:cNvSpPr txBox="1"/>
          <p:nvPr/>
        </p:nvSpPr>
        <p:spPr>
          <a:xfrm>
            <a:off x="838199" y="1144588"/>
            <a:ext cx="1079435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智慧路口防碰撞計畫」導入短距無線通訊技術，透過在高雄輕軌列車上安裝「車上機」</a:t>
            </a:r>
            <a:r>
              <a:rPr lang="en-US" altLang="zh-TW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(On Board Unit)</a:t>
            </a:r>
            <a:r>
              <a:rPr lang="zh-TW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，對高雄輕軌駕駛提供警示資訊</a:t>
            </a:r>
            <a:endParaRPr lang="en-US" altLang="zh-TW" sz="1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在「智慧路口防碰撞」建置前，高雄輕軌每月平均發生</a:t>
            </a:r>
            <a:r>
              <a:rPr lang="en-US" altLang="zh-TW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1.65</a:t>
            </a:r>
            <a:r>
              <a:rPr lang="zh-TW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起交通事故；導入「智慧路口防碰撞計畫」專案改善的</a:t>
            </a:r>
            <a:r>
              <a:rPr lang="en-US" altLang="zh-TW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TW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處路口，每月平均僅有</a:t>
            </a:r>
            <a:r>
              <a:rPr lang="en-US" altLang="zh-TW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0.3</a:t>
            </a:r>
            <a:r>
              <a:rPr lang="zh-TW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起交通事故，減少</a:t>
            </a:r>
            <a:r>
              <a:rPr lang="en-US" altLang="zh-TW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zh-TW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成的交通事故發生率，成效卓越</a:t>
            </a:r>
            <a:endParaRPr lang="zh-TW" altLang="en-US" sz="1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6CDB56-9072-1BB0-A9FA-4E73B2586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563" y="2472265"/>
            <a:ext cx="5997131" cy="400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4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訂 20">
      <a:dk1>
        <a:sysClr val="windowText" lastClr="000000"/>
      </a:dk1>
      <a:lt1>
        <a:sysClr val="window" lastClr="FFFFFF"/>
      </a:lt1>
      <a:dk2>
        <a:srgbClr val="39302A"/>
      </a:dk2>
      <a:lt2>
        <a:srgbClr val="95979B"/>
      </a:lt2>
      <a:accent1>
        <a:srgbClr val="F39800"/>
      </a:accent1>
      <a:accent2>
        <a:srgbClr val="EC7016"/>
      </a:accent2>
      <a:accent3>
        <a:srgbClr val="E64823"/>
      </a:accent3>
      <a:accent4>
        <a:srgbClr val="807BB8"/>
      </a:accent4>
      <a:accent5>
        <a:srgbClr val="7AC8CB"/>
      </a:accent5>
      <a:accent6>
        <a:srgbClr val="FFF368"/>
      </a:accent6>
      <a:hlink>
        <a:srgbClr val="2998E3"/>
      </a:hlink>
      <a:folHlink>
        <a:srgbClr val="7F723D"/>
      </a:folHlink>
    </a:clrScheme>
    <a:fontScheme name="LEOTEK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387</Words>
  <Application>Microsoft Office PowerPoint</Application>
  <PresentationFormat>寬螢幕</PresentationFormat>
  <Paragraphs>62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Microsoft JhengHei</vt:lpstr>
      <vt:lpstr>Microsoft JhengHei</vt:lpstr>
      <vt:lpstr>Aptos</vt:lpstr>
      <vt:lpstr>Arial</vt:lpstr>
      <vt:lpstr>Calibri</vt:lpstr>
      <vt:lpstr>Calibri Light</vt:lpstr>
      <vt:lpstr>Office Theme</vt:lpstr>
      <vt:lpstr>想法</vt:lpstr>
      <vt:lpstr>Comparison of Traditional V2X and Advanced V2X</vt:lpstr>
      <vt:lpstr>What does Advanced V2X can show?</vt:lpstr>
      <vt:lpstr>How does the feature show?</vt:lpstr>
      <vt:lpstr>高雄輕軌V2X應用及介面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想法</dc:title>
  <dc:creator>Allen Hsu</dc:creator>
  <cp:lastModifiedBy>Allen Hsu</cp:lastModifiedBy>
  <cp:revision>1</cp:revision>
  <dcterms:created xsi:type="dcterms:W3CDTF">2024-04-08T01:45:50Z</dcterms:created>
  <dcterms:modified xsi:type="dcterms:W3CDTF">2024-04-08T09:54:21Z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8863998-4fb7-40af-9b7f-58501b597a22_Enabled">
    <vt:lpwstr>true</vt:lpwstr>
  </property>
  <property fmtid="{D5CDD505-2E9C-101B-9397-08002B2CF9AE}" pid="3" name="MSIP_Label_f8863998-4fb7-40af-9b7f-58501b597a22_SetDate">
    <vt:lpwstr>2024-04-08T03:01:06Z</vt:lpwstr>
  </property>
  <property fmtid="{D5CDD505-2E9C-101B-9397-08002B2CF9AE}" pid="4" name="MSIP_Label_f8863998-4fb7-40af-9b7f-58501b597a22_Method">
    <vt:lpwstr>Privileged</vt:lpwstr>
  </property>
  <property fmtid="{D5CDD505-2E9C-101B-9397-08002B2CF9AE}" pid="5" name="MSIP_Label_f8863998-4fb7-40af-9b7f-58501b597a22_Name">
    <vt:lpwstr>f8863998-4fb7-40af-9b7f-58501b597a22</vt:lpwstr>
  </property>
  <property fmtid="{D5CDD505-2E9C-101B-9397-08002B2CF9AE}" pid="6" name="MSIP_Label_f8863998-4fb7-40af-9b7f-58501b597a22_SiteId">
    <vt:lpwstr>5a7a259b-6730-404b-bc25-5c6c773229ca</vt:lpwstr>
  </property>
  <property fmtid="{D5CDD505-2E9C-101B-9397-08002B2CF9AE}" pid="7" name="MSIP_Label_f8863998-4fb7-40af-9b7f-58501b597a22_ActionId">
    <vt:lpwstr>fc868e42-18d8-4124-b447-4dd271bcb13e</vt:lpwstr>
  </property>
  <property fmtid="{D5CDD505-2E9C-101B-9397-08002B2CF9AE}" pid="8" name="MSIP_Label_f8863998-4fb7-40af-9b7f-58501b597a22_ContentBits">
    <vt:lpwstr>1</vt:lpwstr>
  </property>
</Properties>
</file>