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3452" r:id="rId2"/>
    <p:sldId id="2147483453" r:id="rId3"/>
    <p:sldId id="2147483457" r:id="rId4"/>
    <p:sldId id="2147483456" r:id="rId5"/>
    <p:sldId id="2147483454" r:id="rId6"/>
    <p:sldId id="2147483455" r:id="rId7"/>
    <p:sldId id="21474834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2F0A52-4B26-4D7E-B2A9-F30DE0A8E8F2}">
          <p14:sldIdLst>
            <p14:sldId id="2147483452"/>
            <p14:sldId id="2147483453"/>
            <p14:sldId id="2147483457"/>
            <p14:sldId id="2147483456"/>
            <p14:sldId id="2147483454"/>
            <p14:sldId id="2147483455"/>
          </p14:sldIdLst>
        </p14:section>
        <p14:section name="補充資訊" id="{B4F2F1C6-FEDA-4369-922F-2B62DCBA5647}">
          <p14:sldIdLst>
            <p14:sldId id="2147483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55125-59E7-434E-A9EB-41F22303289F}" v="1" dt="2024-07-30T09:40:09.690"/>
    <p1510:client id="{D9988B11-AF7C-4EF4-A9D6-1279C20D38DB}" v="59" dt="2024-07-30T09:17:1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Hsu" userId="60d91a9c-a42c-4cc8-ad01-70c31ac073b3" providerId="ADAL" clId="{D9988B11-AF7C-4EF4-A9D6-1279C20D38DB}"/>
    <pc:docChg chg="undo redo custSel addSld modSld addSection modSection">
      <pc:chgData name="Allen Hsu" userId="60d91a9c-a42c-4cc8-ad01-70c31ac073b3" providerId="ADAL" clId="{D9988B11-AF7C-4EF4-A9D6-1279C20D38DB}" dt="2024-07-30T09:23:30.759" v="4241" actId="20577"/>
      <pc:docMkLst>
        <pc:docMk/>
      </pc:docMkLst>
      <pc:sldChg chg="addSp delSp modSp mod">
        <pc:chgData name="Allen Hsu" userId="60d91a9c-a42c-4cc8-ad01-70c31ac073b3" providerId="ADAL" clId="{D9988B11-AF7C-4EF4-A9D6-1279C20D38DB}" dt="2024-07-30T09:13:58.958" v="4147" actId="20577"/>
        <pc:sldMkLst>
          <pc:docMk/>
          <pc:sldMk cId="3551145279" sldId="2147483453"/>
        </pc:sldMkLst>
        <pc:spChg chg="add mod">
          <ac:chgData name="Allen Hsu" userId="60d91a9c-a42c-4cc8-ad01-70c31ac073b3" providerId="ADAL" clId="{D9988B11-AF7C-4EF4-A9D6-1279C20D38DB}" dt="2024-07-30T09:13:58.958" v="4147" actId="20577"/>
          <ac:spMkLst>
            <pc:docMk/>
            <pc:sldMk cId="3551145279" sldId="2147483453"/>
            <ac:spMk id="4" creationId="{6E6B27E2-2092-9619-3E52-71DF5800D943}"/>
          </ac:spMkLst>
        </pc:spChg>
        <pc:spChg chg="add mod">
          <ac:chgData name="Allen Hsu" userId="60d91a9c-a42c-4cc8-ad01-70c31ac073b3" providerId="ADAL" clId="{D9988B11-AF7C-4EF4-A9D6-1279C20D38DB}" dt="2024-07-30T09:12:56.374" v="4105" actId="1076"/>
          <ac:spMkLst>
            <pc:docMk/>
            <pc:sldMk cId="3551145279" sldId="2147483453"/>
            <ac:spMk id="7" creationId="{84545D07-F6DE-386A-A94A-FFB4B47D5465}"/>
          </ac:spMkLst>
        </pc:spChg>
        <pc:spChg chg="add mod">
          <ac:chgData name="Allen Hsu" userId="60d91a9c-a42c-4cc8-ad01-70c31ac073b3" providerId="ADAL" clId="{D9988B11-AF7C-4EF4-A9D6-1279C20D38DB}" dt="2024-07-30T03:13:22.162" v="2631" actId="1076"/>
          <ac:spMkLst>
            <pc:docMk/>
            <pc:sldMk cId="3551145279" sldId="2147483453"/>
            <ac:spMk id="10" creationId="{869FA86C-E1E6-246A-8B79-E72F3D66DF9C}"/>
          </ac:spMkLst>
        </pc:spChg>
        <pc:spChg chg="add mod">
          <ac:chgData name="Allen Hsu" userId="60d91a9c-a42c-4cc8-ad01-70c31ac073b3" providerId="ADAL" clId="{D9988B11-AF7C-4EF4-A9D6-1279C20D38DB}" dt="2024-07-30T03:13:23.846" v="2632" actId="1076"/>
          <ac:spMkLst>
            <pc:docMk/>
            <pc:sldMk cId="3551145279" sldId="2147483453"/>
            <ac:spMk id="11" creationId="{8FA05173-8F90-39D4-73F6-58353495361F}"/>
          </ac:spMkLst>
        </pc:spChg>
        <pc:graphicFrameChg chg="add del mod modGraphic">
          <ac:chgData name="Allen Hsu" userId="60d91a9c-a42c-4cc8-ad01-70c31ac073b3" providerId="ADAL" clId="{D9988B11-AF7C-4EF4-A9D6-1279C20D38DB}" dt="2024-07-30T03:22:50.365" v="2962" actId="21"/>
          <ac:graphicFrameMkLst>
            <pc:docMk/>
            <pc:sldMk cId="3551145279" sldId="2147483453"/>
            <ac:graphicFrameMk id="14" creationId="{FB1BDB78-97F7-6AA9-4636-081584CE91E8}"/>
          </ac:graphicFrameMkLst>
        </pc:graphicFrameChg>
        <pc:picChg chg="add mod">
          <ac:chgData name="Allen Hsu" userId="60d91a9c-a42c-4cc8-ad01-70c31ac073b3" providerId="ADAL" clId="{D9988B11-AF7C-4EF4-A9D6-1279C20D38DB}" dt="2024-07-30T09:13:05.301" v="4106" actId="1076"/>
          <ac:picMkLst>
            <pc:docMk/>
            <pc:sldMk cId="3551145279" sldId="2147483453"/>
            <ac:picMk id="6" creationId="{75C476BA-25D9-EA8E-76C4-D4830C315650}"/>
          </ac:picMkLst>
        </pc:picChg>
        <pc:picChg chg="add mod">
          <ac:chgData name="Allen Hsu" userId="60d91a9c-a42c-4cc8-ad01-70c31ac073b3" providerId="ADAL" clId="{D9988B11-AF7C-4EF4-A9D6-1279C20D38DB}" dt="2024-07-30T09:12:56.374" v="4105" actId="1076"/>
          <ac:picMkLst>
            <pc:docMk/>
            <pc:sldMk cId="3551145279" sldId="2147483453"/>
            <ac:picMk id="9" creationId="{7FA1B7BE-A959-8592-941B-FE9845622741}"/>
          </ac:picMkLst>
        </pc:picChg>
        <pc:picChg chg="add del mod">
          <ac:chgData name="Allen Hsu" userId="60d91a9c-a42c-4cc8-ad01-70c31ac073b3" providerId="ADAL" clId="{D9988B11-AF7C-4EF4-A9D6-1279C20D38DB}" dt="2024-07-30T03:22:32.184" v="2933" actId="478"/>
          <ac:picMkLst>
            <pc:docMk/>
            <pc:sldMk cId="3551145279" sldId="2147483453"/>
            <ac:picMk id="13" creationId="{9F935C92-7127-F12A-14C9-13B8C4BFD780}"/>
          </ac:picMkLst>
        </pc:picChg>
      </pc:sldChg>
      <pc:sldChg chg="addSp delSp modSp new mod">
        <pc:chgData name="Allen Hsu" userId="60d91a9c-a42c-4cc8-ad01-70c31ac073b3" providerId="ADAL" clId="{D9988B11-AF7C-4EF4-A9D6-1279C20D38DB}" dt="2024-07-30T09:23:30.759" v="4241" actId="20577"/>
        <pc:sldMkLst>
          <pc:docMk/>
          <pc:sldMk cId="2732441428" sldId="2147483454"/>
        </pc:sldMkLst>
        <pc:spChg chg="mod">
          <ac:chgData name="Allen Hsu" userId="60d91a9c-a42c-4cc8-ad01-70c31ac073b3" providerId="ADAL" clId="{D9988B11-AF7C-4EF4-A9D6-1279C20D38DB}" dt="2024-07-30T02:14:49.384" v="801" actId="20577"/>
          <ac:spMkLst>
            <pc:docMk/>
            <pc:sldMk cId="2732441428" sldId="2147483454"/>
            <ac:spMk id="2" creationId="{5BE5F14D-779A-1BFC-BB01-E0769969F483}"/>
          </ac:spMkLst>
        </pc:spChg>
        <pc:spChg chg="del">
          <ac:chgData name="Allen Hsu" userId="60d91a9c-a42c-4cc8-ad01-70c31ac073b3" providerId="ADAL" clId="{D9988B11-AF7C-4EF4-A9D6-1279C20D38DB}" dt="2024-07-30T02:14:51.550" v="802" actId="478"/>
          <ac:spMkLst>
            <pc:docMk/>
            <pc:sldMk cId="2732441428" sldId="2147483454"/>
            <ac:spMk id="4" creationId="{5F882423-20DD-3625-A7FE-27E5688FB63A}"/>
          </ac:spMkLst>
        </pc:spChg>
        <pc:spChg chg="add mod">
          <ac:chgData name="Allen Hsu" userId="60d91a9c-a42c-4cc8-ad01-70c31ac073b3" providerId="ADAL" clId="{D9988B11-AF7C-4EF4-A9D6-1279C20D38DB}" dt="2024-07-30T02:45:01.659" v="1816" actId="20577"/>
          <ac:spMkLst>
            <pc:docMk/>
            <pc:sldMk cId="2732441428" sldId="2147483454"/>
            <ac:spMk id="5" creationId="{2C92ACC7-5D2A-3726-51EE-61F9E5DCD5D6}"/>
          </ac:spMkLst>
        </pc:spChg>
        <pc:spChg chg="add mod">
          <ac:chgData name="Allen Hsu" userId="60d91a9c-a42c-4cc8-ad01-70c31ac073b3" providerId="ADAL" clId="{D9988B11-AF7C-4EF4-A9D6-1279C20D38DB}" dt="2024-07-30T09:23:30.759" v="4241" actId="20577"/>
          <ac:spMkLst>
            <pc:docMk/>
            <pc:sldMk cId="2732441428" sldId="2147483454"/>
            <ac:spMk id="7" creationId="{64509353-C702-1364-8EBC-16CEA6069B7D}"/>
          </ac:spMkLst>
        </pc:spChg>
        <pc:spChg chg="add mod">
          <ac:chgData name="Allen Hsu" userId="60d91a9c-a42c-4cc8-ad01-70c31ac073b3" providerId="ADAL" clId="{D9988B11-AF7C-4EF4-A9D6-1279C20D38DB}" dt="2024-07-30T03:47:35.065" v="3319" actId="20577"/>
          <ac:spMkLst>
            <pc:docMk/>
            <pc:sldMk cId="2732441428" sldId="2147483454"/>
            <ac:spMk id="9" creationId="{3AE181DE-96E7-78C0-5D99-5698D67EDF19}"/>
          </ac:spMkLst>
        </pc:spChg>
        <pc:picChg chg="add mod">
          <ac:chgData name="Allen Hsu" userId="60d91a9c-a42c-4cc8-ad01-70c31ac073b3" providerId="ADAL" clId="{D9988B11-AF7C-4EF4-A9D6-1279C20D38DB}" dt="2024-07-30T03:37:18.776" v="3287" actId="1076"/>
          <ac:picMkLst>
            <pc:docMk/>
            <pc:sldMk cId="2732441428" sldId="2147483454"/>
            <ac:picMk id="10" creationId="{7A389757-73EE-D378-7305-166CDE6118B6}"/>
          </ac:picMkLst>
        </pc:picChg>
        <pc:picChg chg="add mod">
          <ac:chgData name="Allen Hsu" userId="60d91a9c-a42c-4cc8-ad01-70c31ac073b3" providerId="ADAL" clId="{D9988B11-AF7C-4EF4-A9D6-1279C20D38DB}" dt="2024-07-30T03:37:24.605" v="3289" actId="1076"/>
          <ac:picMkLst>
            <pc:docMk/>
            <pc:sldMk cId="2732441428" sldId="2147483454"/>
            <ac:picMk id="11" creationId="{AEAD05E6-4661-30FC-61A0-994819C6FFB3}"/>
          </ac:picMkLst>
        </pc:picChg>
      </pc:sldChg>
      <pc:sldChg chg="addSp delSp modSp new mod">
        <pc:chgData name="Allen Hsu" userId="60d91a9c-a42c-4cc8-ad01-70c31ac073b3" providerId="ADAL" clId="{D9988B11-AF7C-4EF4-A9D6-1279C20D38DB}" dt="2024-07-30T02:36:20.956" v="1637" actId="1076"/>
        <pc:sldMkLst>
          <pc:docMk/>
          <pc:sldMk cId="187728829" sldId="2147483455"/>
        </pc:sldMkLst>
        <pc:spChg chg="mod">
          <ac:chgData name="Allen Hsu" userId="60d91a9c-a42c-4cc8-ad01-70c31ac073b3" providerId="ADAL" clId="{D9988B11-AF7C-4EF4-A9D6-1279C20D38DB}" dt="2024-07-30T02:30:33.525" v="1418" actId="20577"/>
          <ac:spMkLst>
            <pc:docMk/>
            <pc:sldMk cId="187728829" sldId="2147483455"/>
            <ac:spMk id="2" creationId="{F4B21616-FBC3-D144-FA1A-346F50532A43}"/>
          </ac:spMkLst>
        </pc:spChg>
        <pc:spChg chg="del">
          <ac:chgData name="Allen Hsu" userId="60d91a9c-a42c-4cc8-ad01-70c31ac073b3" providerId="ADAL" clId="{D9988B11-AF7C-4EF4-A9D6-1279C20D38DB}" dt="2024-07-30T02:30:44.769" v="1419" actId="478"/>
          <ac:spMkLst>
            <pc:docMk/>
            <pc:sldMk cId="187728829" sldId="2147483455"/>
            <ac:spMk id="4" creationId="{BBC554F4-1F0E-B3FF-1D11-923AF6A0919A}"/>
          </ac:spMkLst>
        </pc:spChg>
        <pc:spChg chg="add mod">
          <ac:chgData name="Allen Hsu" userId="60d91a9c-a42c-4cc8-ad01-70c31ac073b3" providerId="ADAL" clId="{D9988B11-AF7C-4EF4-A9D6-1279C20D38DB}" dt="2024-07-30T02:33:01.889" v="1520" actId="20577"/>
          <ac:spMkLst>
            <pc:docMk/>
            <pc:sldMk cId="187728829" sldId="2147483455"/>
            <ac:spMk id="7" creationId="{7DC001E4-3D73-E41F-1F1C-975359634CD8}"/>
          </ac:spMkLst>
        </pc:spChg>
        <pc:spChg chg="add mod">
          <ac:chgData name="Allen Hsu" userId="60d91a9c-a42c-4cc8-ad01-70c31ac073b3" providerId="ADAL" clId="{D9988B11-AF7C-4EF4-A9D6-1279C20D38DB}" dt="2024-07-30T02:32:38.614" v="1503" actId="1076"/>
          <ac:spMkLst>
            <pc:docMk/>
            <pc:sldMk cId="187728829" sldId="2147483455"/>
            <ac:spMk id="10" creationId="{37839B50-5FC7-A653-3780-F10451B0F590}"/>
          </ac:spMkLst>
        </pc:spChg>
        <pc:spChg chg="add mod">
          <ac:chgData name="Allen Hsu" userId="60d91a9c-a42c-4cc8-ad01-70c31ac073b3" providerId="ADAL" clId="{D9988B11-AF7C-4EF4-A9D6-1279C20D38DB}" dt="2024-07-30T02:32:06.641" v="1497" actId="1076"/>
          <ac:spMkLst>
            <pc:docMk/>
            <pc:sldMk cId="187728829" sldId="2147483455"/>
            <ac:spMk id="12" creationId="{26258899-FB77-5BA8-60E1-62972272396E}"/>
          </ac:spMkLst>
        </pc:spChg>
        <pc:spChg chg="add mod">
          <ac:chgData name="Allen Hsu" userId="60d91a9c-a42c-4cc8-ad01-70c31ac073b3" providerId="ADAL" clId="{D9988B11-AF7C-4EF4-A9D6-1279C20D38DB}" dt="2024-07-30T02:34:12.916" v="1621" actId="20577"/>
          <ac:spMkLst>
            <pc:docMk/>
            <pc:sldMk cId="187728829" sldId="2147483455"/>
            <ac:spMk id="15" creationId="{D9459FA5-B715-F043-4787-CECB66EE769A}"/>
          </ac:spMkLst>
        </pc:spChg>
        <pc:picChg chg="add del mod">
          <ac:chgData name="Allen Hsu" userId="60d91a9c-a42c-4cc8-ad01-70c31ac073b3" providerId="ADAL" clId="{D9988B11-AF7C-4EF4-A9D6-1279C20D38DB}" dt="2024-07-30T02:35:54.063" v="1629" actId="1076"/>
          <ac:picMkLst>
            <pc:docMk/>
            <pc:sldMk cId="187728829" sldId="2147483455"/>
            <ac:picMk id="6" creationId="{735AE062-4CE3-4E65-DB2E-884E2441C7A0}"/>
          </ac:picMkLst>
        </pc:picChg>
        <pc:picChg chg="add del mod">
          <ac:chgData name="Allen Hsu" userId="60d91a9c-a42c-4cc8-ad01-70c31ac073b3" providerId="ADAL" clId="{D9988B11-AF7C-4EF4-A9D6-1279C20D38DB}" dt="2024-07-30T02:35:54.063" v="1629" actId="1076"/>
          <ac:picMkLst>
            <pc:docMk/>
            <pc:sldMk cId="187728829" sldId="2147483455"/>
            <ac:picMk id="9" creationId="{63086BAD-E301-BC4B-633D-4F02918462C2}"/>
          </ac:picMkLst>
        </pc:picChg>
        <pc:picChg chg="add mod">
          <ac:chgData name="Allen Hsu" userId="60d91a9c-a42c-4cc8-ad01-70c31ac073b3" providerId="ADAL" clId="{D9988B11-AF7C-4EF4-A9D6-1279C20D38DB}" dt="2024-07-30T02:32:47.672" v="1505" actId="1076"/>
          <ac:picMkLst>
            <pc:docMk/>
            <pc:sldMk cId="187728829" sldId="2147483455"/>
            <ac:picMk id="14" creationId="{C92E4AC8-47DC-26FB-AF69-0EC038ECA581}"/>
          </ac:picMkLst>
        </pc:picChg>
        <pc:picChg chg="add mod">
          <ac:chgData name="Allen Hsu" userId="60d91a9c-a42c-4cc8-ad01-70c31ac073b3" providerId="ADAL" clId="{D9988B11-AF7C-4EF4-A9D6-1279C20D38DB}" dt="2024-07-30T02:33:30.430" v="1523"/>
          <ac:picMkLst>
            <pc:docMk/>
            <pc:sldMk cId="187728829" sldId="2147483455"/>
            <ac:picMk id="17" creationId="{EF5E080B-0553-3ED3-5A5B-D02B6D2A8741}"/>
          </ac:picMkLst>
        </pc:picChg>
        <pc:picChg chg="add del">
          <ac:chgData name="Allen Hsu" userId="60d91a9c-a42c-4cc8-ad01-70c31ac073b3" providerId="ADAL" clId="{D9988B11-AF7C-4EF4-A9D6-1279C20D38DB}" dt="2024-07-30T02:35:46.623" v="1625" actId="22"/>
          <ac:picMkLst>
            <pc:docMk/>
            <pc:sldMk cId="187728829" sldId="2147483455"/>
            <ac:picMk id="19" creationId="{3CDDA763-8063-4661-3D1B-2E63B6DF762F}"/>
          </ac:picMkLst>
        </pc:picChg>
        <pc:picChg chg="add mod">
          <ac:chgData name="Allen Hsu" userId="60d91a9c-a42c-4cc8-ad01-70c31ac073b3" providerId="ADAL" clId="{D9988B11-AF7C-4EF4-A9D6-1279C20D38DB}" dt="2024-07-30T02:36:02.217" v="1633" actId="14100"/>
          <ac:picMkLst>
            <pc:docMk/>
            <pc:sldMk cId="187728829" sldId="2147483455"/>
            <ac:picMk id="21" creationId="{A699F528-64A7-1ADF-758B-627C641295F3}"/>
          </ac:picMkLst>
        </pc:picChg>
        <pc:picChg chg="add mod">
          <ac:chgData name="Allen Hsu" userId="60d91a9c-a42c-4cc8-ad01-70c31ac073b3" providerId="ADAL" clId="{D9988B11-AF7C-4EF4-A9D6-1279C20D38DB}" dt="2024-07-30T02:36:20.956" v="1637" actId="1076"/>
          <ac:picMkLst>
            <pc:docMk/>
            <pc:sldMk cId="187728829" sldId="2147483455"/>
            <ac:picMk id="23" creationId="{45B7096F-A3A7-3328-E4A2-39BACA28AAFD}"/>
          </ac:picMkLst>
        </pc:picChg>
      </pc:sldChg>
      <pc:sldChg chg="addSp delSp modSp new mod">
        <pc:chgData name="Allen Hsu" userId="60d91a9c-a42c-4cc8-ad01-70c31ac073b3" providerId="ADAL" clId="{D9988B11-AF7C-4EF4-A9D6-1279C20D38DB}" dt="2024-07-30T09:19:22.438" v="4174" actId="403"/>
        <pc:sldMkLst>
          <pc:docMk/>
          <pc:sldMk cId="3087900909" sldId="2147483456"/>
        </pc:sldMkLst>
        <pc:spChg chg="mod">
          <ac:chgData name="Allen Hsu" userId="60d91a9c-a42c-4cc8-ad01-70c31ac073b3" providerId="ADAL" clId="{D9988B11-AF7C-4EF4-A9D6-1279C20D38DB}" dt="2024-07-30T02:59:14.699" v="2131" actId="20577"/>
          <ac:spMkLst>
            <pc:docMk/>
            <pc:sldMk cId="3087900909" sldId="2147483456"/>
            <ac:spMk id="2" creationId="{23383FE7-E70B-C115-14B1-264A68449E3E}"/>
          </ac:spMkLst>
        </pc:spChg>
        <pc:spChg chg="del">
          <ac:chgData name="Allen Hsu" userId="60d91a9c-a42c-4cc8-ad01-70c31ac073b3" providerId="ADAL" clId="{D9988B11-AF7C-4EF4-A9D6-1279C20D38DB}" dt="2024-07-30T02:59:17.237" v="2132" actId="478"/>
          <ac:spMkLst>
            <pc:docMk/>
            <pc:sldMk cId="3087900909" sldId="2147483456"/>
            <ac:spMk id="4" creationId="{5C9978D0-13F0-537E-660D-A65BF1FA27A3}"/>
          </ac:spMkLst>
        </pc:spChg>
        <pc:spChg chg="add mod">
          <ac:chgData name="Allen Hsu" userId="60d91a9c-a42c-4cc8-ad01-70c31ac073b3" providerId="ADAL" clId="{D9988B11-AF7C-4EF4-A9D6-1279C20D38DB}" dt="2024-07-30T09:19:22.438" v="4174" actId="403"/>
          <ac:spMkLst>
            <pc:docMk/>
            <pc:sldMk cId="3087900909" sldId="2147483456"/>
            <ac:spMk id="5" creationId="{5210A363-7381-5FC3-EB00-5C4D4410FB53}"/>
          </ac:spMkLst>
        </pc:spChg>
      </pc:sldChg>
      <pc:sldChg chg="addSp delSp modSp new mod">
        <pc:chgData name="Allen Hsu" userId="60d91a9c-a42c-4cc8-ad01-70c31ac073b3" providerId="ADAL" clId="{D9988B11-AF7C-4EF4-A9D6-1279C20D38DB}" dt="2024-07-30T09:17:12.513" v="4172" actId="14734"/>
        <pc:sldMkLst>
          <pc:docMk/>
          <pc:sldMk cId="1622280877" sldId="2147483457"/>
        </pc:sldMkLst>
        <pc:spChg chg="mod">
          <ac:chgData name="Allen Hsu" userId="60d91a9c-a42c-4cc8-ad01-70c31ac073b3" providerId="ADAL" clId="{D9988B11-AF7C-4EF4-A9D6-1279C20D38DB}" dt="2024-07-30T03:22:45.372" v="2960" actId="20577"/>
          <ac:spMkLst>
            <pc:docMk/>
            <pc:sldMk cId="1622280877" sldId="2147483457"/>
            <ac:spMk id="2" creationId="{33F2D332-2BF6-3D32-6CF6-EA58B6DC6132}"/>
          </ac:spMkLst>
        </pc:spChg>
        <pc:spChg chg="del">
          <ac:chgData name="Allen Hsu" userId="60d91a9c-a42c-4cc8-ad01-70c31ac073b3" providerId="ADAL" clId="{D9988B11-AF7C-4EF4-A9D6-1279C20D38DB}" dt="2024-07-30T03:22:47.495" v="2961" actId="478"/>
          <ac:spMkLst>
            <pc:docMk/>
            <pc:sldMk cId="1622280877" sldId="2147483457"/>
            <ac:spMk id="4" creationId="{7A9590F7-FB7C-5846-7ED4-3C6FB453F5BA}"/>
          </ac:spMkLst>
        </pc:spChg>
        <pc:spChg chg="add del mod">
          <ac:chgData name="Allen Hsu" userId="60d91a9c-a42c-4cc8-ad01-70c31ac073b3" providerId="ADAL" clId="{D9988B11-AF7C-4EF4-A9D6-1279C20D38DB}" dt="2024-07-30T05:48:05.094" v="3646" actId="478"/>
          <ac:spMkLst>
            <pc:docMk/>
            <pc:sldMk cId="1622280877" sldId="2147483457"/>
            <ac:spMk id="9" creationId="{52549AE8-6D20-4B34-8A20-291BEA3D4B99}"/>
          </ac:spMkLst>
        </pc:spChg>
        <pc:spChg chg="add del mod">
          <ac:chgData name="Allen Hsu" userId="60d91a9c-a42c-4cc8-ad01-70c31ac073b3" providerId="ADAL" clId="{D9988B11-AF7C-4EF4-A9D6-1279C20D38DB}" dt="2024-07-30T05:48:05.094" v="3646" actId="478"/>
          <ac:spMkLst>
            <pc:docMk/>
            <pc:sldMk cId="1622280877" sldId="2147483457"/>
            <ac:spMk id="11" creationId="{6A871054-0444-A59A-7A2B-49142DC49285}"/>
          </ac:spMkLst>
        </pc:spChg>
        <pc:graphicFrameChg chg="add mod modGraphic">
          <ac:chgData name="Allen Hsu" userId="60d91a9c-a42c-4cc8-ad01-70c31ac073b3" providerId="ADAL" clId="{D9988B11-AF7C-4EF4-A9D6-1279C20D38DB}" dt="2024-07-30T09:17:12.513" v="4172" actId="14734"/>
          <ac:graphicFrameMkLst>
            <pc:docMk/>
            <pc:sldMk cId="1622280877" sldId="2147483457"/>
            <ac:graphicFrameMk id="14" creationId="{FB1BDB78-97F7-6AA9-4636-081584CE91E8}"/>
          </ac:graphicFrameMkLst>
        </pc:graphicFrameChg>
        <pc:picChg chg="add mod">
          <ac:chgData name="Allen Hsu" userId="60d91a9c-a42c-4cc8-ad01-70c31ac073b3" providerId="ADAL" clId="{D9988B11-AF7C-4EF4-A9D6-1279C20D38DB}" dt="2024-07-30T05:38:41.769" v="3591" actId="1076"/>
          <ac:picMkLst>
            <pc:docMk/>
            <pc:sldMk cId="1622280877" sldId="2147483457"/>
            <ac:picMk id="6" creationId="{407C3A28-35FC-9CF3-2557-75F21223CEEB}"/>
          </ac:picMkLst>
        </pc:picChg>
        <pc:cxnChg chg="add del mod">
          <ac:chgData name="Allen Hsu" userId="60d91a9c-a42c-4cc8-ad01-70c31ac073b3" providerId="ADAL" clId="{D9988B11-AF7C-4EF4-A9D6-1279C20D38DB}" dt="2024-07-30T05:48:05.094" v="3646" actId="478"/>
          <ac:cxnSpMkLst>
            <pc:docMk/>
            <pc:sldMk cId="1622280877" sldId="2147483457"/>
            <ac:cxnSpMk id="8" creationId="{FE658AB5-90FC-6690-A698-0EFB17F8F5E4}"/>
          </ac:cxnSpMkLst>
        </pc:cxnChg>
        <pc:cxnChg chg="add del mod">
          <ac:chgData name="Allen Hsu" userId="60d91a9c-a42c-4cc8-ad01-70c31ac073b3" providerId="ADAL" clId="{D9988B11-AF7C-4EF4-A9D6-1279C20D38DB}" dt="2024-07-30T05:48:05.094" v="3646" actId="478"/>
          <ac:cxnSpMkLst>
            <pc:docMk/>
            <pc:sldMk cId="1622280877" sldId="2147483457"/>
            <ac:cxnSpMk id="10" creationId="{E678A7BD-8816-A35D-E90B-B8C2E0524473}"/>
          </ac:cxnSpMkLst>
        </pc:cxnChg>
      </pc:sldChg>
      <pc:sldChg chg="addSp delSp modSp new mod modAnim">
        <pc:chgData name="Allen Hsu" userId="60d91a9c-a42c-4cc8-ad01-70c31ac073b3" providerId="ADAL" clId="{D9988B11-AF7C-4EF4-A9D6-1279C20D38DB}" dt="2024-07-30T09:12:32.766" v="4104" actId="1076"/>
        <pc:sldMkLst>
          <pc:docMk/>
          <pc:sldMk cId="4259082899" sldId="2147483458"/>
        </pc:sldMkLst>
        <pc:spChg chg="mod">
          <ac:chgData name="Allen Hsu" userId="60d91a9c-a42c-4cc8-ad01-70c31ac073b3" providerId="ADAL" clId="{D9988B11-AF7C-4EF4-A9D6-1279C20D38DB}" dt="2024-07-30T05:53:40.469" v="3753" actId="20577"/>
          <ac:spMkLst>
            <pc:docMk/>
            <pc:sldMk cId="4259082899" sldId="2147483458"/>
            <ac:spMk id="2" creationId="{C9EE6F1A-D4DB-E494-7168-25C242BCACD4}"/>
          </ac:spMkLst>
        </pc:spChg>
        <pc:spChg chg="del">
          <ac:chgData name="Allen Hsu" userId="60d91a9c-a42c-4cc8-ad01-70c31ac073b3" providerId="ADAL" clId="{D9988B11-AF7C-4EF4-A9D6-1279C20D38DB}" dt="2024-07-30T05:53:42.480" v="3754" actId="478"/>
          <ac:spMkLst>
            <pc:docMk/>
            <pc:sldMk cId="4259082899" sldId="2147483458"/>
            <ac:spMk id="4" creationId="{3EFFFF99-8792-E7C8-A8ED-6F136830C65A}"/>
          </ac:spMkLst>
        </pc:spChg>
        <pc:spChg chg="add mod">
          <ac:chgData name="Allen Hsu" userId="60d91a9c-a42c-4cc8-ad01-70c31ac073b3" providerId="ADAL" clId="{D9988B11-AF7C-4EF4-A9D6-1279C20D38DB}" dt="2024-07-30T09:12:01.883" v="4101" actId="20577"/>
          <ac:spMkLst>
            <pc:docMk/>
            <pc:sldMk cId="4259082899" sldId="2147483458"/>
            <ac:spMk id="5" creationId="{5E6F129B-FD29-E09D-26D2-6AC0CA2224E3}"/>
          </ac:spMkLst>
        </pc:spChg>
        <pc:picChg chg="add mod">
          <ac:chgData name="Allen Hsu" userId="60d91a9c-a42c-4cc8-ad01-70c31ac073b3" providerId="ADAL" clId="{D9988B11-AF7C-4EF4-A9D6-1279C20D38DB}" dt="2024-07-30T09:12:32.766" v="4104" actId="1076"/>
          <ac:picMkLst>
            <pc:docMk/>
            <pc:sldMk cId="4259082899" sldId="2147483458"/>
            <ac:picMk id="6" creationId="{2B4CC011-476E-7B93-C83E-E9B50BD8716D}"/>
          </ac:picMkLst>
        </pc:picChg>
      </pc:sldChg>
    </pc:docChg>
  </pc:docChgLst>
  <pc:docChgLst>
    <pc:chgData name="Casper Wu" userId="S::casper.wu@liteon.com::91e21d33-63d1-44a2-ba41-4ca6bcf3770e" providerId="AD" clId="Web-{CE455125-59E7-434E-A9EB-41F22303289F}"/>
    <pc:docChg chg="sldOrd">
      <pc:chgData name="Casper Wu" userId="S::casper.wu@liteon.com::91e21d33-63d1-44a2-ba41-4ca6bcf3770e" providerId="AD" clId="Web-{CE455125-59E7-434E-A9EB-41F22303289F}" dt="2024-07-30T09:40:09.690" v="0"/>
      <pc:docMkLst>
        <pc:docMk/>
      </pc:docMkLst>
      <pc:sldChg chg="ord">
        <pc:chgData name="Casper Wu" userId="S::casper.wu@liteon.com::91e21d33-63d1-44a2-ba41-4ca6bcf3770e" providerId="AD" clId="Web-{CE455125-59E7-434E-A9EB-41F22303289F}" dt="2024-07-30T09:40:09.690" v="0"/>
        <pc:sldMkLst>
          <pc:docMk/>
          <pc:sldMk cId="3551145279" sldId="214748345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D4E2DC8D-FDD0-0053-60D3-10628F577CDE}"/>
              </a:ext>
            </a:extLst>
          </p:cNvPr>
          <p:cNvSpPr/>
          <p:nvPr userDrawn="1"/>
        </p:nvSpPr>
        <p:spPr>
          <a:xfrm>
            <a:off x="0" y="0"/>
            <a:ext cx="1219970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4800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版面配置區 10">
            <a:extLst>
              <a:ext uri="{FF2B5EF4-FFF2-40B4-BE49-F238E27FC236}">
                <a16:creationId xmlns:a16="http://schemas.microsoft.com/office/drawing/2014/main" id="{E368F0FE-253C-90A5-A274-21063F931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7"/>
            <a:ext cx="6913964" cy="60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Speaker Name Goes Here</a:t>
            </a:r>
            <a:endParaRPr kumimoji="1"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2951018"/>
            <a:ext cx="6889025" cy="691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Presentation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0000" y="444652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0E67C480-1515-4254-9025-3853D21EC8D6}" type="datetime3">
              <a:rPr lang="en-US" altLang="zh-TW" smtClean="0"/>
              <a:pPr/>
              <a:t>30 July 2024</a:t>
            </a:fld>
            <a:endParaRPr lang="en-US"/>
          </a:p>
        </p:txBody>
      </p:sp>
      <p:pic>
        <p:nvPicPr>
          <p:cNvPr id="6" name="圖片 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D3350A7B-F384-FCEA-9CAE-654B1C209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89929E-7B3B-4CAD-8097-4AEA6F6921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3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1BEC75-8B52-027A-FD55-3F4600A55A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4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30 July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26672422-0D34-2AAE-4ED8-C5DB7EBD39E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版面配置區 10">
            <a:extLst>
              <a:ext uri="{FF2B5EF4-FFF2-40B4-BE49-F238E27FC236}">
                <a16:creationId xmlns:a16="http://schemas.microsoft.com/office/drawing/2014/main" id="{E20FFCAE-BA9B-FEE3-6D64-0ADE006EB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F41BC64D-937F-2DEB-C573-833C893330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830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EB752A-68CB-1832-F753-239CF34508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9E1B7-B26A-38EB-0464-723F146028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2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30 July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A61E049A-A96F-9580-8A79-71714D6E510F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版面配置區 10">
            <a:extLst>
              <a:ext uri="{FF2B5EF4-FFF2-40B4-BE49-F238E27FC236}">
                <a16:creationId xmlns:a16="http://schemas.microsoft.com/office/drawing/2014/main" id="{489DAF5B-4A0F-E7FE-A48A-5F6D3401F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BDFAE21A-FF23-10E9-39E7-04E915DAA0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pic>
        <p:nvPicPr>
          <p:cNvPr id="4" name="圖片 3" descr="一張含有 文字, 美工圖案 的圖片&#10;&#10;自動產生的描述">
            <a:extLst>
              <a:ext uri="{FF2B5EF4-FFF2-40B4-BE49-F238E27FC236}">
                <a16:creationId xmlns:a16="http://schemas.microsoft.com/office/drawing/2014/main" id="{734F5CBF-A67F-8710-5DBA-931808AF2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sz="320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2F8FC2-CDEE-AB07-373A-2CD934056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6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92874-CA3E-9B62-5994-E9A08DC3FB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35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0">
              <a:schemeClr val="accent1">
                <a:alpha val="70000"/>
              </a:schemeClr>
            </a:gs>
            <a:gs pos="48000">
              <a:schemeClr val="accent2">
                <a:alpha val="70000"/>
              </a:schemeClr>
            </a:gs>
            <a:gs pos="100000">
              <a:schemeClr val="accent3">
                <a:alpha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10714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801" y="1400563"/>
            <a:ext cx="4600913" cy="167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kumimoji="1" lang="en-US" altLang="zh-TW"/>
              <a:t>Thanks for Your Attention</a:t>
            </a:r>
            <a:endParaRPr kumimoji="1" lang="zh-TW" altLang="en-US"/>
          </a:p>
        </p:txBody>
      </p:sp>
      <p:pic>
        <p:nvPicPr>
          <p:cNvPr id="4" name="圖片 3" descr="一張含有 電子產品 的圖片&#10;&#10;自動產生的描述">
            <a:extLst>
              <a:ext uri="{FF2B5EF4-FFF2-40B4-BE49-F238E27FC236}">
                <a16:creationId xmlns:a16="http://schemas.microsoft.com/office/drawing/2014/main" id="{57D232CE-86CF-A1C9-7225-7C1A08746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0948" y="2108324"/>
            <a:ext cx="9499352" cy="47496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F2FB17-80FC-9F76-018F-865EF0FC5D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0" y="682172"/>
            <a:ext cx="3419054" cy="16509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EDFAD7-715B-75D6-E6E1-4AC9187BE41D}"/>
              </a:ext>
            </a:extLst>
          </p:cNvPr>
          <p:cNvSpPr txBox="1"/>
          <p:nvPr userDrawn="1"/>
        </p:nvSpPr>
        <p:spPr>
          <a:xfrm>
            <a:off x="719091" y="6223247"/>
            <a:ext cx="373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LEOTEK Electronics USA, LLC. | Leotek.com</a:t>
            </a:r>
            <a:endParaRPr lang="zh-TW" altLang="en-US" sz="1400" kern="1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73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607DEF4-ADF7-8298-46EB-BD7662B87E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1F3112-6426-5499-FEA5-AF685E27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93" y="1270000"/>
            <a:ext cx="11336635" cy="4849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7A04520A-8A7C-EA69-7A3B-1595ABEA4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93" y="249903"/>
            <a:ext cx="10515600" cy="81689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r>
              <a:rPr kumimoji="1" lang="zh-TW" altLang="en-US"/>
              <a:t>按一下以編輯標題樣式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5436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5900" y="2037377"/>
            <a:ext cx="6281199" cy="100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3200" b="1" i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文字版面配置區 61">
            <a:extLst>
              <a:ext uri="{FF2B5EF4-FFF2-40B4-BE49-F238E27FC236}">
                <a16:creationId xmlns:a16="http://schemas.microsoft.com/office/drawing/2014/main" id="{7AD2A7E7-E50C-B7C4-460B-DFC324A33C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546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7EEBBB0-E979-2ECA-1F78-0ACFF1B7D243}"/>
              </a:ext>
            </a:extLst>
          </p:cNvPr>
          <p:cNvCxnSpPr>
            <a:cxnSpLocks/>
          </p:cNvCxnSpPr>
          <p:nvPr userDrawn="1"/>
        </p:nvCxnSpPr>
        <p:spPr>
          <a:xfrm>
            <a:off x="2946400" y="3425371"/>
            <a:ext cx="76726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版面配置區 61">
            <a:extLst>
              <a:ext uri="{FF2B5EF4-FFF2-40B4-BE49-F238E27FC236}">
                <a16:creationId xmlns:a16="http://schemas.microsoft.com/office/drawing/2014/main" id="{A42ECBFA-7CAA-4014-A791-201F33EF8B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18887" y="381063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文字版面配置區 61">
            <a:extLst>
              <a:ext uri="{FF2B5EF4-FFF2-40B4-BE49-F238E27FC236}">
                <a16:creationId xmlns:a16="http://schemas.microsoft.com/office/drawing/2014/main" id="{38F406E2-E66D-00E9-9BFE-C3C60CFF448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9546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3" name="文字版面配置區 61">
            <a:extLst>
              <a:ext uri="{FF2B5EF4-FFF2-40B4-BE49-F238E27FC236}">
                <a16:creationId xmlns:a16="http://schemas.microsoft.com/office/drawing/2014/main" id="{40CA2672-E5E8-B174-BD33-FEC8C190DD1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18887" y="480631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23" name="文字版面配置區 61">
            <a:extLst>
              <a:ext uri="{FF2B5EF4-FFF2-40B4-BE49-F238E27FC236}">
                <a16:creationId xmlns:a16="http://schemas.microsoft.com/office/drawing/2014/main" id="{2AB58E88-4D77-A708-22B1-76B73C1B8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9546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4" name="文字版面配置區 61">
            <a:extLst>
              <a:ext uri="{FF2B5EF4-FFF2-40B4-BE49-F238E27FC236}">
                <a16:creationId xmlns:a16="http://schemas.microsoft.com/office/drawing/2014/main" id="{E71B1B26-1FE6-6963-85AA-6187F6A651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618887" y="578167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25" name="文字版面配置區 61">
            <a:extLst>
              <a:ext uri="{FF2B5EF4-FFF2-40B4-BE49-F238E27FC236}">
                <a16:creationId xmlns:a16="http://schemas.microsoft.com/office/drawing/2014/main" id="{39072B5B-8B35-F3E5-4DD1-8085BC9FECF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2418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6" name="文字版面配置區 61">
            <a:extLst>
              <a:ext uri="{FF2B5EF4-FFF2-40B4-BE49-F238E27FC236}">
                <a16:creationId xmlns:a16="http://schemas.microsoft.com/office/drawing/2014/main" id="{09F8FC40-C0A5-1AA2-1EAE-58E46B1717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47607" y="381063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27" name="文字版面配置區 61">
            <a:extLst>
              <a:ext uri="{FF2B5EF4-FFF2-40B4-BE49-F238E27FC236}">
                <a16:creationId xmlns:a16="http://schemas.microsoft.com/office/drawing/2014/main" id="{D507110A-9A95-F20E-4159-D772652CAF6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92418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8" name="文字版面配置區 61">
            <a:extLst>
              <a:ext uri="{FF2B5EF4-FFF2-40B4-BE49-F238E27FC236}">
                <a16:creationId xmlns:a16="http://schemas.microsoft.com/office/drawing/2014/main" id="{1EC59672-D918-31D1-7ED0-C01FB4BA8B5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47607" y="480631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29" name="文字版面配置區 61">
            <a:extLst>
              <a:ext uri="{FF2B5EF4-FFF2-40B4-BE49-F238E27FC236}">
                <a16:creationId xmlns:a16="http://schemas.microsoft.com/office/drawing/2014/main" id="{4A38ECA5-FC28-128E-9E61-140F639FF7B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92418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30" name="文字版面配置區 61">
            <a:extLst>
              <a:ext uri="{FF2B5EF4-FFF2-40B4-BE49-F238E27FC236}">
                <a16:creationId xmlns:a16="http://schemas.microsoft.com/office/drawing/2014/main" id="{2862DF12-0BA8-3886-2183-53FAE429482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47607" y="578167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2CBE26C0-8301-A6D6-4B39-51092A4201F0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版面配置區 10">
            <a:extLst>
              <a:ext uri="{FF2B5EF4-FFF2-40B4-BE49-F238E27FC236}">
                <a16:creationId xmlns:a16="http://schemas.microsoft.com/office/drawing/2014/main" id="{06F6EF63-A396-ED81-E81D-0077C7BF27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20" name="文字版面配置區 11">
            <a:extLst>
              <a:ext uri="{FF2B5EF4-FFF2-40B4-BE49-F238E27FC236}">
                <a16:creationId xmlns:a16="http://schemas.microsoft.com/office/drawing/2014/main" id="{5D29BB83-CE61-E891-19A5-807C04A1F6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pPr/>
              <a:t>30 July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F8F4A9-7F17-5BB7-8B81-6381A86585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16062-8426-1F6D-4C18-C4593EB380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0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59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30 July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DE1E989A-C21F-D815-7304-8AE92060C704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版面配置區 10">
            <a:extLst>
              <a:ext uri="{FF2B5EF4-FFF2-40B4-BE49-F238E27FC236}">
                <a16:creationId xmlns:a16="http://schemas.microsoft.com/office/drawing/2014/main" id="{D1862A91-4F0D-DB71-D17C-EAC7DF4A7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8" name="文字版面配置區 11">
            <a:extLst>
              <a:ext uri="{FF2B5EF4-FFF2-40B4-BE49-F238E27FC236}">
                <a16:creationId xmlns:a16="http://schemas.microsoft.com/office/drawing/2014/main" id="{6259A965-6C30-810B-338E-90FF95DC06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pic>
        <p:nvPicPr>
          <p:cNvPr id="4" name="圖片 3" descr="一張含有 文字, 美工圖案 的圖片&#10;&#10;自動產生的描述">
            <a:extLst>
              <a:ext uri="{FF2B5EF4-FFF2-40B4-BE49-F238E27FC236}">
                <a16:creationId xmlns:a16="http://schemas.microsoft.com/office/drawing/2014/main" id="{0E2D6466-93D5-8BB1-5ED3-083D1EF1B8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FC7DC7-BF85-94A5-9C3C-CD83B74C9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30 July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BA0CF3B8-522E-ABCE-54A6-EF9AA07EFEA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版面配置區 10">
            <a:extLst>
              <a:ext uri="{FF2B5EF4-FFF2-40B4-BE49-F238E27FC236}">
                <a16:creationId xmlns:a16="http://schemas.microsoft.com/office/drawing/2014/main" id="{C2217335-DCD5-3D16-6120-2CC8FDD3D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11" name="文字版面配置區 11">
            <a:extLst>
              <a:ext uri="{FF2B5EF4-FFF2-40B4-BE49-F238E27FC236}">
                <a16:creationId xmlns:a16="http://schemas.microsoft.com/office/drawing/2014/main" id="{614CC118-5307-704E-6D8C-B6162E7D3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991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9962-487E-438E-98C3-AD7498B74255}" type="datetime3">
              <a:rPr lang="en-US" altLang="zh-TW" smtClean="0"/>
              <a:t>30 July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017120012,&quot;Placement&quot;:&quot;Header&quot;,&quot;Top&quot;:0.0,&quot;Left&quot;:779.585144,&quot;SlideWidth&quot;:960,&quot;SlideHeight&quot;:540}">
            <a:extLst>
              <a:ext uri="{FF2B5EF4-FFF2-40B4-BE49-F238E27FC236}">
                <a16:creationId xmlns:a16="http://schemas.microsoft.com/office/drawing/2014/main" id="{CB5D914A-1AFA-2FA0-09FC-C3AC99C8A307}"/>
              </a:ext>
            </a:extLst>
          </p:cNvPr>
          <p:cNvSpPr txBox="1"/>
          <p:nvPr userDrawn="1"/>
        </p:nvSpPr>
        <p:spPr>
          <a:xfrm>
            <a:off x="9900731" y="0"/>
            <a:ext cx="229126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1200">
                <a:solidFill>
                  <a:srgbClr val="000000"/>
                </a:solidFill>
                <a:latin typeface="Calibri" panose="020F0502020204030204" pitchFamily="34" charset="0"/>
              </a:rPr>
              <a:t>LITEON Internal Use </a:t>
            </a:r>
            <a:r>
              <a:rPr lang="zh-TW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內部使用 </a:t>
            </a:r>
          </a:p>
        </p:txBody>
      </p:sp>
    </p:spTree>
    <p:extLst>
      <p:ext uri="{BB962C8B-B14F-4D97-AF65-F5344CB8AC3E}">
        <p14:creationId xmlns:p14="http://schemas.microsoft.com/office/powerpoint/2010/main" val="3443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ilog.com/solutions/traffic-statistics-deep-learning/" TargetMode="External"/><Relationship Id="rId2" Type="http://schemas.openxmlformats.org/officeDocument/2006/relationships/hyperlink" Target="https://www.oriux.com/traffic-detector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ensysnetworks.com/product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sensing.com/assets/documents/products/video/intellisight/as-intellisight.pdf" TargetMode="External"/><Relationship Id="rId2" Type="http://schemas.openxmlformats.org/officeDocument/2006/relationships/hyperlink" Target="https://www.imagesensing.com/solutions/video-detection/video-detection-products/autoscope-intellisight.html#featur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imagesensing.com/assets/documents/products/video/ASVision/as-vision-ltr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imagesensing.com/assets/documents/products/video/intellisight/autoscope-intellisight-user-guid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_C3kiMLlujg?start=13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B7323-36C1-1B13-EEDF-ACE29392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F4367E-64D3-592B-16B6-3A359F26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/>
              <a:t>Autoscope Technologies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56F75E-0E4B-D3A1-46B8-6425D0A6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D5B10-7F0F-4A29-A088-F269036550CE}" type="datetime3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July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8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1DAF7-3B6A-894B-69B9-3BC8A333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公司基本資料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7A6D1C-BFBB-9B6A-E22D-2507C5A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6B27E2-2092-9619-3E52-71DF5800D943}"/>
              </a:ext>
            </a:extLst>
          </p:cNvPr>
          <p:cNvSpPr txBox="1"/>
          <p:nvPr/>
        </p:nvSpPr>
        <p:spPr>
          <a:xfrm>
            <a:off x="3489736" y="1467923"/>
            <a:ext cx="8410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Autoscope Technologies Corporation</a:t>
            </a:r>
            <a:r>
              <a:rPr lang="zh-TW" altLang="en-US" dirty="0"/>
              <a:t>是一家場外交易 </a:t>
            </a:r>
            <a:r>
              <a:rPr lang="en-US" altLang="zh-TW" dirty="0"/>
              <a:t>(Over the Counter)</a:t>
            </a:r>
            <a:r>
              <a:rPr lang="zh-TW" altLang="en-US" dirty="0"/>
              <a:t>公司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透過投資子企業營利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最大子企業為</a:t>
            </a:r>
            <a:r>
              <a:rPr lang="en-US" altLang="zh-TW" dirty="0"/>
              <a:t>Image Sensing Systems</a:t>
            </a:r>
            <a:r>
              <a:rPr lang="zh-TW" altLang="en-US" dirty="0"/>
              <a:t>，其他子企業為其國外分公司 </a:t>
            </a:r>
            <a:r>
              <a:rPr lang="en-US" altLang="zh-TW" dirty="0"/>
              <a:t>(</a:t>
            </a:r>
            <a:r>
              <a:rPr lang="zh-TW" altLang="en-US" dirty="0"/>
              <a:t>印度、中國、加拿大、西班牙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共</a:t>
            </a:r>
            <a:r>
              <a:rPr lang="en-US" altLang="zh-TW" dirty="0"/>
              <a:t>35</a:t>
            </a:r>
            <a:r>
              <a:rPr lang="zh-TW" altLang="en-US" dirty="0"/>
              <a:t>個員工，北美有</a:t>
            </a:r>
            <a:r>
              <a:rPr lang="en-US" altLang="zh-TW" dirty="0"/>
              <a:t>27</a:t>
            </a:r>
            <a:r>
              <a:rPr lang="zh-TW" altLang="en-US" dirty="0"/>
              <a:t>位，西班牙負責歐洲、中東、非洲及亞州銷售及技術支援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476BA-25D9-EA8E-76C4-D4830C31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67923"/>
            <a:ext cx="2943636" cy="8573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545D07-F6DE-386A-A94A-FFB4B47D5465}"/>
              </a:ext>
            </a:extLst>
          </p:cNvPr>
          <p:cNvSpPr txBox="1"/>
          <p:nvPr/>
        </p:nvSpPr>
        <p:spPr>
          <a:xfrm>
            <a:off x="3489735" y="3572489"/>
            <a:ext cx="8410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Image Sensing Systems</a:t>
            </a:r>
            <a:r>
              <a:rPr lang="zh-TW" altLang="en-US" dirty="0"/>
              <a:t>是一家提供</a:t>
            </a:r>
            <a:r>
              <a:rPr lang="en-US" altLang="zh-TW" dirty="0"/>
              <a:t>ITS</a:t>
            </a:r>
            <a:r>
              <a:rPr lang="zh-TW" altLang="en-US" dirty="0"/>
              <a:t>領域偵測科技產品的公司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以機器視覺 </a:t>
            </a:r>
            <a:r>
              <a:rPr lang="en-US" altLang="zh-TW" dirty="0"/>
              <a:t>(machine vision)</a:t>
            </a:r>
            <a:r>
              <a:rPr lang="zh-TW" altLang="en-US" dirty="0"/>
              <a:t>產品開發為主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車輛偵測辨識為主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主要產品為</a:t>
            </a:r>
            <a:r>
              <a:rPr lang="en-US" altLang="zh-TW" dirty="0"/>
              <a:t>Autoscope</a:t>
            </a:r>
            <a:r>
              <a:rPr lang="zh-TW" altLang="en-US" dirty="0"/>
              <a:t>影像偵測系列，</a:t>
            </a:r>
            <a:r>
              <a:rPr lang="zh-TW" altLang="en-US" b="1" dirty="0">
                <a:solidFill>
                  <a:srgbClr val="FF0000"/>
                </a:solidFill>
              </a:rPr>
              <a:t>美洲市場和</a:t>
            </a:r>
            <a:r>
              <a:rPr lang="en-US" altLang="zh-TW" b="1" dirty="0">
                <a:solidFill>
                  <a:srgbClr val="FF0000"/>
                </a:solidFill>
              </a:rPr>
              <a:t>Econolite</a:t>
            </a:r>
            <a:r>
              <a:rPr lang="zh-TW" altLang="en-US" b="1" dirty="0">
                <a:solidFill>
                  <a:srgbClr val="FF0000"/>
                </a:solidFill>
              </a:rPr>
              <a:t>獨家合作銷售及生產 </a:t>
            </a:r>
            <a:r>
              <a:rPr lang="en-US" altLang="zh-TW" b="1" dirty="0">
                <a:solidFill>
                  <a:srgbClr val="FF0000"/>
                </a:solidFill>
              </a:rPr>
              <a:t>(Econolite</a:t>
            </a:r>
            <a:r>
              <a:rPr lang="zh-TW" altLang="en-US" b="1" dirty="0">
                <a:solidFill>
                  <a:srgbClr val="FF0000"/>
                </a:solidFill>
              </a:rPr>
              <a:t>須確保原物料及保固服務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市場涵蓋</a:t>
            </a:r>
            <a:r>
              <a:rPr lang="en-US" altLang="zh-TW" dirty="0"/>
              <a:t>80</a:t>
            </a:r>
            <a:r>
              <a:rPr lang="zh-TW" altLang="en-US" dirty="0"/>
              <a:t>國，銷售超過</a:t>
            </a:r>
            <a:r>
              <a:rPr lang="en-US" altLang="zh-TW" dirty="0"/>
              <a:t>155,000 instances</a:t>
            </a:r>
            <a:r>
              <a:rPr lang="zh-TW" altLang="en-US" dirty="0"/>
              <a:t>；美洲市場占銷售長年超過</a:t>
            </a:r>
            <a:r>
              <a:rPr lang="en-US" altLang="zh-TW" dirty="0"/>
              <a:t>95%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FA1B7BE-A959-8592-941B-FE984562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35" y="3572489"/>
            <a:ext cx="1600200" cy="101830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69FA86C-E1E6-246A-8B79-E72F3D66DF9C}"/>
              </a:ext>
            </a:extLst>
          </p:cNvPr>
          <p:cNvSpPr txBox="1"/>
          <p:nvPr/>
        </p:nvSpPr>
        <p:spPr>
          <a:xfrm>
            <a:off x="12458700" y="1780072"/>
            <a:ext cx="385182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 2023, 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$13 Million USD</a:t>
            </a:r>
          </a:p>
          <a:p>
            <a:r>
              <a:rPr lang="en-US" altLang="zh-TW" dirty="0"/>
              <a:t>Made in </a:t>
            </a:r>
            <a:r>
              <a:rPr lang="en-US" altLang="zh-TW" sz="2400" u="sng" dirty="0"/>
              <a:t>Revenue</a:t>
            </a:r>
          </a:p>
          <a:p>
            <a:r>
              <a:rPr lang="en-US" altLang="zh-TW" sz="1600" dirty="0"/>
              <a:t>(12.9 Million were royalty paid by Econolite)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A05173-8F90-39D4-73F6-58353495361F}"/>
              </a:ext>
            </a:extLst>
          </p:cNvPr>
          <p:cNvSpPr txBox="1"/>
          <p:nvPr/>
        </p:nvSpPr>
        <p:spPr>
          <a:xfrm>
            <a:off x="12458700" y="4032565"/>
            <a:ext cx="330731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 2023, 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$2.6 Million USD</a:t>
            </a:r>
          </a:p>
          <a:p>
            <a:r>
              <a:rPr lang="en-US" altLang="zh-TW" dirty="0"/>
              <a:t>Spent on </a:t>
            </a:r>
            <a:r>
              <a:rPr lang="en-US" altLang="zh-TW" sz="2400" u="sng" dirty="0"/>
              <a:t>R&amp;D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355114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2D332-2BF6-3D32-6CF6-EA58B6DC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公司營收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9DCE39-DCD9-64AB-E248-7F75CA4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3</a:t>
            </a:fld>
            <a:endParaRPr 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B1BDB78-97F7-6AA9-4636-081584CE9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07018"/>
              </p:ext>
            </p:extLst>
          </p:nvPr>
        </p:nvGraphicFramePr>
        <p:xfrm>
          <a:off x="838200" y="1033780"/>
          <a:ext cx="10947400" cy="567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317">
                  <a:extLst>
                    <a:ext uri="{9D8B030D-6E8A-4147-A177-3AD203B41FA5}">
                      <a16:colId xmlns:a16="http://schemas.microsoft.com/office/drawing/2014/main" val="2464224574"/>
                    </a:ext>
                  </a:extLst>
                </a:gridCol>
                <a:gridCol w="1910281">
                  <a:extLst>
                    <a:ext uri="{9D8B030D-6E8A-4147-A177-3AD203B41FA5}">
                      <a16:colId xmlns:a16="http://schemas.microsoft.com/office/drawing/2014/main" val="3981254907"/>
                    </a:ext>
                  </a:extLst>
                </a:gridCol>
                <a:gridCol w="1910281">
                  <a:extLst>
                    <a:ext uri="{9D8B030D-6E8A-4147-A177-3AD203B41FA5}">
                      <a16:colId xmlns:a16="http://schemas.microsoft.com/office/drawing/2014/main" val="4194097013"/>
                    </a:ext>
                  </a:extLst>
                </a:gridCol>
                <a:gridCol w="2074961">
                  <a:extLst>
                    <a:ext uri="{9D8B030D-6E8A-4147-A177-3AD203B41FA5}">
                      <a16:colId xmlns:a16="http://schemas.microsoft.com/office/drawing/2014/main" val="2033286981"/>
                    </a:ext>
                  </a:extLst>
                </a:gridCol>
                <a:gridCol w="2684560">
                  <a:extLst>
                    <a:ext uri="{9D8B030D-6E8A-4147-A177-3AD203B41FA5}">
                      <a16:colId xmlns:a16="http://schemas.microsoft.com/office/drawing/2014/main" val="4090663402"/>
                    </a:ext>
                  </a:extLst>
                </a:gridCol>
              </a:tblGrid>
              <a:tr h="327561">
                <a:tc>
                  <a:txBody>
                    <a:bodyPr/>
                    <a:lstStyle/>
                    <a:p>
                      <a:pPr algn="l"/>
                      <a:endParaRPr lang="zh-TW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2023 </a:t>
                      </a:r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zh-TW" altLang="en-US" sz="1400" b="0" dirty="0">
                          <a:solidFill>
                            <a:sysClr val="windowText" lastClr="000000"/>
                          </a:solidFill>
                        </a:rPr>
                        <a:t>單位</a:t>
                      </a:r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zh-TW" altLang="en-US" sz="1400" b="0" dirty="0">
                          <a:solidFill>
                            <a:sysClr val="windowText" lastClr="000000"/>
                          </a:solidFill>
                        </a:rPr>
                        <a:t>千美元</a:t>
                      </a:r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TW" alt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zh-TW" altLang="en-US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單位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千美元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2022-2023</a:t>
                      </a:r>
                      <a:r>
                        <a:rPr lang="zh-TW" altLang="en-US" sz="2000" dirty="0">
                          <a:solidFill>
                            <a:sysClr val="windowText" lastClr="000000"/>
                          </a:solidFill>
                        </a:rPr>
                        <a:t>成長</a:t>
                      </a:r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成長原因備註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581574"/>
                  </a:ext>
                </a:extLst>
              </a:tr>
              <a:tr h="32756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A. Revenue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13,133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8,549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616444"/>
                  </a:ext>
                </a:extLst>
              </a:tr>
              <a:tr h="327561">
                <a:tc>
                  <a:txBody>
                    <a:bodyPr/>
                    <a:lstStyle/>
                    <a:p>
                      <a:pPr lvl="1" algn="l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Royalties</a:t>
                      </a:r>
                      <a:r>
                        <a:rPr lang="zh-TW" altLang="en-US" sz="1600" dirty="0">
                          <a:solidFill>
                            <a:sysClr val="windowText" lastClr="000000"/>
                          </a:solidFill>
                        </a:rPr>
                        <a:t> 專利費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12,960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8,183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58.4%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2022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缺貨使部分產品於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2023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交貨、提高售價</a:t>
                      </a:r>
                      <a:endParaRPr lang="en-US" altLang="zh-TW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988935"/>
                  </a:ext>
                </a:extLst>
              </a:tr>
              <a:tr h="327561">
                <a:tc>
                  <a:txBody>
                    <a:bodyPr/>
                    <a:lstStyle/>
                    <a:p>
                      <a:pPr lvl="1" algn="l"/>
                      <a:r>
                        <a:rPr lang="zh-TW" altLang="en-US" sz="1600" dirty="0">
                          <a:solidFill>
                            <a:sysClr val="windowText" lastClr="000000"/>
                          </a:solidFill>
                        </a:rPr>
                        <a:t>產品銷售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173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366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-52.7%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舊產品預期汰換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16697"/>
                  </a:ext>
                </a:extLst>
              </a:tr>
              <a:tr h="327561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B. Cost of Revenue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(729)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(727)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02786"/>
                  </a:ext>
                </a:extLst>
              </a:tr>
              <a:tr h="327561">
                <a:tc>
                  <a:txBody>
                    <a:bodyPr/>
                    <a:lstStyle/>
                    <a:p>
                      <a:pPr lvl="1" algn="l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Royalties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428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軟體攤銷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982585"/>
                  </a:ext>
                </a:extLst>
              </a:tr>
              <a:tr h="327561">
                <a:tc>
                  <a:txBody>
                    <a:bodyPr/>
                    <a:lstStyle/>
                    <a:p>
                      <a:pPr lvl="1" algn="l"/>
                      <a:r>
                        <a:rPr lang="zh-TW" altLang="en-US" sz="1600" dirty="0">
                          <a:solidFill>
                            <a:sysClr val="windowText" lastClr="000000"/>
                          </a:solidFill>
                        </a:rPr>
                        <a:t>產品銷售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301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307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-2.0%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919906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C. Gross profit (A-B)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12,404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7,822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58.6%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38907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D. 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</a:rPr>
                        <a:t>營運花費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(7,791)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(7,478)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2555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lvl="1" algn="l"/>
                      <a:r>
                        <a:rPr lang="zh-TW" altLang="en-US" sz="1600" b="0" dirty="0">
                          <a:solidFill>
                            <a:sysClr val="windowText" lastClr="000000"/>
                          </a:solidFill>
                        </a:rPr>
                        <a:t>銷售、行銷及支援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1,867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1,890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70324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lvl="1" algn="l"/>
                      <a:r>
                        <a:rPr lang="zh-TW" altLang="en-US" sz="1600" b="0" dirty="0">
                          <a:solidFill>
                            <a:sysClr val="windowText" lastClr="000000"/>
                          </a:solidFill>
                        </a:rPr>
                        <a:t>行政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3,347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3,468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3909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 lvl="1" algn="l"/>
                      <a:r>
                        <a:rPr lang="zh-TW" altLang="en-US" sz="1600" b="0" dirty="0">
                          <a:solidFill>
                            <a:sysClr val="windowText" lastClr="000000"/>
                          </a:solidFill>
                        </a:rPr>
                        <a:t>研發 </a:t>
                      </a:r>
                      <a:r>
                        <a:rPr lang="en-US" altLang="zh-TW" sz="1600" b="0" dirty="0">
                          <a:solidFill>
                            <a:sysClr val="windowText" lastClr="000000"/>
                          </a:solidFill>
                        </a:rPr>
                        <a:t>(R&amp;D)</a:t>
                      </a:r>
                      <a:endParaRPr lang="zh-TW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2,577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ysClr val="windowText" lastClr="000000"/>
                          </a:solidFill>
                        </a:rPr>
                        <a:t>2,120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21.6%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793115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E. 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</a:rPr>
                        <a:t>持續營運淨收入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4,501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149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2920.8%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79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F. 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</a:rPr>
                        <a:t>終止的營運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2,124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1,054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101.5%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終止並銷售雷達產品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461908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G. 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</a:rPr>
                        <a:t>淨收入 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(E+F)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6,625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1,203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450.7%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903582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407C3A28-35FC-9CF3-2557-75F21223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0" y="0"/>
            <a:ext cx="9488224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8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83FE7-E70B-C115-14B1-264A684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主要競爭對手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A10931-2E87-80D9-B3A8-72B7A67B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10A363-7381-5FC3-EB00-5C4D4410FB53}"/>
              </a:ext>
            </a:extLst>
          </p:cNvPr>
          <p:cNvSpPr txBox="1"/>
          <p:nvPr/>
        </p:nvSpPr>
        <p:spPr>
          <a:xfrm>
            <a:off x="838200" y="1333500"/>
            <a:ext cx="95998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Above Ground Detection Systems (</a:t>
            </a:r>
            <a:r>
              <a:rPr lang="zh-TW" altLang="en-US" sz="2400" dirty="0"/>
              <a:t>包含攝影機、雷達、光達</a:t>
            </a:r>
            <a:r>
              <a:rPr lang="en-US" altLang="zh-TW" sz="2400" dirty="0"/>
              <a:t>…) Providers: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Iteris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攝影機、攝影機</a:t>
            </a:r>
            <a:r>
              <a:rPr lang="en-US" altLang="zh-TW" sz="2400" dirty="0"/>
              <a:t>+</a:t>
            </a:r>
            <a:r>
              <a:rPr lang="zh-TW" altLang="en-US" sz="2400" dirty="0"/>
              <a:t>雷達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Miovision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攝影機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Wavetronix (</a:t>
            </a:r>
            <a:r>
              <a:rPr lang="zh-TW" altLang="en-US" sz="2400" dirty="0"/>
              <a:t>雷達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Cubic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攝影機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LLC:</a:t>
            </a:r>
            <a:r>
              <a:rPr lang="zh-TW" altLang="en-US" sz="2400" dirty="0"/>
              <a:t> 查無資料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FLIR (</a:t>
            </a:r>
            <a:r>
              <a:rPr lang="zh-TW" altLang="en-US" sz="2400" dirty="0"/>
              <a:t>攝影機、熱像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2"/>
              </a:rPr>
              <a:t>Signal Group Inc. (PEEK)</a:t>
            </a:r>
            <a:r>
              <a:rPr lang="en-US" altLang="zh-TW" sz="2400" dirty="0"/>
              <a:t>:</a:t>
            </a:r>
            <a:r>
              <a:rPr lang="zh-TW" altLang="en-US" sz="2400" dirty="0"/>
              <a:t> 改名</a:t>
            </a:r>
            <a:r>
              <a:rPr lang="en-US" altLang="zh-TW" sz="2400" dirty="0"/>
              <a:t>ORIUX (</a:t>
            </a:r>
            <a:r>
              <a:rPr lang="zh-TW" altLang="en-US" sz="2400" dirty="0"/>
              <a:t>攝影機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3"/>
              </a:rPr>
              <a:t>Citilog S.A.</a:t>
            </a:r>
            <a:r>
              <a:rPr lang="en-US" altLang="zh-TW" sz="2400" dirty="0"/>
              <a:t>: </a:t>
            </a:r>
            <a:r>
              <a:rPr lang="zh-TW" altLang="en-US" sz="2400" dirty="0"/>
              <a:t>影像辨識解決方案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4"/>
              </a:rPr>
              <a:t>Sensys Networks Inc</a:t>
            </a:r>
            <a:r>
              <a:rPr lang="en-US" altLang="zh-TW" sz="2400" dirty="0"/>
              <a:t>. (</a:t>
            </a:r>
            <a:r>
              <a:rPr lang="zh-TW" altLang="en-US" sz="2400" dirty="0"/>
              <a:t>地磁、雷達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Smartmicro</a:t>
            </a:r>
            <a:r>
              <a:rPr lang="en-US" altLang="zh-TW" sz="2400" dirty="0"/>
              <a:t> Inc.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雷達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90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5F14D-779A-1BFC-BB01-E0769969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產品資訊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5CA81DC-D883-B5B8-E691-3B499D3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92ACC7-5D2A-3726-51EE-61F9E5DCD5D6}"/>
              </a:ext>
            </a:extLst>
          </p:cNvPr>
          <p:cNvSpPr txBox="1"/>
          <p:nvPr/>
        </p:nvSpPr>
        <p:spPr>
          <a:xfrm>
            <a:off x="3396343" y="1200605"/>
            <a:ext cx="8053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Autoscope Video:</a:t>
            </a:r>
            <a:r>
              <a:rPr lang="zh-TW" altLang="en-US" dirty="0"/>
              <a:t> 即時判斷車流影像資訊，包含</a:t>
            </a:r>
            <a:r>
              <a:rPr lang="en-US" altLang="zh-TW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車輛出現、自行車出現、計數、車速、車長、佔有時間、轉向、流率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可與交控器連動作</a:t>
            </a:r>
            <a:r>
              <a:rPr lang="zh-TW" altLang="en-US" b="1" dirty="0">
                <a:solidFill>
                  <a:srgbClr val="FF0000"/>
                </a:solidFill>
              </a:rPr>
              <a:t>即時號控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可回傳資訊至交控中心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509353-C702-1364-8EBC-16CEA6069B7D}"/>
              </a:ext>
            </a:extLst>
          </p:cNvPr>
          <p:cNvSpPr txBox="1"/>
          <p:nvPr/>
        </p:nvSpPr>
        <p:spPr>
          <a:xfrm>
            <a:off x="3396342" y="2650447"/>
            <a:ext cx="8795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Autoscope </a:t>
            </a:r>
            <a:r>
              <a:rPr lang="en-US" altLang="zh-TW" dirty="0" err="1">
                <a:hlinkClick r:id="rId2"/>
              </a:rPr>
              <a:t>IntelliSight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影像分析技術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2023</a:t>
            </a:r>
            <a:r>
              <a:rPr lang="zh-TW" altLang="en-US" dirty="0"/>
              <a:t>推出於歐洲市場，原預計</a:t>
            </a:r>
            <a:r>
              <a:rPr lang="en-US" altLang="zh-TW" dirty="0"/>
              <a:t>2023</a:t>
            </a:r>
            <a:r>
              <a:rPr lang="zh-TW" altLang="en-US" dirty="0"/>
              <a:t>下半年推入美國但至今仍未上市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車輛、自行車、</a:t>
            </a:r>
            <a:r>
              <a:rPr lang="zh-TW" altLang="en-US" b="1" dirty="0">
                <a:solidFill>
                  <a:srgbClr val="FF0000"/>
                </a:solidFill>
              </a:rPr>
              <a:t>行人</a:t>
            </a:r>
            <a:r>
              <a:rPr lang="zh-TW" altLang="en-US" dirty="0"/>
              <a:t>偵測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攝影機規格</a:t>
            </a:r>
            <a:r>
              <a:rPr lang="en-US" altLang="zh-TW" dirty="0"/>
              <a:t>: 720p</a:t>
            </a:r>
            <a:r>
              <a:rPr lang="zh-TW" altLang="en-US" dirty="0"/>
              <a:t>、</a:t>
            </a:r>
            <a:r>
              <a:rPr lang="en-US" altLang="zh-TW" dirty="0"/>
              <a:t>2.9-9mm</a:t>
            </a:r>
            <a:r>
              <a:rPr lang="zh-TW" altLang="en-US" dirty="0"/>
              <a:t>焦距、</a:t>
            </a:r>
            <a:r>
              <a:rPr lang="en-US" altLang="zh-TW" dirty="0"/>
              <a:t>CMOS</a:t>
            </a:r>
            <a:r>
              <a:rPr lang="zh-TW" altLang="en-US" dirty="0"/>
              <a:t>、</a:t>
            </a:r>
            <a:r>
              <a:rPr lang="en-US" altLang="zh-TW" dirty="0"/>
              <a:t>IP66</a:t>
            </a:r>
            <a:r>
              <a:rPr lang="zh-TW" altLang="en-US" dirty="0"/>
              <a:t>、自動白平衡、</a:t>
            </a:r>
            <a:r>
              <a:rPr lang="en-US" altLang="zh-TW" dirty="0"/>
              <a:t>PoE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年保固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處理器規格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H.264</a:t>
            </a:r>
            <a:r>
              <a:rPr lang="zh-TW" altLang="en-US" dirty="0"/>
              <a:t>影像輸出、</a:t>
            </a:r>
            <a:r>
              <a:rPr lang="en-US" altLang="zh-TW" dirty="0"/>
              <a:t>24 to 48v DC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年保固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E181DE-96E7-78C0-5D99-5698D67EDF19}"/>
              </a:ext>
            </a:extLst>
          </p:cNvPr>
          <p:cNvSpPr txBox="1"/>
          <p:nvPr/>
        </p:nvSpPr>
        <p:spPr>
          <a:xfrm>
            <a:off x="3396342" y="4766034"/>
            <a:ext cx="8795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Autoscope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提供北美市場之最佳產品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</a:rPr>
              <a:t>整合攝影機及處理器 </a:t>
            </a:r>
            <a:r>
              <a:rPr lang="en-US" altLang="zh-TW" dirty="0"/>
              <a:t>(SoC?)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停等線車輛偵測、路段偵測、車速、車長、轉向、自行車、行人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4"/>
              </a:rPr>
              <a:t>規格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720p</a:t>
            </a:r>
            <a:r>
              <a:rPr lang="zh-TW" altLang="en-US" dirty="0"/>
              <a:t>、</a:t>
            </a:r>
            <a:r>
              <a:rPr lang="en-US" altLang="zh-TW" dirty="0"/>
              <a:t>H.264</a:t>
            </a:r>
            <a:r>
              <a:rPr lang="zh-TW" altLang="en-US" dirty="0"/>
              <a:t>輸出、</a:t>
            </a:r>
            <a:r>
              <a:rPr lang="en-US" altLang="zh-TW" dirty="0"/>
              <a:t>3.8-38mm</a:t>
            </a:r>
            <a:r>
              <a:rPr lang="zh-TW" altLang="en-US" dirty="0"/>
              <a:t>焦距、</a:t>
            </a:r>
            <a:r>
              <a:rPr lang="en-US" altLang="zh-TW" dirty="0"/>
              <a:t>1/2.8”CMOS</a:t>
            </a:r>
            <a:r>
              <a:rPr lang="zh-TW" altLang="en-US" dirty="0"/>
              <a:t>、</a:t>
            </a:r>
            <a:r>
              <a:rPr lang="en-US" altLang="zh-TW" dirty="0"/>
              <a:t>IP67</a:t>
            </a:r>
            <a:r>
              <a:rPr lang="zh-TW" altLang="en-US" dirty="0"/>
              <a:t>、內建</a:t>
            </a:r>
            <a:r>
              <a:rPr lang="en-US" altLang="zh-TW" dirty="0"/>
              <a:t>Wi-Fi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389757-73EE-D378-7305-166CDE611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71289"/>
            <a:ext cx="2188029" cy="18652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AD05E6-4661-30FC-61A0-994819C6F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21687"/>
            <a:ext cx="2188031" cy="18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21616-FBC3-D144-FA1A-346F5053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攝影機裝設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208453-7742-3C10-B6A0-DD686B4B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5AE062-4CE3-4E65-DB2E-884E2441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61410"/>
            <a:ext cx="3238952" cy="274358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DC001E4-3D73-E41F-1F1C-975359634CD8}"/>
              </a:ext>
            </a:extLst>
          </p:cNvPr>
          <p:cNvSpPr txBox="1"/>
          <p:nvPr/>
        </p:nvSpPr>
        <p:spPr>
          <a:xfrm>
            <a:off x="838200" y="388817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▲遠端號誌桿 </a:t>
            </a:r>
            <a:r>
              <a:rPr lang="en-US" altLang="zh-TW" dirty="0"/>
              <a:t>(</a:t>
            </a:r>
            <a:r>
              <a:rPr lang="zh-TW" altLang="en-US" dirty="0"/>
              <a:t>較佳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3086BAD-E301-BC4B-633D-4F029184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9" y="6961410"/>
            <a:ext cx="3440541" cy="274358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839B50-5FC7-A653-3780-F10451B0F590}"/>
              </a:ext>
            </a:extLst>
          </p:cNvPr>
          <p:cNvSpPr txBox="1"/>
          <p:nvPr/>
        </p:nvSpPr>
        <p:spPr>
          <a:xfrm>
            <a:off x="4674309" y="3888171"/>
            <a:ext cx="432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▲近端號誌桿正對車流 </a:t>
            </a:r>
            <a:r>
              <a:rPr lang="en-US" altLang="zh-TW" dirty="0"/>
              <a:t>(</a:t>
            </a:r>
            <a:r>
              <a:rPr lang="zh-TW" altLang="en-US" dirty="0"/>
              <a:t>需有足夠</a:t>
            </a:r>
            <a:r>
              <a:rPr lang="en-US" altLang="zh-TW" dirty="0"/>
              <a:t>setback)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258899-FB77-5BA8-60E1-62972272396E}"/>
              </a:ext>
            </a:extLst>
          </p:cNvPr>
          <p:cNvSpPr txBox="1"/>
          <p:nvPr/>
        </p:nvSpPr>
        <p:spPr>
          <a:xfrm>
            <a:off x="6433457" y="653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Autoscope </a:t>
            </a:r>
            <a:r>
              <a:rPr lang="en-US" altLang="zh-TW" dirty="0" err="1">
                <a:hlinkClick r:id="rId4"/>
              </a:rPr>
              <a:t>IntelliSight</a:t>
            </a:r>
            <a:r>
              <a:rPr lang="en-US" altLang="zh-TW" dirty="0">
                <a:hlinkClick r:id="rId4"/>
              </a:rPr>
              <a:t> User Guide.pdf (imagesensing.com)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92E4AC8-47DC-26FB-AF69-0EC038ECA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14" y="4257503"/>
            <a:ext cx="4801270" cy="221010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459FA5-B715-F043-4787-CECB66EE769A}"/>
              </a:ext>
            </a:extLst>
          </p:cNvPr>
          <p:cNvSpPr txBox="1"/>
          <p:nvPr/>
        </p:nvSpPr>
        <p:spPr>
          <a:xfrm>
            <a:off x="838200" y="6447088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▲攝影機需正對車流 </a:t>
            </a:r>
            <a:r>
              <a:rPr lang="en-US" altLang="zh-TW" dirty="0"/>
              <a:t>(</a:t>
            </a:r>
            <a:r>
              <a:rPr lang="zh-TW" altLang="en-US" dirty="0"/>
              <a:t>須依據不同車道數及配置調整位置，減少側向遮蔽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F5E080B-0553-3ED3-5A5B-D02B6D2A87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8584" y="4257503"/>
            <a:ext cx="6011114" cy="221010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699F528-64A7-1ADF-758B-627C64129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472" y="1022865"/>
            <a:ext cx="2551233" cy="286530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5B7096F-A3A7-3328-E4A2-39BACA28AA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9018" y="931496"/>
            <a:ext cx="2728878" cy="28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E6F1A-D4DB-E494-7168-25C242BC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原本產品線包括</a:t>
            </a:r>
            <a:r>
              <a:rPr lang="en-US" altLang="zh-TW" dirty="0"/>
              <a:t>RTMS</a:t>
            </a:r>
            <a:r>
              <a:rPr lang="zh-TW" altLang="en-US" dirty="0"/>
              <a:t>雷達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B1A272-3B11-20DF-03EE-569D3BB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6F129B-FD29-E09D-26D2-6AC0CA2224E3}"/>
              </a:ext>
            </a:extLst>
          </p:cNvPr>
          <p:cNvSpPr txBox="1"/>
          <p:nvPr/>
        </p:nvSpPr>
        <p:spPr>
          <a:xfrm>
            <a:off x="1041400" y="1320800"/>
            <a:ext cx="655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2023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31</a:t>
            </a:r>
            <a:r>
              <a:rPr lang="zh-TW" altLang="en-US" dirty="0"/>
              <a:t>日，</a:t>
            </a:r>
            <a:r>
              <a:rPr lang="en-US" altLang="zh-TW" dirty="0"/>
              <a:t>Autoscope</a:t>
            </a:r>
            <a:r>
              <a:rPr lang="zh-TW" altLang="en-US" dirty="0"/>
              <a:t>終止銷售，賣給</a:t>
            </a:r>
            <a:r>
              <a:rPr lang="en-US" altLang="zh-TW" dirty="0"/>
              <a:t>Sensys Networks, Inc.</a:t>
            </a:r>
          </a:p>
          <a:p>
            <a:r>
              <a:rPr lang="zh-TW" altLang="en-US" dirty="0"/>
              <a:t>裝設於公路上偵測車流狀況 </a:t>
            </a:r>
            <a:r>
              <a:rPr lang="en-US" altLang="zh-TW" dirty="0"/>
              <a:t>(</a:t>
            </a:r>
            <a:r>
              <a:rPr lang="zh-TW" altLang="en-US" dirty="0"/>
              <a:t>壅塞程度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線上媒體 5" title="RTMS Radar Detection">
            <a:hlinkClick r:id="" action="ppaction://media"/>
            <a:extLst>
              <a:ext uri="{FF2B5EF4-FFF2-40B4-BE49-F238E27FC236}">
                <a16:creationId xmlns:a16="http://schemas.microsoft.com/office/drawing/2014/main" id="{2B4CC011-476E-7B93-C83E-E9B50BD871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57500" y="2143343"/>
            <a:ext cx="6477000" cy="36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自訂 20">
      <a:dk1>
        <a:sysClr val="windowText" lastClr="000000"/>
      </a:dk1>
      <a:lt1>
        <a:sysClr val="window" lastClr="FFFFFF"/>
      </a:lt1>
      <a:dk2>
        <a:srgbClr val="39302A"/>
      </a:dk2>
      <a:lt2>
        <a:srgbClr val="95979B"/>
      </a:lt2>
      <a:accent1>
        <a:srgbClr val="F39800"/>
      </a:accent1>
      <a:accent2>
        <a:srgbClr val="EC7016"/>
      </a:accent2>
      <a:accent3>
        <a:srgbClr val="E64823"/>
      </a:accent3>
      <a:accent4>
        <a:srgbClr val="807BB8"/>
      </a:accent4>
      <a:accent5>
        <a:srgbClr val="7AC8CB"/>
      </a:accent5>
      <a:accent6>
        <a:srgbClr val="FFF368"/>
      </a:accent6>
      <a:hlink>
        <a:srgbClr val="2998E3"/>
      </a:hlink>
      <a:folHlink>
        <a:srgbClr val="7F723D"/>
      </a:folHlink>
    </a:clrScheme>
    <a:fontScheme name="LEOTEK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710</Words>
  <Application>Microsoft Office PowerPoint</Application>
  <PresentationFormat>寬螢幕</PresentationFormat>
  <Paragraphs>125</Paragraphs>
  <Slides>7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1_Office Theme</vt:lpstr>
      <vt:lpstr>PowerPoint 簡報</vt:lpstr>
      <vt:lpstr>公司基本資料</vt:lpstr>
      <vt:lpstr>公司營收</vt:lpstr>
      <vt:lpstr>主要競爭對手</vt:lpstr>
      <vt:lpstr>產品資訊</vt:lpstr>
      <vt:lpstr>攝影機裝設</vt:lpstr>
      <vt:lpstr>原本產品線包括RTMS雷達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 Hsu</dc:creator>
  <cp:lastModifiedBy>Allen Hsu</cp:lastModifiedBy>
  <cp:revision>2</cp:revision>
  <dcterms:created xsi:type="dcterms:W3CDTF">2024-07-30T01:30:12Z</dcterms:created>
  <dcterms:modified xsi:type="dcterms:W3CDTF">2024-07-30T09:40:10Z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8863998-4fb7-40af-9b7f-58501b597a22_Enabled">
    <vt:lpwstr>true</vt:lpwstr>
  </property>
  <property fmtid="{D5CDD505-2E9C-101B-9397-08002B2CF9AE}" pid="3" name="MSIP_Label_f8863998-4fb7-40af-9b7f-58501b597a22_SetDate">
    <vt:lpwstr>2024-07-30T01:31:35Z</vt:lpwstr>
  </property>
  <property fmtid="{D5CDD505-2E9C-101B-9397-08002B2CF9AE}" pid="4" name="MSIP_Label_f8863998-4fb7-40af-9b7f-58501b597a22_Method">
    <vt:lpwstr>Privileged</vt:lpwstr>
  </property>
  <property fmtid="{D5CDD505-2E9C-101B-9397-08002B2CF9AE}" pid="5" name="MSIP_Label_f8863998-4fb7-40af-9b7f-58501b597a22_Name">
    <vt:lpwstr>f8863998-4fb7-40af-9b7f-58501b597a22</vt:lpwstr>
  </property>
  <property fmtid="{D5CDD505-2E9C-101B-9397-08002B2CF9AE}" pid="6" name="MSIP_Label_f8863998-4fb7-40af-9b7f-58501b597a22_SiteId">
    <vt:lpwstr>5a7a259b-6730-404b-bc25-5c6c773229ca</vt:lpwstr>
  </property>
  <property fmtid="{D5CDD505-2E9C-101B-9397-08002B2CF9AE}" pid="7" name="MSIP_Label_f8863998-4fb7-40af-9b7f-58501b597a22_ActionId">
    <vt:lpwstr>7b175a0f-856a-4d2f-83ec-6f63dd61d4c9</vt:lpwstr>
  </property>
  <property fmtid="{D5CDD505-2E9C-101B-9397-08002B2CF9AE}" pid="8" name="MSIP_Label_f8863998-4fb7-40af-9b7f-58501b597a22_ContentBits">
    <vt:lpwstr>1</vt:lpwstr>
  </property>
</Properties>
</file>