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7483452" r:id="rId2"/>
    <p:sldId id="2147483453" r:id="rId3"/>
    <p:sldId id="2147483454" r:id="rId4"/>
    <p:sldId id="2147483457" r:id="rId5"/>
    <p:sldId id="2147483461" r:id="rId6"/>
    <p:sldId id="2147483462" r:id="rId7"/>
    <p:sldId id="2147483463" r:id="rId8"/>
    <p:sldId id="2147483465" r:id="rId9"/>
    <p:sldId id="2147483459" r:id="rId10"/>
    <p:sldId id="2147483458" r:id="rId11"/>
    <p:sldId id="2147483460" r:id="rId12"/>
    <p:sldId id="2147483464" r:id="rId13"/>
    <p:sldId id="2147483466" r:id="rId14"/>
    <p:sldId id="2147483467" r:id="rId15"/>
    <p:sldId id="2147483469" r:id="rId16"/>
    <p:sldId id="2147483468" r:id="rId17"/>
    <p:sldId id="2147483470" r:id="rId18"/>
    <p:sldId id="2147483456" r:id="rId19"/>
    <p:sldId id="2147483455"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CC78460-8F58-4625-9B86-83928ED446F7}">
          <p14:sldIdLst>
            <p14:sldId id="2147483452"/>
            <p14:sldId id="2147483453"/>
            <p14:sldId id="2147483454"/>
            <p14:sldId id="2147483457"/>
            <p14:sldId id="2147483461"/>
            <p14:sldId id="2147483462"/>
            <p14:sldId id="2147483463"/>
            <p14:sldId id="2147483465"/>
            <p14:sldId id="2147483459"/>
            <p14:sldId id="2147483458"/>
            <p14:sldId id="2147483460"/>
            <p14:sldId id="2147483464"/>
            <p14:sldId id="2147483466"/>
            <p14:sldId id="2147483467"/>
            <p14:sldId id="2147483469"/>
            <p14:sldId id="2147483468"/>
            <p14:sldId id="2147483470"/>
          </p14:sldIdLst>
        </p14:section>
        <p14:section name="附錄" id="{E2708567-9B3A-4D91-883F-65EB84FE9B8C}">
          <p14:sldIdLst>
            <p14:sldId id="2147483456"/>
          </p14:sldIdLst>
        </p14:section>
        <p14:section name="J2735" id="{113CEF98-C56F-4B94-8EC5-BB25622701E0}">
          <p14:sldIdLst>
            <p14:sldId id="21474834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0FCED-6FE1-4226-B4B7-D7A5F49EB05B}" v="40" dt="2024-08-08T09:13:26.34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Hsu" userId="60d91a9c-a42c-4cc8-ad01-70c31ac073b3" providerId="ADAL" clId="{2BC0FCED-6FE1-4226-B4B7-D7A5F49EB05B}"/>
    <pc:docChg chg="undo custSel addSld delSld modSld sldOrd delMainMaster modMainMaster addSection modSection">
      <pc:chgData name="Allen Hsu" userId="60d91a9c-a42c-4cc8-ad01-70c31ac073b3" providerId="ADAL" clId="{2BC0FCED-6FE1-4226-B4B7-D7A5F49EB05B}" dt="2024-08-08T09:13:28.669" v="5068" actId="1076"/>
      <pc:docMkLst>
        <pc:docMk/>
      </pc:docMkLst>
      <pc:sldChg chg="new del">
        <pc:chgData name="Allen Hsu" userId="60d91a9c-a42c-4cc8-ad01-70c31ac073b3" providerId="ADAL" clId="{2BC0FCED-6FE1-4226-B4B7-D7A5F49EB05B}" dt="2024-08-08T01:29:03.249" v="35" actId="47"/>
        <pc:sldMkLst>
          <pc:docMk/>
          <pc:sldMk cId="2326591678" sldId="256"/>
        </pc:sldMkLst>
      </pc:sldChg>
      <pc:sldChg chg="modSp add del mod">
        <pc:chgData name="Allen Hsu" userId="60d91a9c-a42c-4cc8-ad01-70c31ac073b3" providerId="ADAL" clId="{2BC0FCED-6FE1-4226-B4B7-D7A5F49EB05B}" dt="2024-08-08T01:30:06.137" v="128" actId="20577"/>
        <pc:sldMkLst>
          <pc:docMk/>
          <pc:sldMk cId="1416683620" sldId="2147483452"/>
        </pc:sldMkLst>
        <pc:spChg chg="mod">
          <ac:chgData name="Allen Hsu" userId="60d91a9c-a42c-4cc8-ad01-70c31ac073b3" providerId="ADAL" clId="{2BC0FCED-6FE1-4226-B4B7-D7A5F49EB05B}" dt="2024-08-08T01:30:06.137" v="128" actId="20577"/>
          <ac:spMkLst>
            <pc:docMk/>
            <pc:sldMk cId="1416683620" sldId="2147483452"/>
            <ac:spMk id="2" creationId="{516B7323-36C1-1B13-EEDF-ACE29392B2F0}"/>
          </ac:spMkLst>
        </pc:spChg>
        <pc:spChg chg="mod">
          <ac:chgData name="Allen Hsu" userId="60d91a9c-a42c-4cc8-ad01-70c31ac073b3" providerId="ADAL" clId="{2BC0FCED-6FE1-4226-B4B7-D7A5F49EB05B}" dt="2024-08-08T01:29:21.241" v="68" actId="20577"/>
          <ac:spMkLst>
            <pc:docMk/>
            <pc:sldMk cId="1416683620" sldId="2147483452"/>
            <ac:spMk id="3" creationId="{8FF4367E-64D3-592B-16B6-3A359F2641FF}"/>
          </ac:spMkLst>
        </pc:spChg>
      </pc:sldChg>
      <pc:sldChg chg="addSp delSp modSp new mod ord">
        <pc:chgData name="Allen Hsu" userId="60d91a9c-a42c-4cc8-ad01-70c31ac073b3" providerId="ADAL" clId="{2BC0FCED-6FE1-4226-B4B7-D7A5F49EB05B}" dt="2024-08-08T06:01:27.341" v="3348" actId="20577"/>
        <pc:sldMkLst>
          <pc:docMk/>
          <pc:sldMk cId="3589448606" sldId="2147483453"/>
        </pc:sldMkLst>
        <pc:spChg chg="mod">
          <ac:chgData name="Allen Hsu" userId="60d91a9c-a42c-4cc8-ad01-70c31ac073b3" providerId="ADAL" clId="{2BC0FCED-6FE1-4226-B4B7-D7A5F49EB05B}" dt="2024-08-08T05:52:34.814" v="2844" actId="20577"/>
          <ac:spMkLst>
            <pc:docMk/>
            <pc:sldMk cId="3589448606" sldId="2147483453"/>
            <ac:spMk id="2" creationId="{86575041-558E-7BAF-F200-1454DF11D3F6}"/>
          </ac:spMkLst>
        </pc:spChg>
        <pc:spChg chg="del">
          <ac:chgData name="Allen Hsu" userId="60d91a9c-a42c-4cc8-ad01-70c31ac073b3" providerId="ADAL" clId="{2BC0FCED-6FE1-4226-B4B7-D7A5F49EB05B}" dt="2024-08-08T01:31:05.275" v="155" actId="478"/>
          <ac:spMkLst>
            <pc:docMk/>
            <pc:sldMk cId="3589448606" sldId="2147483453"/>
            <ac:spMk id="4" creationId="{E215FFE4-00B0-0A17-758A-63CFE77303B3}"/>
          </ac:spMkLst>
        </pc:spChg>
        <pc:spChg chg="add mod">
          <ac:chgData name="Allen Hsu" userId="60d91a9c-a42c-4cc8-ad01-70c31ac073b3" providerId="ADAL" clId="{2BC0FCED-6FE1-4226-B4B7-D7A5F49EB05B}" dt="2024-08-08T05:52:48.493" v="2859" actId="20577"/>
          <ac:spMkLst>
            <pc:docMk/>
            <pc:sldMk cId="3589448606" sldId="2147483453"/>
            <ac:spMk id="5" creationId="{EF91D4D6-7BA0-7C3F-CE02-CE1941D496D4}"/>
          </ac:spMkLst>
        </pc:spChg>
        <pc:spChg chg="add del mod">
          <ac:chgData name="Allen Hsu" userId="60d91a9c-a42c-4cc8-ad01-70c31ac073b3" providerId="ADAL" clId="{2BC0FCED-6FE1-4226-B4B7-D7A5F49EB05B}" dt="2024-08-08T05:50:15.338" v="2805" actId="21"/>
          <ac:spMkLst>
            <pc:docMk/>
            <pc:sldMk cId="3589448606" sldId="2147483453"/>
            <ac:spMk id="6" creationId="{D966A92C-70E5-FDEB-3CBF-361F1AC1827D}"/>
          </ac:spMkLst>
        </pc:spChg>
        <pc:spChg chg="add mod">
          <ac:chgData name="Allen Hsu" userId="60d91a9c-a42c-4cc8-ad01-70c31ac073b3" providerId="ADAL" clId="{2BC0FCED-6FE1-4226-B4B7-D7A5F49EB05B}" dt="2024-08-08T06:01:27.341" v="3348" actId="20577"/>
          <ac:spMkLst>
            <pc:docMk/>
            <pc:sldMk cId="3589448606" sldId="2147483453"/>
            <ac:spMk id="8" creationId="{7A2C578C-9A04-79ED-BAC8-1D435AF57500}"/>
          </ac:spMkLst>
        </pc:spChg>
        <pc:graphicFrameChg chg="add del mod modGraphic">
          <ac:chgData name="Allen Hsu" userId="60d91a9c-a42c-4cc8-ad01-70c31ac073b3" providerId="ADAL" clId="{2BC0FCED-6FE1-4226-B4B7-D7A5F49EB05B}" dt="2024-08-08T05:50:15.338" v="2805" actId="21"/>
          <ac:graphicFrameMkLst>
            <pc:docMk/>
            <pc:sldMk cId="3589448606" sldId="2147483453"/>
            <ac:graphicFrameMk id="7" creationId="{021847B9-74E3-2D3F-9CB9-63973C6930A0}"/>
          </ac:graphicFrameMkLst>
        </pc:graphicFrameChg>
      </pc:sldChg>
      <pc:sldChg chg="modSp new mod">
        <pc:chgData name="Allen Hsu" userId="60d91a9c-a42c-4cc8-ad01-70c31ac073b3" providerId="ADAL" clId="{2BC0FCED-6FE1-4226-B4B7-D7A5F49EB05B}" dt="2024-08-08T01:30:13.203" v="134" actId="20577"/>
        <pc:sldMkLst>
          <pc:docMk/>
          <pc:sldMk cId="1619691287" sldId="2147483454"/>
        </pc:sldMkLst>
        <pc:spChg chg="mod">
          <ac:chgData name="Allen Hsu" userId="60d91a9c-a42c-4cc8-ad01-70c31ac073b3" providerId="ADAL" clId="{2BC0FCED-6FE1-4226-B4B7-D7A5F49EB05B}" dt="2024-08-08T01:30:13.203" v="134" actId="20577"/>
          <ac:spMkLst>
            <pc:docMk/>
            <pc:sldMk cId="1619691287" sldId="2147483454"/>
            <ac:spMk id="2" creationId="{949C898E-671F-BF5B-EE1C-75689A1D19B2}"/>
          </ac:spMkLst>
        </pc:spChg>
      </pc:sldChg>
      <pc:sldChg chg="addSp delSp modSp new mod ord">
        <pc:chgData name="Allen Hsu" userId="60d91a9c-a42c-4cc8-ad01-70c31ac073b3" providerId="ADAL" clId="{2BC0FCED-6FE1-4226-B4B7-D7A5F49EB05B}" dt="2024-08-08T05:51:35.332" v="2836" actId="14734"/>
        <pc:sldMkLst>
          <pc:docMk/>
          <pc:sldMk cId="3352888863" sldId="2147483455"/>
        </pc:sldMkLst>
        <pc:spChg chg="del">
          <ac:chgData name="Allen Hsu" userId="60d91a9c-a42c-4cc8-ad01-70c31ac073b3" providerId="ADAL" clId="{2BC0FCED-6FE1-4226-B4B7-D7A5F49EB05B}" dt="2024-08-08T05:50:34.048" v="2812" actId="478"/>
          <ac:spMkLst>
            <pc:docMk/>
            <pc:sldMk cId="3352888863" sldId="2147483455"/>
            <ac:spMk id="4" creationId="{3A2B1963-CC78-7A37-BB7A-4319C1883593}"/>
          </ac:spMkLst>
        </pc:spChg>
        <pc:spChg chg="add mod">
          <ac:chgData name="Allen Hsu" userId="60d91a9c-a42c-4cc8-ad01-70c31ac073b3" providerId="ADAL" clId="{2BC0FCED-6FE1-4226-B4B7-D7A5F49EB05B}" dt="2024-08-08T05:50:37.424" v="2813" actId="1076"/>
          <ac:spMkLst>
            <pc:docMk/>
            <pc:sldMk cId="3352888863" sldId="2147483455"/>
            <ac:spMk id="6" creationId="{D966A92C-70E5-FDEB-3CBF-361F1AC1827D}"/>
          </ac:spMkLst>
        </pc:spChg>
        <pc:graphicFrameChg chg="add mod modGraphic">
          <ac:chgData name="Allen Hsu" userId="60d91a9c-a42c-4cc8-ad01-70c31ac073b3" providerId="ADAL" clId="{2BC0FCED-6FE1-4226-B4B7-D7A5F49EB05B}" dt="2024-08-08T05:51:35.332" v="2836" actId="14734"/>
          <ac:graphicFrameMkLst>
            <pc:docMk/>
            <pc:sldMk cId="3352888863" sldId="2147483455"/>
            <ac:graphicFrameMk id="7" creationId="{021847B9-74E3-2D3F-9CB9-63973C6930A0}"/>
          </ac:graphicFrameMkLst>
        </pc:graphicFrameChg>
      </pc:sldChg>
      <pc:sldChg chg="addSp delSp modSp new mod">
        <pc:chgData name="Allen Hsu" userId="60d91a9c-a42c-4cc8-ad01-70c31ac073b3" providerId="ADAL" clId="{2BC0FCED-6FE1-4226-B4B7-D7A5F49EB05B}" dt="2024-08-08T06:00:34.684" v="3309" actId="20577"/>
        <pc:sldMkLst>
          <pc:docMk/>
          <pc:sldMk cId="1459481091" sldId="2147483456"/>
        </pc:sldMkLst>
        <pc:spChg chg="del">
          <ac:chgData name="Allen Hsu" userId="60d91a9c-a42c-4cc8-ad01-70c31ac073b3" providerId="ADAL" clId="{2BC0FCED-6FE1-4226-B4B7-D7A5F49EB05B}" dt="2024-08-08T05:59:05.124" v="3180" actId="478"/>
          <ac:spMkLst>
            <pc:docMk/>
            <pc:sldMk cId="1459481091" sldId="2147483456"/>
            <ac:spMk id="4" creationId="{4C634BB2-6FA7-D62A-14E7-E6D84FB2A064}"/>
          </ac:spMkLst>
        </pc:spChg>
        <pc:spChg chg="add mod">
          <ac:chgData name="Allen Hsu" userId="60d91a9c-a42c-4cc8-ad01-70c31ac073b3" providerId="ADAL" clId="{2BC0FCED-6FE1-4226-B4B7-D7A5F49EB05B}" dt="2024-08-08T06:00:34.684" v="3309" actId="20577"/>
          <ac:spMkLst>
            <pc:docMk/>
            <pc:sldMk cId="1459481091" sldId="2147483456"/>
            <ac:spMk id="5" creationId="{093AA770-9B80-6620-8DA3-E7DE8F1F32B8}"/>
          </ac:spMkLst>
        </pc:spChg>
      </pc:sldChg>
      <pc:sldChg chg="addSp delSp modSp new mod ord">
        <pc:chgData name="Allen Hsu" userId="60d91a9c-a42c-4cc8-ad01-70c31ac073b3" providerId="ADAL" clId="{2BC0FCED-6FE1-4226-B4B7-D7A5F49EB05B}" dt="2024-08-08T06:32:13.423" v="4170" actId="20577"/>
        <pc:sldMkLst>
          <pc:docMk/>
          <pc:sldMk cId="2785159081" sldId="2147483457"/>
        </pc:sldMkLst>
        <pc:spChg chg="mod">
          <ac:chgData name="Allen Hsu" userId="60d91a9c-a42c-4cc8-ad01-70c31ac073b3" providerId="ADAL" clId="{2BC0FCED-6FE1-4226-B4B7-D7A5F49EB05B}" dt="2024-08-08T06:01:44.722" v="3379" actId="20577"/>
          <ac:spMkLst>
            <pc:docMk/>
            <pc:sldMk cId="2785159081" sldId="2147483457"/>
            <ac:spMk id="2" creationId="{148D8710-274D-5B6B-4F4C-3CE1AEBEB208}"/>
          </ac:spMkLst>
        </pc:spChg>
        <pc:spChg chg="del">
          <ac:chgData name="Allen Hsu" userId="60d91a9c-a42c-4cc8-ad01-70c31ac073b3" providerId="ADAL" clId="{2BC0FCED-6FE1-4226-B4B7-D7A5F49EB05B}" dt="2024-08-08T06:01:47.682" v="3380" actId="478"/>
          <ac:spMkLst>
            <pc:docMk/>
            <pc:sldMk cId="2785159081" sldId="2147483457"/>
            <ac:spMk id="4" creationId="{32F01CC9-A95B-CDE8-BC9E-D167E26C2A03}"/>
          </ac:spMkLst>
        </pc:spChg>
        <pc:spChg chg="add mod">
          <ac:chgData name="Allen Hsu" userId="60d91a9c-a42c-4cc8-ad01-70c31ac073b3" providerId="ADAL" clId="{2BC0FCED-6FE1-4226-B4B7-D7A5F49EB05B}" dt="2024-08-08T06:08:37.570" v="3691" actId="20577"/>
          <ac:spMkLst>
            <pc:docMk/>
            <pc:sldMk cId="2785159081" sldId="2147483457"/>
            <ac:spMk id="5" creationId="{A01875A5-923B-18C2-3D6B-2D31D4E97413}"/>
          </ac:spMkLst>
        </pc:spChg>
        <pc:spChg chg="add mod">
          <ac:chgData name="Allen Hsu" userId="60d91a9c-a42c-4cc8-ad01-70c31ac073b3" providerId="ADAL" clId="{2BC0FCED-6FE1-4226-B4B7-D7A5F49EB05B}" dt="2024-08-08T06:21:51.946" v="3817" actId="404"/>
          <ac:spMkLst>
            <pc:docMk/>
            <pc:sldMk cId="2785159081" sldId="2147483457"/>
            <ac:spMk id="13" creationId="{3C1F1630-B0C7-2B3F-A604-14759A223C10}"/>
          </ac:spMkLst>
        </pc:spChg>
        <pc:spChg chg="add mod">
          <ac:chgData name="Allen Hsu" userId="60d91a9c-a42c-4cc8-ad01-70c31ac073b3" providerId="ADAL" clId="{2BC0FCED-6FE1-4226-B4B7-D7A5F49EB05B}" dt="2024-08-08T06:22:05.374" v="3825" actId="20577"/>
          <ac:spMkLst>
            <pc:docMk/>
            <pc:sldMk cId="2785159081" sldId="2147483457"/>
            <ac:spMk id="17" creationId="{825E2103-5ABE-C2C3-2BFC-E19EB068D2BA}"/>
          </ac:spMkLst>
        </pc:spChg>
        <pc:spChg chg="add mod">
          <ac:chgData name="Allen Hsu" userId="60d91a9c-a42c-4cc8-ad01-70c31ac073b3" providerId="ADAL" clId="{2BC0FCED-6FE1-4226-B4B7-D7A5F49EB05B}" dt="2024-08-08T06:24:06.612" v="3869" actId="20577"/>
          <ac:spMkLst>
            <pc:docMk/>
            <pc:sldMk cId="2785159081" sldId="2147483457"/>
            <ac:spMk id="21" creationId="{CA27E2F8-2091-1BFD-F8DF-6AD12924BD6B}"/>
          </ac:spMkLst>
        </pc:spChg>
        <pc:spChg chg="add mod">
          <ac:chgData name="Allen Hsu" userId="60d91a9c-a42c-4cc8-ad01-70c31ac073b3" providerId="ADAL" clId="{2BC0FCED-6FE1-4226-B4B7-D7A5F49EB05B}" dt="2024-08-08T06:25:15.124" v="3923" actId="20577"/>
          <ac:spMkLst>
            <pc:docMk/>
            <pc:sldMk cId="2785159081" sldId="2147483457"/>
            <ac:spMk id="25" creationId="{7A171562-9C89-5E39-A27B-499380588A66}"/>
          </ac:spMkLst>
        </pc:spChg>
        <pc:spChg chg="add mod">
          <ac:chgData name="Allen Hsu" userId="60d91a9c-a42c-4cc8-ad01-70c31ac073b3" providerId="ADAL" clId="{2BC0FCED-6FE1-4226-B4B7-D7A5F49EB05B}" dt="2024-08-08T06:26:26.946" v="3991" actId="20577"/>
          <ac:spMkLst>
            <pc:docMk/>
            <pc:sldMk cId="2785159081" sldId="2147483457"/>
            <ac:spMk id="30" creationId="{076B5A50-57E2-0EB6-1F56-F0F1C6DE48FF}"/>
          </ac:spMkLst>
        </pc:spChg>
        <pc:spChg chg="add mod">
          <ac:chgData name="Allen Hsu" userId="60d91a9c-a42c-4cc8-ad01-70c31ac073b3" providerId="ADAL" clId="{2BC0FCED-6FE1-4226-B4B7-D7A5F49EB05B}" dt="2024-08-08T06:27:55.567" v="4021" actId="20577"/>
          <ac:spMkLst>
            <pc:docMk/>
            <pc:sldMk cId="2785159081" sldId="2147483457"/>
            <ac:spMk id="35" creationId="{632A7BE7-3B26-4D34-759E-20903059E975}"/>
          </ac:spMkLst>
        </pc:spChg>
        <pc:spChg chg="add mod">
          <ac:chgData name="Allen Hsu" userId="60d91a9c-a42c-4cc8-ad01-70c31ac073b3" providerId="ADAL" clId="{2BC0FCED-6FE1-4226-B4B7-D7A5F49EB05B}" dt="2024-08-08T06:29:28.436" v="4078" actId="14100"/>
          <ac:spMkLst>
            <pc:docMk/>
            <pc:sldMk cId="2785159081" sldId="2147483457"/>
            <ac:spMk id="37" creationId="{E68DCFD9-A354-FBA0-5E4F-DC2ED7883DA3}"/>
          </ac:spMkLst>
        </pc:spChg>
        <pc:spChg chg="add mod">
          <ac:chgData name="Allen Hsu" userId="60d91a9c-a42c-4cc8-ad01-70c31ac073b3" providerId="ADAL" clId="{2BC0FCED-6FE1-4226-B4B7-D7A5F49EB05B}" dt="2024-08-08T06:30:21.301" v="4111" actId="20577"/>
          <ac:spMkLst>
            <pc:docMk/>
            <pc:sldMk cId="2785159081" sldId="2147483457"/>
            <ac:spMk id="41" creationId="{8623A16D-A35A-F6EB-4DE0-61A1499B35C8}"/>
          </ac:spMkLst>
        </pc:spChg>
        <pc:spChg chg="add mod">
          <ac:chgData name="Allen Hsu" userId="60d91a9c-a42c-4cc8-ad01-70c31ac073b3" providerId="ADAL" clId="{2BC0FCED-6FE1-4226-B4B7-D7A5F49EB05B}" dt="2024-08-08T06:32:13.423" v="4170" actId="20577"/>
          <ac:spMkLst>
            <pc:docMk/>
            <pc:sldMk cId="2785159081" sldId="2147483457"/>
            <ac:spMk id="43" creationId="{E019B714-B253-8FFF-4E70-7B8DBFF68C27}"/>
          </ac:spMkLst>
        </pc:spChg>
        <pc:spChg chg="add mod">
          <ac:chgData name="Allen Hsu" userId="60d91a9c-a42c-4cc8-ad01-70c31ac073b3" providerId="ADAL" clId="{2BC0FCED-6FE1-4226-B4B7-D7A5F49EB05B}" dt="2024-08-08T06:32:08.033" v="4163" actId="20577"/>
          <ac:spMkLst>
            <pc:docMk/>
            <pc:sldMk cId="2785159081" sldId="2147483457"/>
            <ac:spMk id="46" creationId="{1B6302FC-E6BB-D87D-0ABC-AEBF570975FB}"/>
          </ac:spMkLst>
        </pc:spChg>
        <pc:picChg chg="add mod">
          <ac:chgData name="Allen Hsu" userId="60d91a9c-a42c-4cc8-ad01-70c31ac073b3" providerId="ADAL" clId="{2BC0FCED-6FE1-4226-B4B7-D7A5F49EB05B}" dt="2024-08-08T06:11:37.342" v="3696"/>
          <ac:picMkLst>
            <pc:docMk/>
            <pc:sldMk cId="2785159081" sldId="2147483457"/>
            <ac:picMk id="7" creationId="{6FCCB10D-44D3-A3BD-9441-EAD8434A527D}"/>
          </ac:picMkLst>
        </pc:picChg>
        <pc:cxnChg chg="add mod">
          <ac:chgData name="Allen Hsu" userId="60d91a9c-a42c-4cc8-ad01-70c31ac073b3" providerId="ADAL" clId="{2BC0FCED-6FE1-4226-B4B7-D7A5F49EB05B}" dt="2024-08-08T06:12:11.307" v="3703" actId="14100"/>
          <ac:cxnSpMkLst>
            <pc:docMk/>
            <pc:sldMk cId="2785159081" sldId="2147483457"/>
            <ac:cxnSpMk id="9" creationId="{750A26F8-9051-DB80-6422-D1B876CE7B04}"/>
          </ac:cxnSpMkLst>
        </pc:cxnChg>
        <pc:cxnChg chg="add mod">
          <ac:chgData name="Allen Hsu" userId="60d91a9c-a42c-4cc8-ad01-70c31ac073b3" providerId="ADAL" clId="{2BC0FCED-6FE1-4226-B4B7-D7A5F49EB05B}" dt="2024-08-08T06:20:53.398" v="3753" actId="14100"/>
          <ac:cxnSpMkLst>
            <pc:docMk/>
            <pc:sldMk cId="2785159081" sldId="2147483457"/>
            <ac:cxnSpMk id="14" creationId="{88144AD4-0D0A-9DB0-39D4-1607DA3800EF}"/>
          </ac:cxnSpMkLst>
        </pc:cxnChg>
        <pc:cxnChg chg="add mod">
          <ac:chgData name="Allen Hsu" userId="60d91a9c-a42c-4cc8-ad01-70c31ac073b3" providerId="ADAL" clId="{2BC0FCED-6FE1-4226-B4B7-D7A5F49EB05B}" dt="2024-08-08T06:23:14.536" v="3828" actId="14100"/>
          <ac:cxnSpMkLst>
            <pc:docMk/>
            <pc:sldMk cId="2785159081" sldId="2147483457"/>
            <ac:cxnSpMk id="18" creationId="{8DAABAF9-FD9D-5274-439E-D73CE1DBE04F}"/>
          </ac:cxnSpMkLst>
        </pc:cxnChg>
        <pc:cxnChg chg="add mod">
          <ac:chgData name="Allen Hsu" userId="60d91a9c-a42c-4cc8-ad01-70c31ac073b3" providerId="ADAL" clId="{2BC0FCED-6FE1-4226-B4B7-D7A5F49EB05B}" dt="2024-08-08T06:24:38.919" v="3872" actId="14100"/>
          <ac:cxnSpMkLst>
            <pc:docMk/>
            <pc:sldMk cId="2785159081" sldId="2147483457"/>
            <ac:cxnSpMk id="22" creationId="{E9C33477-1BFC-5887-B79C-B7F5946E5090}"/>
          </ac:cxnSpMkLst>
        </pc:cxnChg>
        <pc:cxnChg chg="add mod">
          <ac:chgData name="Allen Hsu" userId="60d91a9c-a42c-4cc8-ad01-70c31ac073b3" providerId="ADAL" clId="{2BC0FCED-6FE1-4226-B4B7-D7A5F49EB05B}" dt="2024-08-08T06:25:47.869" v="3927" actId="14100"/>
          <ac:cxnSpMkLst>
            <pc:docMk/>
            <pc:sldMk cId="2785159081" sldId="2147483457"/>
            <ac:cxnSpMk id="26" creationId="{B0925951-6FDA-B4B6-E3CD-E68CFEF1EF58}"/>
          </ac:cxnSpMkLst>
        </pc:cxnChg>
        <pc:cxnChg chg="add del mod">
          <ac:chgData name="Allen Hsu" userId="60d91a9c-a42c-4cc8-ad01-70c31ac073b3" providerId="ADAL" clId="{2BC0FCED-6FE1-4226-B4B7-D7A5F49EB05B}" dt="2024-08-08T06:27:02.724" v="3994" actId="478"/>
          <ac:cxnSpMkLst>
            <pc:docMk/>
            <pc:sldMk cId="2785159081" sldId="2147483457"/>
            <ac:cxnSpMk id="31" creationId="{7DFB4E37-C654-32F1-5DA7-89470D812141}"/>
          </ac:cxnSpMkLst>
        </pc:cxnChg>
        <pc:cxnChg chg="add mod">
          <ac:chgData name="Allen Hsu" userId="60d91a9c-a42c-4cc8-ad01-70c31ac073b3" providerId="ADAL" clId="{2BC0FCED-6FE1-4226-B4B7-D7A5F49EB05B}" dt="2024-08-08T06:31:10.418" v="4112" actId="208"/>
          <ac:cxnSpMkLst>
            <pc:docMk/>
            <pc:sldMk cId="2785159081" sldId="2147483457"/>
            <ac:cxnSpMk id="34" creationId="{057FE104-4F09-DB16-4E7F-45BE6D1A79F6}"/>
          </ac:cxnSpMkLst>
        </pc:cxnChg>
        <pc:cxnChg chg="add mod">
          <ac:chgData name="Allen Hsu" userId="60d91a9c-a42c-4cc8-ad01-70c31ac073b3" providerId="ADAL" clId="{2BC0FCED-6FE1-4226-B4B7-D7A5F49EB05B}" dt="2024-08-08T06:31:10.418" v="4112" actId="208"/>
          <ac:cxnSpMkLst>
            <pc:docMk/>
            <pc:sldMk cId="2785159081" sldId="2147483457"/>
            <ac:cxnSpMk id="36" creationId="{664CADCD-1225-1D58-DFF3-E5D575B7181A}"/>
          </ac:cxnSpMkLst>
        </pc:cxnChg>
        <pc:cxnChg chg="add mod">
          <ac:chgData name="Allen Hsu" userId="60d91a9c-a42c-4cc8-ad01-70c31ac073b3" providerId="ADAL" clId="{2BC0FCED-6FE1-4226-B4B7-D7A5F49EB05B}" dt="2024-08-08T06:31:10.418" v="4112" actId="208"/>
          <ac:cxnSpMkLst>
            <pc:docMk/>
            <pc:sldMk cId="2785159081" sldId="2147483457"/>
            <ac:cxnSpMk id="38" creationId="{4834CCB5-25E5-2746-68CC-11F56A9EBE04}"/>
          </ac:cxnSpMkLst>
        </pc:cxnChg>
        <pc:cxnChg chg="add mod">
          <ac:chgData name="Allen Hsu" userId="60d91a9c-a42c-4cc8-ad01-70c31ac073b3" providerId="ADAL" clId="{2BC0FCED-6FE1-4226-B4B7-D7A5F49EB05B}" dt="2024-08-08T06:31:24.918" v="4114" actId="14100"/>
          <ac:cxnSpMkLst>
            <pc:docMk/>
            <pc:sldMk cId="2785159081" sldId="2147483457"/>
            <ac:cxnSpMk id="42" creationId="{50619AB7-8D02-F751-2451-CB5D0C2FA5AF}"/>
          </ac:cxnSpMkLst>
        </pc:cxnChg>
        <pc:cxnChg chg="add mod">
          <ac:chgData name="Allen Hsu" userId="60d91a9c-a42c-4cc8-ad01-70c31ac073b3" providerId="ADAL" clId="{2BC0FCED-6FE1-4226-B4B7-D7A5F49EB05B}" dt="2024-08-08T06:31:33.163" v="4116" actId="208"/>
          <ac:cxnSpMkLst>
            <pc:docMk/>
            <pc:sldMk cId="2785159081" sldId="2147483457"/>
            <ac:cxnSpMk id="45" creationId="{E83EC688-70CA-A19A-2DA3-5223498C8706}"/>
          </ac:cxnSpMkLst>
        </pc:cxnChg>
      </pc:sldChg>
      <pc:sldChg chg="addSp delSp modSp new mod modClrScheme chgLayout">
        <pc:chgData name="Allen Hsu" userId="60d91a9c-a42c-4cc8-ad01-70c31ac073b3" providerId="ADAL" clId="{2BC0FCED-6FE1-4226-B4B7-D7A5F49EB05B}" dt="2024-08-08T06:37:05.063" v="4276" actId="1076"/>
        <pc:sldMkLst>
          <pc:docMk/>
          <pc:sldMk cId="3453728896" sldId="2147483458"/>
        </pc:sldMkLst>
        <pc:spChg chg="del mod ord">
          <ac:chgData name="Allen Hsu" userId="60d91a9c-a42c-4cc8-ad01-70c31ac073b3" providerId="ADAL" clId="{2BC0FCED-6FE1-4226-B4B7-D7A5F49EB05B}" dt="2024-08-08T06:32:49.603" v="4177" actId="700"/>
          <ac:spMkLst>
            <pc:docMk/>
            <pc:sldMk cId="3453728896" sldId="2147483458"/>
            <ac:spMk id="2" creationId="{0451BA8C-0C04-534E-4976-0CE18DBB8D21}"/>
          </ac:spMkLst>
        </pc:spChg>
        <pc:spChg chg="mod ord">
          <ac:chgData name="Allen Hsu" userId="60d91a9c-a42c-4cc8-ad01-70c31ac073b3" providerId="ADAL" clId="{2BC0FCED-6FE1-4226-B4B7-D7A5F49EB05B}" dt="2024-08-08T06:32:52.753" v="4178" actId="700"/>
          <ac:spMkLst>
            <pc:docMk/>
            <pc:sldMk cId="3453728896" sldId="2147483458"/>
            <ac:spMk id="3" creationId="{EE9B7D67-6DB0-51F2-301F-80DF94996834}"/>
          </ac:spMkLst>
        </pc:spChg>
        <pc:spChg chg="del mod ord">
          <ac:chgData name="Allen Hsu" userId="60d91a9c-a42c-4cc8-ad01-70c31ac073b3" providerId="ADAL" clId="{2BC0FCED-6FE1-4226-B4B7-D7A5F49EB05B}" dt="2024-08-08T06:32:49.603" v="4177" actId="700"/>
          <ac:spMkLst>
            <pc:docMk/>
            <pc:sldMk cId="3453728896" sldId="2147483458"/>
            <ac:spMk id="4" creationId="{8E889F51-7BDF-9E8D-6691-2BA9B36C90A9}"/>
          </ac:spMkLst>
        </pc:spChg>
        <pc:spChg chg="add del mod ord">
          <ac:chgData name="Allen Hsu" userId="60d91a9c-a42c-4cc8-ad01-70c31ac073b3" providerId="ADAL" clId="{2BC0FCED-6FE1-4226-B4B7-D7A5F49EB05B}" dt="2024-08-08T06:32:52.753" v="4178" actId="700"/>
          <ac:spMkLst>
            <pc:docMk/>
            <pc:sldMk cId="3453728896" sldId="2147483458"/>
            <ac:spMk id="5" creationId="{5A7AC79E-DC4B-D386-A270-674257459827}"/>
          </ac:spMkLst>
        </pc:spChg>
        <pc:spChg chg="add del mod ord">
          <ac:chgData name="Allen Hsu" userId="60d91a9c-a42c-4cc8-ad01-70c31ac073b3" providerId="ADAL" clId="{2BC0FCED-6FE1-4226-B4B7-D7A5F49EB05B}" dt="2024-08-08T06:32:52.753" v="4178" actId="700"/>
          <ac:spMkLst>
            <pc:docMk/>
            <pc:sldMk cId="3453728896" sldId="2147483458"/>
            <ac:spMk id="6" creationId="{C55349BB-C419-DC84-2DB2-7064E090FCCB}"/>
          </ac:spMkLst>
        </pc:spChg>
        <pc:spChg chg="add mod ord">
          <ac:chgData name="Allen Hsu" userId="60d91a9c-a42c-4cc8-ad01-70c31ac073b3" providerId="ADAL" clId="{2BC0FCED-6FE1-4226-B4B7-D7A5F49EB05B}" dt="2024-08-08T06:35:57.254" v="4267" actId="20577"/>
          <ac:spMkLst>
            <pc:docMk/>
            <pc:sldMk cId="3453728896" sldId="2147483458"/>
            <ac:spMk id="7" creationId="{6B77B932-99E5-23DC-67E7-C2C3012DCC46}"/>
          </ac:spMkLst>
        </pc:spChg>
        <pc:spChg chg="add del mod ord">
          <ac:chgData name="Allen Hsu" userId="60d91a9c-a42c-4cc8-ad01-70c31ac073b3" providerId="ADAL" clId="{2BC0FCED-6FE1-4226-B4B7-D7A5F49EB05B}" dt="2024-08-08T06:32:55.113" v="4179" actId="478"/>
          <ac:spMkLst>
            <pc:docMk/>
            <pc:sldMk cId="3453728896" sldId="2147483458"/>
            <ac:spMk id="8" creationId="{ACA2842D-79A5-FB8A-3C18-801F9561C464}"/>
          </ac:spMkLst>
        </pc:spChg>
        <pc:picChg chg="add mod">
          <ac:chgData name="Allen Hsu" userId="60d91a9c-a42c-4cc8-ad01-70c31ac073b3" providerId="ADAL" clId="{2BC0FCED-6FE1-4226-B4B7-D7A5F49EB05B}" dt="2024-08-08T06:36:14.708" v="4269" actId="1076"/>
          <ac:picMkLst>
            <pc:docMk/>
            <pc:sldMk cId="3453728896" sldId="2147483458"/>
            <ac:picMk id="10" creationId="{3D1D98BB-9414-D2E0-7123-CB7B4444E2D0}"/>
          </ac:picMkLst>
        </pc:picChg>
        <pc:picChg chg="add mod">
          <ac:chgData name="Allen Hsu" userId="60d91a9c-a42c-4cc8-ad01-70c31ac073b3" providerId="ADAL" clId="{2BC0FCED-6FE1-4226-B4B7-D7A5F49EB05B}" dt="2024-08-08T06:37:00.937" v="4275" actId="14100"/>
          <ac:picMkLst>
            <pc:docMk/>
            <pc:sldMk cId="3453728896" sldId="2147483458"/>
            <ac:picMk id="12" creationId="{3CA0C8B6-7B8D-CF90-E22A-0903869A863E}"/>
          </ac:picMkLst>
        </pc:picChg>
        <pc:picChg chg="add mod">
          <ac:chgData name="Allen Hsu" userId="60d91a9c-a42c-4cc8-ad01-70c31ac073b3" providerId="ADAL" clId="{2BC0FCED-6FE1-4226-B4B7-D7A5F49EB05B}" dt="2024-08-08T06:37:05.063" v="4276" actId="1076"/>
          <ac:picMkLst>
            <pc:docMk/>
            <pc:sldMk cId="3453728896" sldId="2147483458"/>
            <ac:picMk id="14" creationId="{C2B0D3B4-A095-60D7-F7F5-F798D0F6B81F}"/>
          </ac:picMkLst>
        </pc:picChg>
      </pc:sldChg>
      <pc:sldChg chg="modSp new mod ord">
        <pc:chgData name="Allen Hsu" userId="60d91a9c-a42c-4cc8-ad01-70c31ac073b3" providerId="ADAL" clId="{2BC0FCED-6FE1-4226-B4B7-D7A5F49EB05B}" dt="2024-08-08T06:42:12.547" v="4420" actId="14100"/>
        <pc:sldMkLst>
          <pc:docMk/>
          <pc:sldMk cId="3452021132" sldId="2147483459"/>
        </pc:sldMkLst>
        <pc:spChg chg="mod">
          <ac:chgData name="Allen Hsu" userId="60d91a9c-a42c-4cc8-ad01-70c31ac073b3" providerId="ADAL" clId="{2BC0FCED-6FE1-4226-B4B7-D7A5F49EB05B}" dt="2024-08-08T06:42:12.547" v="4420" actId="14100"/>
          <ac:spMkLst>
            <pc:docMk/>
            <pc:sldMk cId="3452021132" sldId="2147483459"/>
            <ac:spMk id="4" creationId="{759B7F4F-A53F-29EC-F8BF-A2AF85981337}"/>
          </ac:spMkLst>
        </pc:spChg>
      </pc:sldChg>
      <pc:sldChg chg="addSp delSp modSp new mod">
        <pc:chgData name="Allen Hsu" userId="60d91a9c-a42c-4cc8-ad01-70c31ac073b3" providerId="ADAL" clId="{2BC0FCED-6FE1-4226-B4B7-D7A5F49EB05B}" dt="2024-08-08T06:40:13.221" v="4353" actId="14100"/>
        <pc:sldMkLst>
          <pc:docMk/>
          <pc:sldMk cId="1655189483" sldId="2147483460"/>
        </pc:sldMkLst>
        <pc:spChg chg="mod">
          <ac:chgData name="Allen Hsu" userId="60d91a9c-a42c-4cc8-ad01-70c31ac073b3" providerId="ADAL" clId="{2BC0FCED-6FE1-4226-B4B7-D7A5F49EB05B}" dt="2024-08-08T06:39:27.776" v="4343" actId="20577"/>
          <ac:spMkLst>
            <pc:docMk/>
            <pc:sldMk cId="1655189483" sldId="2147483460"/>
            <ac:spMk id="2" creationId="{D3E646D9-DCFF-3923-9283-6C43626F8F48}"/>
          </ac:spMkLst>
        </pc:spChg>
        <pc:spChg chg="del">
          <ac:chgData name="Allen Hsu" userId="60d91a9c-a42c-4cc8-ad01-70c31ac073b3" providerId="ADAL" clId="{2BC0FCED-6FE1-4226-B4B7-D7A5F49EB05B}" dt="2024-08-08T06:39:30.338" v="4344" actId="478"/>
          <ac:spMkLst>
            <pc:docMk/>
            <pc:sldMk cId="1655189483" sldId="2147483460"/>
            <ac:spMk id="4" creationId="{E00DEAA2-77B2-75D6-77D6-D8560B3C965E}"/>
          </ac:spMkLst>
        </pc:spChg>
        <pc:picChg chg="add mod">
          <ac:chgData name="Allen Hsu" userId="60d91a9c-a42c-4cc8-ad01-70c31ac073b3" providerId="ADAL" clId="{2BC0FCED-6FE1-4226-B4B7-D7A5F49EB05B}" dt="2024-08-08T06:39:49.322" v="4347" actId="14100"/>
          <ac:picMkLst>
            <pc:docMk/>
            <pc:sldMk cId="1655189483" sldId="2147483460"/>
            <ac:picMk id="6" creationId="{49D4FE47-8CBC-8EE5-DE0A-B26AD2F1C639}"/>
          </ac:picMkLst>
        </pc:picChg>
        <pc:picChg chg="add mod">
          <ac:chgData name="Allen Hsu" userId="60d91a9c-a42c-4cc8-ad01-70c31ac073b3" providerId="ADAL" clId="{2BC0FCED-6FE1-4226-B4B7-D7A5F49EB05B}" dt="2024-08-08T06:40:00.924" v="4350" actId="14100"/>
          <ac:picMkLst>
            <pc:docMk/>
            <pc:sldMk cId="1655189483" sldId="2147483460"/>
            <ac:picMk id="8" creationId="{24808D6B-1E0C-3C67-CF79-3EF10584FD8B}"/>
          </ac:picMkLst>
        </pc:picChg>
        <pc:picChg chg="add mod">
          <ac:chgData name="Allen Hsu" userId="60d91a9c-a42c-4cc8-ad01-70c31ac073b3" providerId="ADAL" clId="{2BC0FCED-6FE1-4226-B4B7-D7A5F49EB05B}" dt="2024-08-08T06:40:13.221" v="4353" actId="14100"/>
          <ac:picMkLst>
            <pc:docMk/>
            <pc:sldMk cId="1655189483" sldId="2147483460"/>
            <ac:picMk id="10" creationId="{8EDBA030-C5BF-62CC-8473-696B32E30973}"/>
          </ac:picMkLst>
        </pc:picChg>
      </pc:sldChg>
      <pc:sldChg chg="modSp new mod ord">
        <pc:chgData name="Allen Hsu" userId="60d91a9c-a42c-4cc8-ad01-70c31ac073b3" providerId="ADAL" clId="{2BC0FCED-6FE1-4226-B4B7-D7A5F49EB05B}" dt="2024-08-08T06:42:00.907" v="4395" actId="20577"/>
        <pc:sldMkLst>
          <pc:docMk/>
          <pc:sldMk cId="2687499792" sldId="2147483461"/>
        </pc:sldMkLst>
        <pc:spChg chg="mod">
          <ac:chgData name="Allen Hsu" userId="60d91a9c-a42c-4cc8-ad01-70c31ac073b3" providerId="ADAL" clId="{2BC0FCED-6FE1-4226-B4B7-D7A5F49EB05B}" dt="2024-08-08T06:42:00.907" v="4395" actId="20577"/>
          <ac:spMkLst>
            <pc:docMk/>
            <pc:sldMk cId="2687499792" sldId="2147483461"/>
            <ac:spMk id="4" creationId="{7D36DB1A-5C6E-BAAC-A4E3-0E589011E9D5}"/>
          </ac:spMkLst>
        </pc:spChg>
      </pc:sldChg>
      <pc:sldChg chg="addSp delSp modSp new mod ord">
        <pc:chgData name="Allen Hsu" userId="60d91a9c-a42c-4cc8-ad01-70c31ac073b3" providerId="ADAL" clId="{2BC0FCED-6FE1-4226-B4B7-D7A5F49EB05B}" dt="2024-08-08T06:41:30.296" v="4366"/>
        <pc:sldMkLst>
          <pc:docMk/>
          <pc:sldMk cId="3860545092" sldId="2147483462"/>
        </pc:sldMkLst>
        <pc:spChg chg="mod">
          <ac:chgData name="Allen Hsu" userId="60d91a9c-a42c-4cc8-ad01-70c31ac073b3" providerId="ADAL" clId="{2BC0FCED-6FE1-4226-B4B7-D7A5F49EB05B}" dt="2024-08-08T06:37:57.917" v="4317" actId="20577"/>
          <ac:spMkLst>
            <pc:docMk/>
            <pc:sldMk cId="3860545092" sldId="2147483462"/>
            <ac:spMk id="2" creationId="{4BE613B1-E7B8-5A4F-597D-7ADF8F5884A2}"/>
          </ac:spMkLst>
        </pc:spChg>
        <pc:spChg chg="del">
          <ac:chgData name="Allen Hsu" userId="60d91a9c-a42c-4cc8-ad01-70c31ac073b3" providerId="ADAL" clId="{2BC0FCED-6FE1-4226-B4B7-D7A5F49EB05B}" dt="2024-08-08T06:38:03.079" v="4318" actId="478"/>
          <ac:spMkLst>
            <pc:docMk/>
            <pc:sldMk cId="3860545092" sldId="2147483462"/>
            <ac:spMk id="4" creationId="{F6FE4E95-9668-79C8-4BC1-274CF16F1C79}"/>
          </ac:spMkLst>
        </pc:spChg>
        <pc:picChg chg="add mod">
          <ac:chgData name="Allen Hsu" userId="60d91a9c-a42c-4cc8-ad01-70c31ac073b3" providerId="ADAL" clId="{2BC0FCED-6FE1-4226-B4B7-D7A5F49EB05B}" dt="2024-08-08T06:38:18.411" v="4320" actId="1076"/>
          <ac:picMkLst>
            <pc:docMk/>
            <pc:sldMk cId="3860545092" sldId="2147483462"/>
            <ac:picMk id="6" creationId="{86DFD56F-5F2A-6935-23E8-A599278A622A}"/>
          </ac:picMkLst>
        </pc:picChg>
        <pc:picChg chg="add mod">
          <ac:chgData name="Allen Hsu" userId="60d91a9c-a42c-4cc8-ad01-70c31ac073b3" providerId="ADAL" clId="{2BC0FCED-6FE1-4226-B4B7-D7A5F49EB05B}" dt="2024-08-08T06:38:33.833" v="4323" actId="14100"/>
          <ac:picMkLst>
            <pc:docMk/>
            <pc:sldMk cId="3860545092" sldId="2147483462"/>
            <ac:picMk id="8" creationId="{1A5FFBE8-62C2-41E6-25D6-10DBD6B15F13}"/>
          </ac:picMkLst>
        </pc:picChg>
        <pc:picChg chg="add mod">
          <ac:chgData name="Allen Hsu" userId="60d91a9c-a42c-4cc8-ad01-70c31ac073b3" providerId="ADAL" clId="{2BC0FCED-6FE1-4226-B4B7-D7A5F49EB05B}" dt="2024-08-08T06:38:46.038" v="4329" actId="1035"/>
          <ac:picMkLst>
            <pc:docMk/>
            <pc:sldMk cId="3860545092" sldId="2147483462"/>
            <ac:picMk id="10" creationId="{F2C1E3F2-9006-49CB-19FF-7352EA3EFF7D}"/>
          </ac:picMkLst>
        </pc:picChg>
      </pc:sldChg>
      <pc:sldChg chg="addSp delSp modSp new mod ord">
        <pc:chgData name="Allen Hsu" userId="60d91a9c-a42c-4cc8-ad01-70c31ac073b3" providerId="ADAL" clId="{2BC0FCED-6FE1-4226-B4B7-D7A5F49EB05B}" dt="2024-08-08T06:41:30.296" v="4366"/>
        <pc:sldMkLst>
          <pc:docMk/>
          <pc:sldMk cId="1435432859" sldId="2147483463"/>
        </pc:sldMkLst>
        <pc:spChg chg="mod">
          <ac:chgData name="Allen Hsu" userId="60d91a9c-a42c-4cc8-ad01-70c31ac073b3" providerId="ADAL" clId="{2BC0FCED-6FE1-4226-B4B7-D7A5F49EB05B}" dt="2024-08-08T06:40:30.782" v="4355"/>
          <ac:spMkLst>
            <pc:docMk/>
            <pc:sldMk cId="1435432859" sldId="2147483463"/>
            <ac:spMk id="2" creationId="{1F0BBE35-436A-149E-4CE9-2DA2A5188292}"/>
          </ac:spMkLst>
        </pc:spChg>
        <pc:spChg chg="del">
          <ac:chgData name="Allen Hsu" userId="60d91a9c-a42c-4cc8-ad01-70c31ac073b3" providerId="ADAL" clId="{2BC0FCED-6FE1-4226-B4B7-D7A5F49EB05B}" dt="2024-08-08T06:40:32.289" v="4356" actId="478"/>
          <ac:spMkLst>
            <pc:docMk/>
            <pc:sldMk cId="1435432859" sldId="2147483463"/>
            <ac:spMk id="4" creationId="{A0C79D64-C842-9FD1-7AC2-43C2F08A18D7}"/>
          </ac:spMkLst>
        </pc:spChg>
        <pc:picChg chg="add mod">
          <ac:chgData name="Allen Hsu" userId="60d91a9c-a42c-4cc8-ad01-70c31ac073b3" providerId="ADAL" clId="{2BC0FCED-6FE1-4226-B4B7-D7A5F49EB05B}" dt="2024-08-08T06:40:44.914" v="4359" actId="14100"/>
          <ac:picMkLst>
            <pc:docMk/>
            <pc:sldMk cId="1435432859" sldId="2147483463"/>
            <ac:picMk id="6" creationId="{D31F8A3A-23A5-2B85-B622-D9C3910B1CA0}"/>
          </ac:picMkLst>
        </pc:picChg>
        <pc:picChg chg="add mod">
          <ac:chgData name="Allen Hsu" userId="60d91a9c-a42c-4cc8-ad01-70c31ac073b3" providerId="ADAL" clId="{2BC0FCED-6FE1-4226-B4B7-D7A5F49EB05B}" dt="2024-08-08T06:41:01.019" v="4362" actId="14100"/>
          <ac:picMkLst>
            <pc:docMk/>
            <pc:sldMk cId="1435432859" sldId="2147483463"/>
            <ac:picMk id="8" creationId="{C2B7AEE3-E3A3-8605-48B9-A74AF6FA5BA3}"/>
          </ac:picMkLst>
        </pc:picChg>
        <pc:picChg chg="add mod">
          <ac:chgData name="Allen Hsu" userId="60d91a9c-a42c-4cc8-ad01-70c31ac073b3" providerId="ADAL" clId="{2BC0FCED-6FE1-4226-B4B7-D7A5F49EB05B}" dt="2024-08-08T06:41:11.787" v="4364" actId="1076"/>
          <ac:picMkLst>
            <pc:docMk/>
            <pc:sldMk cId="1435432859" sldId="2147483463"/>
            <ac:picMk id="10" creationId="{8ACC6344-9283-7D5D-B3EA-9D6A6DCE563A}"/>
          </ac:picMkLst>
        </pc:picChg>
      </pc:sldChg>
      <pc:sldChg chg="addSp delSp modSp new mod">
        <pc:chgData name="Allen Hsu" userId="60d91a9c-a42c-4cc8-ad01-70c31ac073b3" providerId="ADAL" clId="{2BC0FCED-6FE1-4226-B4B7-D7A5F49EB05B}" dt="2024-08-08T06:43:12.313" v="4444" actId="1076"/>
        <pc:sldMkLst>
          <pc:docMk/>
          <pc:sldMk cId="2182329705" sldId="2147483464"/>
        </pc:sldMkLst>
        <pc:spChg chg="mod">
          <ac:chgData name="Allen Hsu" userId="60d91a9c-a42c-4cc8-ad01-70c31ac073b3" providerId="ADAL" clId="{2BC0FCED-6FE1-4226-B4B7-D7A5F49EB05B}" dt="2024-08-08T06:42:27.600" v="4435" actId="20577"/>
          <ac:spMkLst>
            <pc:docMk/>
            <pc:sldMk cId="2182329705" sldId="2147483464"/>
            <ac:spMk id="2" creationId="{998B776E-6E51-84AE-3FAF-746EC67417E4}"/>
          </ac:spMkLst>
        </pc:spChg>
        <pc:spChg chg="del">
          <ac:chgData name="Allen Hsu" userId="60d91a9c-a42c-4cc8-ad01-70c31ac073b3" providerId="ADAL" clId="{2BC0FCED-6FE1-4226-B4B7-D7A5F49EB05B}" dt="2024-08-08T06:42:30.335" v="4436" actId="478"/>
          <ac:spMkLst>
            <pc:docMk/>
            <pc:sldMk cId="2182329705" sldId="2147483464"/>
            <ac:spMk id="4" creationId="{20BE1CF0-1F94-CD6A-1DE8-F7AAA5591500}"/>
          </ac:spMkLst>
        </pc:spChg>
        <pc:picChg chg="add mod">
          <ac:chgData name="Allen Hsu" userId="60d91a9c-a42c-4cc8-ad01-70c31ac073b3" providerId="ADAL" clId="{2BC0FCED-6FE1-4226-B4B7-D7A5F49EB05B}" dt="2024-08-08T06:42:42.923" v="4439" actId="14100"/>
          <ac:picMkLst>
            <pc:docMk/>
            <pc:sldMk cId="2182329705" sldId="2147483464"/>
            <ac:picMk id="6" creationId="{416BE2E4-4B8F-3854-E05C-5DB5570A4119}"/>
          </ac:picMkLst>
        </pc:picChg>
        <pc:picChg chg="add mod">
          <ac:chgData name="Allen Hsu" userId="60d91a9c-a42c-4cc8-ad01-70c31ac073b3" providerId="ADAL" clId="{2BC0FCED-6FE1-4226-B4B7-D7A5F49EB05B}" dt="2024-08-08T06:42:59.563" v="4442" actId="14100"/>
          <ac:picMkLst>
            <pc:docMk/>
            <pc:sldMk cId="2182329705" sldId="2147483464"/>
            <ac:picMk id="8" creationId="{EB181548-7E0F-8E11-EA67-9F1098A035CF}"/>
          </ac:picMkLst>
        </pc:picChg>
        <pc:picChg chg="add mod">
          <ac:chgData name="Allen Hsu" userId="60d91a9c-a42c-4cc8-ad01-70c31ac073b3" providerId="ADAL" clId="{2BC0FCED-6FE1-4226-B4B7-D7A5F49EB05B}" dt="2024-08-08T06:43:12.313" v="4444" actId="1076"/>
          <ac:picMkLst>
            <pc:docMk/>
            <pc:sldMk cId="2182329705" sldId="2147483464"/>
            <ac:picMk id="10" creationId="{EC53FB25-9630-71AC-9369-6137EB09BECB}"/>
          </ac:picMkLst>
        </pc:picChg>
      </pc:sldChg>
      <pc:sldChg chg="addSp delSp modSp new mod">
        <pc:chgData name="Allen Hsu" userId="60d91a9c-a42c-4cc8-ad01-70c31ac073b3" providerId="ADAL" clId="{2BC0FCED-6FE1-4226-B4B7-D7A5F49EB05B}" dt="2024-08-08T06:44:18.547" v="4493" actId="1036"/>
        <pc:sldMkLst>
          <pc:docMk/>
          <pc:sldMk cId="2814488183" sldId="2147483465"/>
        </pc:sldMkLst>
        <pc:spChg chg="mod">
          <ac:chgData name="Allen Hsu" userId="60d91a9c-a42c-4cc8-ad01-70c31ac073b3" providerId="ADAL" clId="{2BC0FCED-6FE1-4226-B4B7-D7A5F49EB05B}" dt="2024-08-08T06:43:32.937" v="4478" actId="20577"/>
          <ac:spMkLst>
            <pc:docMk/>
            <pc:sldMk cId="2814488183" sldId="2147483465"/>
            <ac:spMk id="2" creationId="{FC13FF2F-8311-9AAC-8334-11029B35B0C6}"/>
          </ac:spMkLst>
        </pc:spChg>
        <pc:spChg chg="del">
          <ac:chgData name="Allen Hsu" userId="60d91a9c-a42c-4cc8-ad01-70c31ac073b3" providerId="ADAL" clId="{2BC0FCED-6FE1-4226-B4B7-D7A5F49EB05B}" dt="2024-08-08T06:43:36.967" v="4479" actId="478"/>
          <ac:spMkLst>
            <pc:docMk/>
            <pc:sldMk cId="2814488183" sldId="2147483465"/>
            <ac:spMk id="4" creationId="{A4D13115-1D78-890C-8123-2277E3DFA37B}"/>
          </ac:spMkLst>
        </pc:spChg>
        <pc:picChg chg="add mod">
          <ac:chgData name="Allen Hsu" userId="60d91a9c-a42c-4cc8-ad01-70c31ac073b3" providerId="ADAL" clId="{2BC0FCED-6FE1-4226-B4B7-D7A5F49EB05B}" dt="2024-08-08T06:43:50.618" v="4482" actId="14100"/>
          <ac:picMkLst>
            <pc:docMk/>
            <pc:sldMk cId="2814488183" sldId="2147483465"/>
            <ac:picMk id="6" creationId="{62144189-4948-6335-0635-F72208437E84}"/>
          </ac:picMkLst>
        </pc:picChg>
        <pc:picChg chg="add mod">
          <ac:chgData name="Allen Hsu" userId="60d91a9c-a42c-4cc8-ad01-70c31ac073b3" providerId="ADAL" clId="{2BC0FCED-6FE1-4226-B4B7-D7A5F49EB05B}" dt="2024-08-08T06:44:14.600" v="4488" actId="14100"/>
          <ac:picMkLst>
            <pc:docMk/>
            <pc:sldMk cId="2814488183" sldId="2147483465"/>
            <ac:picMk id="8" creationId="{6D6C8556-77D3-2C9D-90A2-A71CEE5F6A4D}"/>
          </ac:picMkLst>
        </pc:picChg>
        <pc:picChg chg="add mod">
          <ac:chgData name="Allen Hsu" userId="60d91a9c-a42c-4cc8-ad01-70c31ac073b3" providerId="ADAL" clId="{2BC0FCED-6FE1-4226-B4B7-D7A5F49EB05B}" dt="2024-08-08T06:44:18.547" v="4493" actId="1036"/>
          <ac:picMkLst>
            <pc:docMk/>
            <pc:sldMk cId="2814488183" sldId="2147483465"/>
            <ac:picMk id="10" creationId="{D2D480A2-D47A-8F23-1991-EF622AA0F2A4}"/>
          </ac:picMkLst>
        </pc:picChg>
      </pc:sldChg>
      <pc:sldChg chg="modSp new mod">
        <pc:chgData name="Allen Hsu" userId="60d91a9c-a42c-4cc8-ad01-70c31ac073b3" providerId="ADAL" clId="{2BC0FCED-6FE1-4226-B4B7-D7A5F49EB05B}" dt="2024-08-08T08:50:56.122" v="4588" actId="20577"/>
        <pc:sldMkLst>
          <pc:docMk/>
          <pc:sldMk cId="1080844432" sldId="2147483466"/>
        </pc:sldMkLst>
        <pc:spChg chg="mod">
          <ac:chgData name="Allen Hsu" userId="60d91a9c-a42c-4cc8-ad01-70c31ac073b3" providerId="ADAL" clId="{2BC0FCED-6FE1-4226-B4B7-D7A5F49EB05B}" dt="2024-08-08T08:50:56.122" v="4588" actId="20577"/>
          <ac:spMkLst>
            <pc:docMk/>
            <pc:sldMk cId="1080844432" sldId="2147483466"/>
            <ac:spMk id="3" creationId="{8B8E8349-2A6C-7BE6-A801-89CAC9614959}"/>
          </ac:spMkLst>
        </pc:spChg>
      </pc:sldChg>
      <pc:sldChg chg="addSp delSp modSp new mod">
        <pc:chgData name="Allen Hsu" userId="60d91a9c-a42c-4cc8-ad01-70c31ac073b3" providerId="ADAL" clId="{2BC0FCED-6FE1-4226-B4B7-D7A5F49EB05B}" dt="2024-08-08T08:59:21.269" v="4858" actId="207"/>
        <pc:sldMkLst>
          <pc:docMk/>
          <pc:sldMk cId="3220138703" sldId="2147483467"/>
        </pc:sldMkLst>
        <pc:spChg chg="del mod">
          <ac:chgData name="Allen Hsu" userId="60d91a9c-a42c-4cc8-ad01-70c31ac073b3" providerId="ADAL" clId="{2BC0FCED-6FE1-4226-B4B7-D7A5F49EB05B}" dt="2024-08-08T08:52:46.028" v="4591" actId="478"/>
          <ac:spMkLst>
            <pc:docMk/>
            <pc:sldMk cId="3220138703" sldId="2147483467"/>
            <ac:spMk id="4" creationId="{490FB910-6D76-E13D-4656-4DA681B0CD66}"/>
          </ac:spMkLst>
        </pc:spChg>
        <pc:spChg chg="add del mod">
          <ac:chgData name="Allen Hsu" userId="60d91a9c-a42c-4cc8-ad01-70c31ac073b3" providerId="ADAL" clId="{2BC0FCED-6FE1-4226-B4B7-D7A5F49EB05B}" dt="2024-08-08T08:52:47.956" v="4592" actId="478"/>
          <ac:spMkLst>
            <pc:docMk/>
            <pc:sldMk cId="3220138703" sldId="2147483467"/>
            <ac:spMk id="6" creationId="{4D28DC8D-91DB-4E07-1FD7-EC7724971ADE}"/>
          </ac:spMkLst>
        </pc:spChg>
        <pc:spChg chg="add mod">
          <ac:chgData name="Allen Hsu" userId="60d91a9c-a42c-4cc8-ad01-70c31ac073b3" providerId="ADAL" clId="{2BC0FCED-6FE1-4226-B4B7-D7A5F49EB05B}" dt="2024-08-08T08:57:41.900" v="4792" actId="113"/>
          <ac:spMkLst>
            <pc:docMk/>
            <pc:sldMk cId="3220138703" sldId="2147483467"/>
            <ac:spMk id="7" creationId="{9A7CD91E-D1A8-A253-DA79-A4D2F2E1E61F}"/>
          </ac:spMkLst>
        </pc:spChg>
        <pc:spChg chg="add mod">
          <ac:chgData name="Allen Hsu" userId="60d91a9c-a42c-4cc8-ad01-70c31ac073b3" providerId="ADAL" clId="{2BC0FCED-6FE1-4226-B4B7-D7A5F49EB05B}" dt="2024-08-08T08:59:21.269" v="4858" actId="207"/>
          <ac:spMkLst>
            <pc:docMk/>
            <pc:sldMk cId="3220138703" sldId="2147483467"/>
            <ac:spMk id="8" creationId="{45EC056F-33A6-35D1-D979-0D33CBB8ADC9}"/>
          </ac:spMkLst>
        </pc:spChg>
      </pc:sldChg>
      <pc:sldChg chg="addSp delSp modSp new mod">
        <pc:chgData name="Allen Hsu" userId="60d91a9c-a42c-4cc8-ad01-70c31ac073b3" providerId="ADAL" clId="{2BC0FCED-6FE1-4226-B4B7-D7A5F49EB05B}" dt="2024-08-08T09:01:47.366" v="4924" actId="20577"/>
        <pc:sldMkLst>
          <pc:docMk/>
          <pc:sldMk cId="3155642084" sldId="2147483468"/>
        </pc:sldMkLst>
        <pc:spChg chg="mod">
          <ac:chgData name="Allen Hsu" userId="60d91a9c-a42c-4cc8-ad01-70c31ac073b3" providerId="ADAL" clId="{2BC0FCED-6FE1-4226-B4B7-D7A5F49EB05B}" dt="2024-08-08T08:59:59.959" v="4898" actId="20577"/>
          <ac:spMkLst>
            <pc:docMk/>
            <pc:sldMk cId="3155642084" sldId="2147483468"/>
            <ac:spMk id="2" creationId="{D8D3531A-D600-5C89-A96F-A8A2C4A8FE92}"/>
          </ac:spMkLst>
        </pc:spChg>
        <pc:spChg chg="del">
          <ac:chgData name="Allen Hsu" userId="60d91a9c-a42c-4cc8-ad01-70c31ac073b3" providerId="ADAL" clId="{2BC0FCED-6FE1-4226-B4B7-D7A5F49EB05B}" dt="2024-08-08T08:59:51.637" v="4890" actId="478"/>
          <ac:spMkLst>
            <pc:docMk/>
            <pc:sldMk cId="3155642084" sldId="2147483468"/>
            <ac:spMk id="4" creationId="{59A66FF6-9E78-86EC-3FB1-A412598F017B}"/>
          </ac:spMkLst>
        </pc:spChg>
        <pc:spChg chg="add mod">
          <ac:chgData name="Allen Hsu" userId="60d91a9c-a42c-4cc8-ad01-70c31ac073b3" providerId="ADAL" clId="{2BC0FCED-6FE1-4226-B4B7-D7A5F49EB05B}" dt="2024-08-08T09:01:47.366" v="4924" actId="20577"/>
          <ac:spMkLst>
            <pc:docMk/>
            <pc:sldMk cId="3155642084" sldId="2147483468"/>
            <ac:spMk id="12" creationId="{E40D2A1C-9A8C-B60A-C88B-8682966B87C1}"/>
          </ac:spMkLst>
        </pc:spChg>
        <pc:picChg chg="add mod">
          <ac:chgData name="Allen Hsu" userId="60d91a9c-a42c-4cc8-ad01-70c31ac073b3" providerId="ADAL" clId="{2BC0FCED-6FE1-4226-B4B7-D7A5F49EB05B}" dt="2024-08-08T09:00:26.281" v="4902" actId="14100"/>
          <ac:picMkLst>
            <pc:docMk/>
            <pc:sldMk cId="3155642084" sldId="2147483468"/>
            <ac:picMk id="6" creationId="{9046D901-6B56-64B4-C105-5BF0F6899180}"/>
          </ac:picMkLst>
        </pc:picChg>
        <pc:picChg chg="add mod">
          <ac:chgData name="Allen Hsu" userId="60d91a9c-a42c-4cc8-ad01-70c31ac073b3" providerId="ADAL" clId="{2BC0FCED-6FE1-4226-B4B7-D7A5F49EB05B}" dt="2024-08-08T09:00:49.515" v="4904" actId="1076"/>
          <ac:picMkLst>
            <pc:docMk/>
            <pc:sldMk cId="3155642084" sldId="2147483468"/>
            <ac:picMk id="8" creationId="{7EAA43FD-8857-E39C-088D-A14E4EC0F234}"/>
          </ac:picMkLst>
        </pc:picChg>
        <pc:picChg chg="add mod">
          <ac:chgData name="Allen Hsu" userId="60d91a9c-a42c-4cc8-ad01-70c31ac073b3" providerId="ADAL" clId="{2BC0FCED-6FE1-4226-B4B7-D7A5F49EB05B}" dt="2024-08-08T09:01:28.113" v="4910" actId="1076"/>
          <ac:picMkLst>
            <pc:docMk/>
            <pc:sldMk cId="3155642084" sldId="2147483468"/>
            <ac:picMk id="10" creationId="{343D51B6-9C39-2E7F-CC2C-FD4262E383D4}"/>
          </ac:picMkLst>
        </pc:picChg>
      </pc:sldChg>
      <pc:sldChg chg="addSp delSp modSp new mod ord">
        <pc:chgData name="Allen Hsu" userId="60d91a9c-a42c-4cc8-ad01-70c31ac073b3" providerId="ADAL" clId="{2BC0FCED-6FE1-4226-B4B7-D7A5F49EB05B}" dt="2024-08-08T09:10:26.850" v="4986"/>
        <pc:sldMkLst>
          <pc:docMk/>
          <pc:sldMk cId="2970138777" sldId="2147483469"/>
        </pc:sldMkLst>
        <pc:spChg chg="mod">
          <ac:chgData name="Allen Hsu" userId="60d91a9c-a42c-4cc8-ad01-70c31ac073b3" providerId="ADAL" clId="{2BC0FCED-6FE1-4226-B4B7-D7A5F49EB05B}" dt="2024-08-08T09:02:40.715" v="4942" actId="20577"/>
          <ac:spMkLst>
            <pc:docMk/>
            <pc:sldMk cId="2970138777" sldId="2147483469"/>
            <ac:spMk id="2" creationId="{4EDE043B-E1EB-EF2E-86FA-6E011773BAE9}"/>
          </ac:spMkLst>
        </pc:spChg>
        <pc:spChg chg="del">
          <ac:chgData name="Allen Hsu" userId="60d91a9c-a42c-4cc8-ad01-70c31ac073b3" providerId="ADAL" clId="{2BC0FCED-6FE1-4226-B4B7-D7A5F49EB05B}" dt="2024-08-08T09:02:43.646" v="4943" actId="478"/>
          <ac:spMkLst>
            <pc:docMk/>
            <pc:sldMk cId="2970138777" sldId="2147483469"/>
            <ac:spMk id="4" creationId="{8D72E0D1-09C6-4E05-6E4B-7EF7E15625D4}"/>
          </ac:spMkLst>
        </pc:spChg>
        <pc:spChg chg="add mod">
          <ac:chgData name="Allen Hsu" userId="60d91a9c-a42c-4cc8-ad01-70c31ac073b3" providerId="ADAL" clId="{2BC0FCED-6FE1-4226-B4B7-D7A5F49EB05B}" dt="2024-08-08T09:04:07.294" v="4978" actId="20577"/>
          <ac:spMkLst>
            <pc:docMk/>
            <pc:sldMk cId="2970138777" sldId="2147483469"/>
            <ac:spMk id="14" creationId="{FC4FBC55-A271-008A-5DDC-3D1826BFF385}"/>
          </ac:spMkLst>
        </pc:spChg>
        <pc:spChg chg="add mod">
          <ac:chgData name="Allen Hsu" userId="60d91a9c-a42c-4cc8-ad01-70c31ac073b3" providerId="ADAL" clId="{2BC0FCED-6FE1-4226-B4B7-D7A5F49EB05B}" dt="2024-08-08T09:04:25.090" v="4982" actId="164"/>
          <ac:spMkLst>
            <pc:docMk/>
            <pc:sldMk cId="2970138777" sldId="2147483469"/>
            <ac:spMk id="15" creationId="{96F0C3E9-D113-4766-5A0F-B145D93D81EC}"/>
          </ac:spMkLst>
        </pc:spChg>
        <pc:grpChg chg="add mod">
          <ac:chgData name="Allen Hsu" userId="60d91a9c-a42c-4cc8-ad01-70c31ac073b3" providerId="ADAL" clId="{2BC0FCED-6FE1-4226-B4B7-D7A5F49EB05B}" dt="2024-08-08T09:04:25.090" v="4982" actId="164"/>
          <ac:grpSpMkLst>
            <pc:docMk/>
            <pc:sldMk cId="2970138777" sldId="2147483469"/>
            <ac:grpSpMk id="16" creationId="{FAEC7082-2D08-5E40-4FD8-DA11D268D975}"/>
          </ac:grpSpMkLst>
        </pc:grpChg>
        <pc:picChg chg="add mod">
          <ac:chgData name="Allen Hsu" userId="60d91a9c-a42c-4cc8-ad01-70c31ac073b3" providerId="ADAL" clId="{2BC0FCED-6FE1-4226-B4B7-D7A5F49EB05B}" dt="2024-08-08T09:03:00.566" v="4946" actId="1076"/>
          <ac:picMkLst>
            <pc:docMk/>
            <pc:sldMk cId="2970138777" sldId="2147483469"/>
            <ac:picMk id="6" creationId="{69E9716A-3CBE-F4AB-35C7-D79656613582}"/>
          </ac:picMkLst>
        </pc:picChg>
        <pc:picChg chg="add del mod">
          <ac:chgData name="Allen Hsu" userId="60d91a9c-a42c-4cc8-ad01-70c31ac073b3" providerId="ADAL" clId="{2BC0FCED-6FE1-4226-B4B7-D7A5F49EB05B}" dt="2024-08-08T09:03:12.935" v="4949" actId="478"/>
          <ac:picMkLst>
            <pc:docMk/>
            <pc:sldMk cId="2970138777" sldId="2147483469"/>
            <ac:picMk id="8" creationId="{F9B20F71-8DCC-44E9-C087-DD56D3C65908}"/>
          </ac:picMkLst>
        </pc:picChg>
        <pc:picChg chg="add mod">
          <ac:chgData name="Allen Hsu" userId="60d91a9c-a42c-4cc8-ad01-70c31ac073b3" providerId="ADAL" clId="{2BC0FCED-6FE1-4226-B4B7-D7A5F49EB05B}" dt="2024-08-08T09:03:25.779" v="4951" actId="1076"/>
          <ac:picMkLst>
            <pc:docMk/>
            <pc:sldMk cId="2970138777" sldId="2147483469"/>
            <ac:picMk id="10" creationId="{F860C552-2DD4-67B6-509A-5EE36EC6E613}"/>
          </ac:picMkLst>
        </pc:picChg>
        <pc:picChg chg="add mod">
          <ac:chgData name="Allen Hsu" userId="60d91a9c-a42c-4cc8-ad01-70c31ac073b3" providerId="ADAL" clId="{2BC0FCED-6FE1-4226-B4B7-D7A5F49EB05B}" dt="2024-08-08T09:04:25.090" v="4982" actId="164"/>
          <ac:picMkLst>
            <pc:docMk/>
            <pc:sldMk cId="2970138777" sldId="2147483469"/>
            <ac:picMk id="12" creationId="{F20D1AB7-D86A-7E22-EAFE-6CB64C4D5F4F}"/>
          </ac:picMkLst>
        </pc:picChg>
      </pc:sldChg>
      <pc:sldChg chg="addSp delSp modSp new mod">
        <pc:chgData name="Allen Hsu" userId="60d91a9c-a42c-4cc8-ad01-70c31ac073b3" providerId="ADAL" clId="{2BC0FCED-6FE1-4226-B4B7-D7A5F49EB05B}" dt="2024-08-08T09:13:28.669" v="5068" actId="1076"/>
        <pc:sldMkLst>
          <pc:docMk/>
          <pc:sldMk cId="2813085313" sldId="2147483470"/>
        </pc:sldMkLst>
        <pc:spChg chg="mod">
          <ac:chgData name="Allen Hsu" userId="60d91a9c-a42c-4cc8-ad01-70c31ac073b3" providerId="ADAL" clId="{2BC0FCED-6FE1-4226-B4B7-D7A5F49EB05B}" dt="2024-08-08T09:11:28.745" v="5020" actId="20577"/>
          <ac:spMkLst>
            <pc:docMk/>
            <pc:sldMk cId="2813085313" sldId="2147483470"/>
            <ac:spMk id="2" creationId="{0A319007-64C2-CF4A-71BD-89DF36FF3077}"/>
          </ac:spMkLst>
        </pc:spChg>
        <pc:spChg chg="del">
          <ac:chgData name="Allen Hsu" userId="60d91a9c-a42c-4cc8-ad01-70c31ac073b3" providerId="ADAL" clId="{2BC0FCED-6FE1-4226-B4B7-D7A5F49EB05B}" dt="2024-08-08T09:11:16.610" v="4987" actId="478"/>
          <ac:spMkLst>
            <pc:docMk/>
            <pc:sldMk cId="2813085313" sldId="2147483470"/>
            <ac:spMk id="4" creationId="{FD4A242E-CB18-6B73-DB11-CDC53436389A}"/>
          </ac:spMkLst>
        </pc:spChg>
        <pc:spChg chg="add mod">
          <ac:chgData name="Allen Hsu" userId="60d91a9c-a42c-4cc8-ad01-70c31ac073b3" providerId="ADAL" clId="{2BC0FCED-6FE1-4226-B4B7-D7A5F49EB05B}" dt="2024-08-08T09:13:13.628" v="5065" actId="14100"/>
          <ac:spMkLst>
            <pc:docMk/>
            <pc:sldMk cId="2813085313" sldId="2147483470"/>
            <ac:spMk id="12" creationId="{6432A1A8-712B-CAE3-D1C8-7DE7B473743C}"/>
          </ac:spMkLst>
        </pc:spChg>
        <pc:spChg chg="add mod">
          <ac:chgData name="Allen Hsu" userId="60d91a9c-a42c-4cc8-ad01-70c31ac073b3" providerId="ADAL" clId="{2BC0FCED-6FE1-4226-B4B7-D7A5F49EB05B}" dt="2024-08-08T09:13:28.669" v="5068" actId="1076"/>
          <ac:spMkLst>
            <pc:docMk/>
            <pc:sldMk cId="2813085313" sldId="2147483470"/>
            <ac:spMk id="13" creationId="{B52C59FA-773E-2154-1DE9-585F404105A0}"/>
          </ac:spMkLst>
        </pc:spChg>
        <pc:picChg chg="add mod">
          <ac:chgData name="Allen Hsu" userId="60d91a9c-a42c-4cc8-ad01-70c31ac073b3" providerId="ADAL" clId="{2BC0FCED-6FE1-4226-B4B7-D7A5F49EB05B}" dt="2024-08-08T09:11:49.847" v="5023" actId="1076"/>
          <ac:picMkLst>
            <pc:docMk/>
            <pc:sldMk cId="2813085313" sldId="2147483470"/>
            <ac:picMk id="6" creationId="{720E02B5-6FE4-0E85-0F39-463479EAFB39}"/>
          </ac:picMkLst>
        </pc:picChg>
        <pc:picChg chg="add mod">
          <ac:chgData name="Allen Hsu" userId="60d91a9c-a42c-4cc8-ad01-70c31ac073b3" providerId="ADAL" clId="{2BC0FCED-6FE1-4226-B4B7-D7A5F49EB05B}" dt="2024-08-08T09:12:01.553" v="5025" actId="1076"/>
          <ac:picMkLst>
            <pc:docMk/>
            <pc:sldMk cId="2813085313" sldId="2147483470"/>
            <ac:picMk id="8" creationId="{F2E5D071-2093-2035-9072-01F08E9D4750}"/>
          </ac:picMkLst>
        </pc:picChg>
        <pc:picChg chg="add mod">
          <ac:chgData name="Allen Hsu" userId="60d91a9c-a42c-4cc8-ad01-70c31ac073b3" providerId="ADAL" clId="{2BC0FCED-6FE1-4226-B4B7-D7A5F49EB05B}" dt="2024-08-08T09:13:17.128" v="5066" actId="14100"/>
          <ac:picMkLst>
            <pc:docMk/>
            <pc:sldMk cId="2813085313" sldId="2147483470"/>
            <ac:picMk id="10" creationId="{F60896A8-7455-85AA-678D-7F6B7E072128}"/>
          </ac:picMkLst>
        </pc:picChg>
      </pc:sldChg>
      <pc:sldMasterChg chg="addSp modSp del mod delSldLayout">
        <pc:chgData name="Allen Hsu" userId="60d91a9c-a42c-4cc8-ad01-70c31ac073b3" providerId="ADAL" clId="{2BC0FCED-6FE1-4226-B4B7-D7A5F49EB05B}" dt="2024-08-08T01:29:03.249" v="35" actId="47"/>
        <pc:sldMasterMkLst>
          <pc:docMk/>
          <pc:sldMasterMk cId="2080910557" sldId="2147483648"/>
        </pc:sldMasterMkLst>
        <pc:spChg chg="add mod ord modVis">
          <ac:chgData name="Allen Hsu" userId="60d91a9c-a42c-4cc8-ad01-70c31ac073b3" providerId="ADAL" clId="{2BC0FCED-6FE1-4226-B4B7-D7A5F49EB05B}" dt="2024-08-08T01:28:45.215" v="30"/>
          <ac:spMkLst>
            <pc:docMk/>
            <pc:sldMasterMk cId="2080910557" sldId="2147483648"/>
            <ac:spMk id="7" creationId="{308E065B-A874-124B-1DF7-C7D0149EBAFC}"/>
          </ac:spMkLst>
        </pc:spChg>
        <pc:sldLayoutChg chg="del">
          <pc:chgData name="Allen Hsu" userId="60d91a9c-a42c-4cc8-ad01-70c31ac073b3" providerId="ADAL" clId="{2BC0FCED-6FE1-4226-B4B7-D7A5F49EB05B}" dt="2024-08-08T01:29:03.249" v="35" actId="47"/>
          <pc:sldLayoutMkLst>
            <pc:docMk/>
            <pc:sldMasterMk cId="2080910557" sldId="2147483648"/>
            <pc:sldLayoutMk cId="2878555313" sldId="2147483649"/>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130377688" sldId="2147483650"/>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2800591" sldId="2147483651"/>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192839305" sldId="2147483652"/>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149705114" sldId="2147483653"/>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598476421" sldId="2147483654"/>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1268698022" sldId="2147483655"/>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2903092762" sldId="2147483656"/>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2810806706" sldId="2147483657"/>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681586262" sldId="2147483658"/>
          </pc:sldLayoutMkLst>
        </pc:sldLayoutChg>
        <pc:sldLayoutChg chg="del">
          <pc:chgData name="Allen Hsu" userId="60d91a9c-a42c-4cc8-ad01-70c31ac073b3" providerId="ADAL" clId="{2BC0FCED-6FE1-4226-B4B7-D7A5F49EB05B}" dt="2024-08-08T01:29:03.249" v="35" actId="47"/>
          <pc:sldLayoutMkLst>
            <pc:docMk/>
            <pc:sldMasterMk cId="2080910557" sldId="2147483648"/>
            <pc:sldLayoutMk cId="3363915633" sldId="214748365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E57BB322-78F2-DA19-9834-930A5D8A47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23" r="-140"/>
          <a:stretch/>
        </p:blipFill>
        <p:spPr>
          <a:xfrm>
            <a:off x="0" y="166416"/>
            <a:ext cx="3309257" cy="6496140"/>
          </a:xfrm>
          <a:prstGeom prst="rect">
            <a:avLst/>
          </a:prstGeom>
        </p:spPr>
      </p:pic>
      <p:sp>
        <p:nvSpPr>
          <p:cNvPr id="5" name="Rectangle 7">
            <a:extLst>
              <a:ext uri="{FF2B5EF4-FFF2-40B4-BE49-F238E27FC236}">
                <a16:creationId xmlns:a16="http://schemas.microsoft.com/office/drawing/2014/main" id="{D4E2DC8D-FDD0-0053-60D3-10628F577CDE}"/>
              </a:ext>
            </a:extLst>
          </p:cNvPr>
          <p:cNvSpPr/>
          <p:nvPr userDrawn="1"/>
        </p:nvSpPr>
        <p:spPr>
          <a:xfrm>
            <a:off x="0" y="0"/>
            <a:ext cx="12199705" cy="6858000"/>
          </a:xfrm>
          <a:prstGeom prst="rect">
            <a:avLst/>
          </a:prstGeom>
          <a:gradFill flip="none" rotWithShape="1">
            <a:gsLst>
              <a:gs pos="0">
                <a:schemeClr val="accent1">
                  <a:alpha val="70000"/>
                </a:schemeClr>
              </a:gs>
              <a:gs pos="48000">
                <a:schemeClr val="accent2">
                  <a:alpha val="70000"/>
                </a:schemeClr>
              </a:gs>
              <a:gs pos="100000">
                <a:schemeClr val="accent3">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37130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1" name="標題版面配置區 10">
            <a:extLst>
              <a:ext uri="{FF2B5EF4-FFF2-40B4-BE49-F238E27FC236}">
                <a16:creationId xmlns:a16="http://schemas.microsoft.com/office/drawing/2014/main" id="{E368F0FE-253C-90A5-A274-21063F9317FC}"/>
              </a:ext>
            </a:extLst>
          </p:cNvPr>
          <p:cNvSpPr>
            <a:spLocks noGrp="1"/>
          </p:cNvSpPr>
          <p:nvPr>
            <p:ph type="title" hasCustomPrompt="1"/>
          </p:nvPr>
        </p:nvSpPr>
        <p:spPr>
          <a:xfrm>
            <a:off x="900000" y="3824967"/>
            <a:ext cx="6913964" cy="608138"/>
          </a:xfrm>
          <a:prstGeom prst="rect">
            <a:avLst/>
          </a:prstGeom>
        </p:spPr>
        <p:txBody>
          <a:bodyPr vert="horz" lIns="91440" tIns="45720" rIns="91440" bIns="45720" rtlCol="0" anchor="t">
            <a:noAutofit/>
          </a:bodyPr>
          <a:lstStyle>
            <a:lvl1pPr>
              <a:defRPr sz="2000">
                <a:solidFill>
                  <a:schemeClr val="bg1"/>
                </a:solidFill>
                <a:latin typeface="微軟正黑體" panose="020B0604030504040204" pitchFamily="34" charset="-120"/>
                <a:ea typeface="微軟正黑體" panose="020B0604030504040204" pitchFamily="34" charset="-120"/>
              </a:defRPr>
            </a:lvl1pPr>
          </a:lstStyle>
          <a:p>
            <a:r>
              <a:rPr lang="en-US" altLang="zh-TW"/>
              <a:t>Speaker Name Goes Here</a:t>
            </a:r>
            <a:endParaRPr kumimoji="1" lang="zh-TW" altLang="en-US"/>
          </a:p>
        </p:txBody>
      </p: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900000" y="2951018"/>
            <a:ext cx="6889025" cy="691068"/>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a:t>Presentation title</a:t>
            </a:r>
          </a:p>
        </p:txBody>
      </p:sp>
      <p:sp>
        <p:nvSpPr>
          <p:cNvPr id="2" name="Date Placeholder 1"/>
          <p:cNvSpPr>
            <a:spLocks noGrp="1"/>
          </p:cNvSpPr>
          <p:nvPr>
            <p:ph type="dt" sz="half" idx="10"/>
          </p:nvPr>
        </p:nvSpPr>
        <p:spPr>
          <a:xfrm>
            <a:off x="900000" y="6297431"/>
            <a:ext cx="2743200" cy="365125"/>
          </a:xfrm>
        </p:spPr>
        <p:txBody>
          <a:bodyPr/>
          <a:lstStyle>
            <a:lvl1pPr>
              <a:defRPr>
                <a:solidFill>
                  <a:schemeClr val="bg1"/>
                </a:solidFill>
                <a:latin typeface="Microsoft JhengHei" panose="020B0604030504040204" pitchFamily="34" charset="-120"/>
                <a:ea typeface="Microsoft JhengHei" panose="020B0604030504040204" pitchFamily="34" charset="-120"/>
              </a:defRPr>
            </a:lvl1pPr>
          </a:lstStyle>
          <a:p>
            <a:fld id="{0E67C480-1515-4254-9025-3853D21EC8D6}" type="datetime3">
              <a:rPr lang="en-US" altLang="zh-TW" smtClean="0"/>
              <a:pPr/>
              <a:t>8 August 2024</a:t>
            </a:fld>
            <a:endParaRPr lang="en-US" dirty="0"/>
          </a:p>
        </p:txBody>
      </p:sp>
      <p:pic>
        <p:nvPicPr>
          <p:cNvPr id="6" name="圖片 5" descr="一張含有 文字, 美工圖案 的圖片&#10;&#10;自動產生的描述">
            <a:extLst>
              <a:ext uri="{FF2B5EF4-FFF2-40B4-BE49-F238E27FC236}">
                <a16:creationId xmlns:a16="http://schemas.microsoft.com/office/drawing/2014/main" id="{D3350A7B-F384-FCEA-9CAE-654B1C2090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6454" y="2527066"/>
            <a:ext cx="1169400" cy="285444"/>
          </a:xfrm>
          <a:prstGeom prst="rect">
            <a:avLst/>
          </a:prstGeom>
        </p:spPr>
      </p:pic>
    </p:spTree>
    <p:extLst>
      <p:ext uri="{BB962C8B-B14F-4D97-AF65-F5344CB8AC3E}">
        <p14:creationId xmlns:p14="http://schemas.microsoft.com/office/powerpoint/2010/main" val="10921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1000"/>
                                        <p:tgtEl>
                                          <p:spTgt spid="12">
                                            <p:txEl>
                                              <p:pRg st="0" end="0"/>
                                            </p:txEl>
                                          </p:spTgt>
                                        </p:tgtEl>
                                      </p:cBhvr>
                                    </p:animEffect>
                                    <p:anim calcmode="lin" valueType="num">
                                      <p:cBhvr>
                                        <p:cTn id="1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ppt_x</p:attrName>
                        </p:attrNameLst>
                      </p:cBhvr>
                      <p:tavLst>
                        <p:tav tm="0">
                          <p:val>
                            <p:strVal val="#ppt_x"/>
                          </p:val>
                        </p:tav>
                        <p:tav tm="100000">
                          <p:val>
                            <p:strVal val="#ppt_x"/>
                          </p:val>
                        </p:tav>
                      </p:tavLst>
                    </p:anim>
                    <p:anim calcmode="lin" valueType="num">
                      <p:cBhvr>
                        <p:cTn dur="1000" fill="hold"/>
                        <p:tgtEl>
                          <p:spTgt spid="12"/>
                        </p:tgtEl>
                        <p:attrNameLst>
                          <p:attrName>ppt_y</p:attrName>
                        </p:attrNameLst>
                      </p:cBhvr>
                      <p:tavLst>
                        <p:tav tm="0">
                          <p:val>
                            <p:strVal val="#ppt_y+.1"/>
                          </p:val>
                        </p:tav>
                        <p:tav tm="100000">
                          <p:val>
                            <p:strVal val="#ppt_y"/>
                          </p:val>
                        </p:tav>
                      </p:tavLst>
                    </p:anim>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1">
                  <a:lumMod val="5000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A489929E-7B3B-4CAD-8097-4AEA6F69211B}"/>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23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1">
                  <a:lumMod val="50000"/>
                </a:schemeClr>
              </a:gs>
              <a:gs pos="99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F31BEC75-8B52-027A-FD55-3F4600A55AA3}"/>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8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4"/>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t>8 August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2" name="Straight Connector 13">
            <a:extLst>
              <a:ext uri="{FF2B5EF4-FFF2-40B4-BE49-F238E27FC236}">
                <a16:creationId xmlns:a16="http://schemas.microsoft.com/office/drawing/2014/main" id="{26672422-0D34-2AAE-4ED8-C5DB7EBD39EE}"/>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6" name="標題版面配置區 10">
            <a:extLst>
              <a:ext uri="{FF2B5EF4-FFF2-40B4-BE49-F238E27FC236}">
                <a16:creationId xmlns:a16="http://schemas.microsoft.com/office/drawing/2014/main" id="{E20FFCAE-BA9B-FEE3-6D64-0ADE006EB647}"/>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7" name="文字版面配置區 11">
            <a:extLst>
              <a:ext uri="{FF2B5EF4-FFF2-40B4-BE49-F238E27FC236}">
                <a16:creationId xmlns:a16="http://schemas.microsoft.com/office/drawing/2014/main" id="{F41BC64D-937F-2DEB-C573-833C893330CF}"/>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Tree>
    <p:extLst>
      <p:ext uri="{BB962C8B-B14F-4D97-AF65-F5344CB8AC3E}">
        <p14:creationId xmlns:p14="http://schemas.microsoft.com/office/powerpoint/2010/main" val="32073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out)">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4">
                  <a:lumMod val="20000"/>
                  <a:lumOff val="80000"/>
                </a:schemeClr>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Content Placeholder 2">
            <a:extLst>
              <a:ext uri="{FF2B5EF4-FFF2-40B4-BE49-F238E27FC236}">
                <a16:creationId xmlns:a16="http://schemas.microsoft.com/office/drawing/2014/main" id="{09EB752A-68CB-1832-F753-239CF3450875}"/>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38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accent4"/>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4">
                  <a:lumMod val="60000"/>
                  <a:lumOff val="40000"/>
                </a:schemeClr>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F469E1B7-B26A-38EB-0464-723F146028C5}"/>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4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5"/>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t>8 August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2" name="Straight Connector 13">
            <a:extLst>
              <a:ext uri="{FF2B5EF4-FFF2-40B4-BE49-F238E27FC236}">
                <a16:creationId xmlns:a16="http://schemas.microsoft.com/office/drawing/2014/main" id="{A61E049A-A96F-9580-8A79-71714D6E510F}"/>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3" name="標題版面配置區 10">
            <a:extLst>
              <a:ext uri="{FF2B5EF4-FFF2-40B4-BE49-F238E27FC236}">
                <a16:creationId xmlns:a16="http://schemas.microsoft.com/office/drawing/2014/main" id="{489DAF5B-4A0F-E7FE-A48A-5F6D3401FFF3}"/>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7" name="文字版面配置區 11">
            <a:extLst>
              <a:ext uri="{FF2B5EF4-FFF2-40B4-BE49-F238E27FC236}">
                <a16:creationId xmlns:a16="http://schemas.microsoft.com/office/drawing/2014/main" id="{BDFAE21A-FF23-10E9-39E7-04E915DAA0CE}"/>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pic>
        <p:nvPicPr>
          <p:cNvPr id="4" name="圖片 3" descr="一張含有 文字, 美工圖案 的圖片&#10;&#10;自動產生的描述">
            <a:extLst>
              <a:ext uri="{FF2B5EF4-FFF2-40B4-BE49-F238E27FC236}">
                <a16:creationId xmlns:a16="http://schemas.microsoft.com/office/drawing/2014/main" id="{734F5CBF-A67F-8710-5DBA-931808AF276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6454" y="2527066"/>
            <a:ext cx="1169400" cy="285444"/>
          </a:xfrm>
          <a:prstGeom prst="rect">
            <a:avLst/>
          </a:prstGeom>
        </p:spPr>
      </p:pic>
    </p:spTree>
    <p:extLst>
      <p:ext uri="{BB962C8B-B14F-4D97-AF65-F5344CB8AC3E}">
        <p14:creationId xmlns:p14="http://schemas.microsoft.com/office/powerpoint/2010/main" val="161462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out)">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par>
                                <p:cTn id="12" presetID="42"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sz="3200">
                <a:solidFill>
                  <a:schemeClr val="bg2"/>
                </a:solidFill>
                <a:latin typeface="Microsoft JhengHei" panose="020B0604030504040204" pitchFamily="34" charset="-120"/>
                <a:ea typeface="Microsoft JhengHei" panose="020B0604030504040204" pitchFamily="34" charset="-120"/>
              </a:rPr>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5">
                  <a:lumMod val="20000"/>
                  <a:lumOff val="80000"/>
                </a:schemeClr>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9E2F8FC2-CDEE-AB07-373A-2CD934056B42}"/>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80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and Content">
    <p:bg>
      <p:bgPr>
        <a:solidFill>
          <a:schemeClr val="accent5"/>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5">
                  <a:lumMod val="60000"/>
                  <a:lumOff val="40000"/>
                </a:schemeClr>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B0592874-CA3E-9B62-5994-E9A08DC3FB69}"/>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556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p:bg>
      <p:bgPr>
        <a:gradFill>
          <a:gsLst>
            <a:gs pos="0">
              <a:schemeClr val="accent1">
                <a:alpha val="70000"/>
              </a:schemeClr>
            </a:gs>
            <a:gs pos="48000">
              <a:schemeClr val="accent2">
                <a:alpha val="70000"/>
              </a:schemeClr>
            </a:gs>
            <a:gs pos="100000">
              <a:schemeClr val="accent3">
                <a:alpha val="70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10714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696801" y="1400563"/>
            <a:ext cx="4600913" cy="1676466"/>
          </a:xfrm>
          <a:prstGeom prst="rect">
            <a:avLst/>
          </a:prstGeom>
        </p:spPr>
        <p:txBody>
          <a:bodyPr vert="horz" lIns="91440" tIns="45720" rIns="91440" bIns="45720" rtlCol="0" anchor="t">
            <a:normAutofit/>
          </a:bodyPr>
          <a:lstStyle>
            <a:lvl1pPr marL="0" indent="0">
              <a:buNone/>
              <a:defRPr sz="3200" b="1" i="0">
                <a:solidFill>
                  <a:schemeClr val="bg1"/>
                </a:solidFill>
                <a:latin typeface="微軟正黑體" panose="020B0604030504040204" pitchFamily="34" charset="-120"/>
                <a:ea typeface="微軟正黑體" panose="020B0604030504040204" pitchFamily="34" charset="-120"/>
              </a:defRPr>
            </a:lvl1pPr>
          </a:lstStyle>
          <a:p>
            <a:pPr lvl="0"/>
            <a:r>
              <a:rPr kumimoji="1" lang="en-US" altLang="zh-TW"/>
              <a:t>Thanks for Your Attention</a:t>
            </a:r>
            <a:endParaRPr kumimoji="1" lang="zh-TW" altLang="en-US"/>
          </a:p>
        </p:txBody>
      </p:sp>
      <p:pic>
        <p:nvPicPr>
          <p:cNvPr id="4" name="圖片 3" descr="一張含有 電子產品 的圖片&#10;&#10;自動產生的描述">
            <a:extLst>
              <a:ext uri="{FF2B5EF4-FFF2-40B4-BE49-F238E27FC236}">
                <a16:creationId xmlns:a16="http://schemas.microsoft.com/office/drawing/2014/main" id="{57D232CE-86CF-A1C9-7225-7C1A08746B0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060948" y="2108324"/>
            <a:ext cx="9499352" cy="4749676"/>
          </a:xfrm>
          <a:prstGeom prst="rect">
            <a:avLst/>
          </a:prstGeom>
        </p:spPr>
      </p:pic>
      <p:pic>
        <p:nvPicPr>
          <p:cNvPr id="6" name="圖片 5">
            <a:extLst>
              <a:ext uri="{FF2B5EF4-FFF2-40B4-BE49-F238E27FC236}">
                <a16:creationId xmlns:a16="http://schemas.microsoft.com/office/drawing/2014/main" id="{2FF2FB17-80FC-9F76-018F-865EF0FC5D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0730" y="682172"/>
            <a:ext cx="3419054" cy="165094"/>
          </a:xfrm>
          <a:prstGeom prst="rect">
            <a:avLst/>
          </a:prstGeom>
        </p:spPr>
      </p:pic>
      <p:sp>
        <p:nvSpPr>
          <p:cNvPr id="3" name="文字方塊 2">
            <a:extLst>
              <a:ext uri="{FF2B5EF4-FFF2-40B4-BE49-F238E27FC236}">
                <a16:creationId xmlns:a16="http://schemas.microsoft.com/office/drawing/2014/main" id="{31EDFAD7-715B-75D6-E6E1-4AC9187BE41D}"/>
              </a:ext>
            </a:extLst>
          </p:cNvPr>
          <p:cNvSpPr txBox="1"/>
          <p:nvPr userDrawn="1"/>
        </p:nvSpPr>
        <p:spPr>
          <a:xfrm>
            <a:off x="719091" y="6223247"/>
            <a:ext cx="3732240" cy="307777"/>
          </a:xfrm>
          <a:prstGeom prst="rect">
            <a:avLst/>
          </a:prstGeom>
          <a:noFill/>
        </p:spPr>
        <p:txBody>
          <a:bodyPr wrap="none" rtlCol="0">
            <a:spAutoFit/>
          </a:bodyPr>
          <a:lstStyle/>
          <a:p>
            <a:r>
              <a:rPr lang="en-US" altLang="zh-TW" sz="1400" kern="1200">
                <a:solidFill>
                  <a:schemeClr val="bg1"/>
                </a:solidFill>
                <a:latin typeface="微軟正黑體" panose="020B0604030504040204" pitchFamily="34" charset="-120"/>
                <a:ea typeface="微軟正黑體" panose="020B0604030504040204" pitchFamily="34" charset="-120"/>
                <a:cs typeface="+mj-cs"/>
              </a:rPr>
              <a:t>LEOTEK Electronics USA, LLC. | Leotek.com</a:t>
            </a:r>
            <a:endParaRPr lang="zh-TW" altLang="en-US" sz="1400" kern="1200">
              <a:solidFill>
                <a:schemeClr val="bg1"/>
              </a:solidFill>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2100883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章節標題">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607DEF4-ADF7-8298-46EB-BD7662B87E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文字版面配置區 2">
            <a:extLst>
              <a:ext uri="{FF2B5EF4-FFF2-40B4-BE49-F238E27FC236}">
                <a16:creationId xmlns:a16="http://schemas.microsoft.com/office/drawing/2014/main" id="{1A1F3112-6426-5499-FEA5-AF685E279351}"/>
              </a:ext>
            </a:extLst>
          </p:cNvPr>
          <p:cNvSpPr>
            <a:spLocks noGrp="1"/>
          </p:cNvSpPr>
          <p:nvPr>
            <p:ph type="body" idx="1"/>
          </p:nvPr>
        </p:nvSpPr>
        <p:spPr>
          <a:xfrm>
            <a:off x="355693" y="1270000"/>
            <a:ext cx="11336635" cy="4849630"/>
          </a:xfrm>
          <a:prstGeom prst="rect">
            <a:avLst/>
          </a:prstGeom>
        </p:spPr>
        <p:txBody>
          <a:bodyPr/>
          <a:lstStyle>
            <a:lvl1pPr marL="0" indent="0">
              <a:buNone/>
              <a:defRPr sz="2400" b="0" i="0">
                <a:solidFill>
                  <a:schemeClr val="tx1">
                    <a:tint val="75000"/>
                  </a:schemeClr>
                </a:solidFill>
                <a:latin typeface="Noto Sans CJK TC Regular" panose="020B0500000000000000" pitchFamily="34" charset="-128"/>
                <a:ea typeface="Noto Sans CJK TC Regular" panose="020B0500000000000000"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11" name="標題 10">
            <a:extLst>
              <a:ext uri="{FF2B5EF4-FFF2-40B4-BE49-F238E27FC236}">
                <a16:creationId xmlns:a16="http://schemas.microsoft.com/office/drawing/2014/main" id="{7A04520A-8A7C-EA69-7A3B-1595ABEA4471}"/>
              </a:ext>
            </a:extLst>
          </p:cNvPr>
          <p:cNvSpPr>
            <a:spLocks noGrp="1"/>
          </p:cNvSpPr>
          <p:nvPr>
            <p:ph type="title" hasCustomPrompt="1"/>
          </p:nvPr>
        </p:nvSpPr>
        <p:spPr>
          <a:xfrm>
            <a:off x="355693" y="249903"/>
            <a:ext cx="10515600" cy="816897"/>
          </a:xfrm>
          <a:prstGeom prst="rect">
            <a:avLst/>
          </a:prstGeom>
        </p:spPr>
        <p:txBody>
          <a:bodyPr/>
          <a:lstStyle>
            <a:lvl1pPr>
              <a:defRPr sz="4400" b="0" i="0">
                <a:latin typeface="Noto Sans CJK TC Medium" panose="020B0500000000000000" pitchFamily="34" charset="-128"/>
                <a:ea typeface="Noto Sans CJK TC Medium" panose="020B0500000000000000" pitchFamily="34" charset="-128"/>
              </a:defRPr>
            </a:lvl1pPr>
          </a:lstStyle>
          <a:p>
            <a:r>
              <a:rPr kumimoji="1" lang="zh-TW" altLang="en-US"/>
              <a:t>按一下以編輯標題樣式</a:t>
            </a:r>
          </a:p>
        </p:txBody>
      </p:sp>
    </p:spTree>
    <p:extLst>
      <p:ext uri="{BB962C8B-B14F-4D97-AF65-F5344CB8AC3E}">
        <p14:creationId xmlns:p14="http://schemas.microsoft.com/office/powerpoint/2010/main" val="192001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E57BB322-78F2-DA19-9834-930A5D8A47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23" r="-140"/>
          <a:stretch/>
        </p:blipFill>
        <p:spPr>
          <a:xfrm>
            <a:off x="0" y="166416"/>
            <a:ext cx="3309257" cy="6496140"/>
          </a:xfrm>
          <a:prstGeom prst="rect">
            <a:avLst/>
          </a:prstGeom>
        </p:spPr>
      </p:pic>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37130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3655900" y="2037377"/>
            <a:ext cx="6281199" cy="1007809"/>
          </a:xfrm>
          <a:prstGeom prst="rect">
            <a:avLst/>
          </a:prstGeom>
        </p:spPr>
        <p:txBody>
          <a:bodyPr vert="horz" lIns="91440" tIns="45720" rIns="91440" bIns="45720" rtlCol="0" anchor="b">
            <a:normAutofit/>
          </a:bodyPr>
          <a:lstStyle>
            <a:lvl1pPr marL="0" indent="0">
              <a:buNone/>
              <a:defRPr sz="3200" b="1" i="0">
                <a:solidFill>
                  <a:schemeClr val="accent1"/>
                </a:solidFill>
                <a:latin typeface="微軟正黑體" panose="020B0604030504040204" pitchFamily="34" charset="-120"/>
                <a:ea typeface="微軟正黑體" panose="020B0604030504040204" pitchFamily="34" charset="-120"/>
              </a:defRPr>
            </a:lvl1pPr>
          </a:lstStyle>
          <a:p>
            <a:r>
              <a:rPr lang="en-US" altLang="zh-TW"/>
              <a:t>Agenda</a:t>
            </a:r>
            <a:endParaRPr lang="zh-TW" altLang="en-US"/>
          </a:p>
        </p:txBody>
      </p:sp>
      <p:sp>
        <p:nvSpPr>
          <p:cNvPr id="3" name="文字版面配置區 61">
            <a:extLst>
              <a:ext uri="{FF2B5EF4-FFF2-40B4-BE49-F238E27FC236}">
                <a16:creationId xmlns:a16="http://schemas.microsoft.com/office/drawing/2014/main" id="{7AD2A7E7-E50C-B7C4-460B-DFC324A33C62}"/>
              </a:ext>
            </a:extLst>
          </p:cNvPr>
          <p:cNvSpPr>
            <a:spLocks noGrp="1"/>
          </p:cNvSpPr>
          <p:nvPr>
            <p:ph type="body" sz="quarter" idx="19" hasCustomPrompt="1"/>
          </p:nvPr>
        </p:nvSpPr>
        <p:spPr>
          <a:xfrm>
            <a:off x="4195466" y="387124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cxnSp>
        <p:nvCxnSpPr>
          <p:cNvPr id="7" name="直線接點 6">
            <a:extLst>
              <a:ext uri="{FF2B5EF4-FFF2-40B4-BE49-F238E27FC236}">
                <a16:creationId xmlns:a16="http://schemas.microsoft.com/office/drawing/2014/main" id="{97EEBBB0-E979-2ECA-1F78-0ACFF1B7D243}"/>
              </a:ext>
            </a:extLst>
          </p:cNvPr>
          <p:cNvCxnSpPr>
            <a:cxnSpLocks/>
          </p:cNvCxnSpPr>
          <p:nvPr userDrawn="1"/>
        </p:nvCxnSpPr>
        <p:spPr>
          <a:xfrm>
            <a:off x="2946400" y="3425371"/>
            <a:ext cx="767261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文字版面配置區 61">
            <a:extLst>
              <a:ext uri="{FF2B5EF4-FFF2-40B4-BE49-F238E27FC236}">
                <a16:creationId xmlns:a16="http://schemas.microsoft.com/office/drawing/2014/main" id="{A42ECBFA-7CAA-4014-A791-201F33EF8BBF}"/>
              </a:ext>
            </a:extLst>
          </p:cNvPr>
          <p:cNvSpPr>
            <a:spLocks noGrp="1"/>
          </p:cNvSpPr>
          <p:nvPr>
            <p:ph type="body" sz="quarter" idx="28" hasCustomPrompt="1"/>
          </p:nvPr>
        </p:nvSpPr>
        <p:spPr>
          <a:xfrm>
            <a:off x="3618887" y="381063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1</a:t>
            </a:r>
            <a:endParaRPr lang="zh-TW" altLang="en-US"/>
          </a:p>
        </p:txBody>
      </p:sp>
      <p:sp>
        <p:nvSpPr>
          <p:cNvPr id="6" name="文字版面配置區 61">
            <a:extLst>
              <a:ext uri="{FF2B5EF4-FFF2-40B4-BE49-F238E27FC236}">
                <a16:creationId xmlns:a16="http://schemas.microsoft.com/office/drawing/2014/main" id="{38F406E2-E66D-00E9-9BFE-C3C60CFF4483}"/>
              </a:ext>
            </a:extLst>
          </p:cNvPr>
          <p:cNvSpPr>
            <a:spLocks noGrp="1"/>
          </p:cNvSpPr>
          <p:nvPr>
            <p:ph type="body" sz="quarter" idx="49" hasCustomPrompt="1"/>
          </p:nvPr>
        </p:nvSpPr>
        <p:spPr>
          <a:xfrm>
            <a:off x="4195466" y="486692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13" name="文字版面配置區 61">
            <a:extLst>
              <a:ext uri="{FF2B5EF4-FFF2-40B4-BE49-F238E27FC236}">
                <a16:creationId xmlns:a16="http://schemas.microsoft.com/office/drawing/2014/main" id="{40CA2672-E5E8-B174-BD33-FEC8C190DD1E}"/>
              </a:ext>
            </a:extLst>
          </p:cNvPr>
          <p:cNvSpPr>
            <a:spLocks noGrp="1"/>
          </p:cNvSpPr>
          <p:nvPr>
            <p:ph type="body" sz="quarter" idx="50" hasCustomPrompt="1"/>
          </p:nvPr>
        </p:nvSpPr>
        <p:spPr>
          <a:xfrm>
            <a:off x="3618887" y="480631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2</a:t>
            </a:r>
            <a:endParaRPr lang="zh-TW" altLang="en-US"/>
          </a:p>
        </p:txBody>
      </p:sp>
      <p:sp>
        <p:nvSpPr>
          <p:cNvPr id="23" name="文字版面配置區 61">
            <a:extLst>
              <a:ext uri="{FF2B5EF4-FFF2-40B4-BE49-F238E27FC236}">
                <a16:creationId xmlns:a16="http://schemas.microsoft.com/office/drawing/2014/main" id="{2AB58E88-4D77-A708-22B1-76B73C1B84B7}"/>
              </a:ext>
            </a:extLst>
          </p:cNvPr>
          <p:cNvSpPr>
            <a:spLocks noGrp="1"/>
          </p:cNvSpPr>
          <p:nvPr>
            <p:ph type="body" sz="quarter" idx="51" hasCustomPrompt="1"/>
          </p:nvPr>
        </p:nvSpPr>
        <p:spPr>
          <a:xfrm>
            <a:off x="4195466" y="584228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4" name="文字版面配置區 61">
            <a:extLst>
              <a:ext uri="{FF2B5EF4-FFF2-40B4-BE49-F238E27FC236}">
                <a16:creationId xmlns:a16="http://schemas.microsoft.com/office/drawing/2014/main" id="{E71B1B26-1FE6-6963-85AA-6187F6A65170}"/>
              </a:ext>
            </a:extLst>
          </p:cNvPr>
          <p:cNvSpPr>
            <a:spLocks noGrp="1"/>
          </p:cNvSpPr>
          <p:nvPr>
            <p:ph type="body" sz="quarter" idx="52" hasCustomPrompt="1"/>
          </p:nvPr>
        </p:nvSpPr>
        <p:spPr>
          <a:xfrm>
            <a:off x="3618887" y="578167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3</a:t>
            </a:r>
            <a:endParaRPr lang="zh-TW" altLang="en-US"/>
          </a:p>
        </p:txBody>
      </p:sp>
      <p:sp>
        <p:nvSpPr>
          <p:cNvPr id="25" name="文字版面配置區 61">
            <a:extLst>
              <a:ext uri="{FF2B5EF4-FFF2-40B4-BE49-F238E27FC236}">
                <a16:creationId xmlns:a16="http://schemas.microsoft.com/office/drawing/2014/main" id="{39072B5B-8B35-F3E5-4DD1-8085BC9FECFA}"/>
              </a:ext>
            </a:extLst>
          </p:cNvPr>
          <p:cNvSpPr>
            <a:spLocks noGrp="1"/>
          </p:cNvSpPr>
          <p:nvPr>
            <p:ph type="body" sz="quarter" idx="53" hasCustomPrompt="1"/>
          </p:nvPr>
        </p:nvSpPr>
        <p:spPr>
          <a:xfrm>
            <a:off x="7924186" y="387124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6" name="文字版面配置區 61">
            <a:extLst>
              <a:ext uri="{FF2B5EF4-FFF2-40B4-BE49-F238E27FC236}">
                <a16:creationId xmlns:a16="http://schemas.microsoft.com/office/drawing/2014/main" id="{09F8FC40-C0A5-1AA2-1EAE-58E46B171791}"/>
              </a:ext>
            </a:extLst>
          </p:cNvPr>
          <p:cNvSpPr>
            <a:spLocks noGrp="1"/>
          </p:cNvSpPr>
          <p:nvPr>
            <p:ph type="body" sz="quarter" idx="54" hasCustomPrompt="1"/>
          </p:nvPr>
        </p:nvSpPr>
        <p:spPr>
          <a:xfrm>
            <a:off x="7347607" y="381063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4</a:t>
            </a:r>
            <a:endParaRPr lang="zh-TW" altLang="en-US"/>
          </a:p>
        </p:txBody>
      </p:sp>
      <p:sp>
        <p:nvSpPr>
          <p:cNvPr id="27" name="文字版面配置區 61">
            <a:extLst>
              <a:ext uri="{FF2B5EF4-FFF2-40B4-BE49-F238E27FC236}">
                <a16:creationId xmlns:a16="http://schemas.microsoft.com/office/drawing/2014/main" id="{D507110A-9A95-F20E-4159-D772652CAF62}"/>
              </a:ext>
            </a:extLst>
          </p:cNvPr>
          <p:cNvSpPr>
            <a:spLocks noGrp="1"/>
          </p:cNvSpPr>
          <p:nvPr>
            <p:ph type="body" sz="quarter" idx="55" hasCustomPrompt="1"/>
          </p:nvPr>
        </p:nvSpPr>
        <p:spPr>
          <a:xfrm>
            <a:off x="7924186" y="486692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8" name="文字版面配置區 61">
            <a:extLst>
              <a:ext uri="{FF2B5EF4-FFF2-40B4-BE49-F238E27FC236}">
                <a16:creationId xmlns:a16="http://schemas.microsoft.com/office/drawing/2014/main" id="{1EC59672-D918-31D1-7ED0-C01FB4BA8B5A}"/>
              </a:ext>
            </a:extLst>
          </p:cNvPr>
          <p:cNvSpPr>
            <a:spLocks noGrp="1"/>
          </p:cNvSpPr>
          <p:nvPr>
            <p:ph type="body" sz="quarter" idx="56" hasCustomPrompt="1"/>
          </p:nvPr>
        </p:nvSpPr>
        <p:spPr>
          <a:xfrm>
            <a:off x="7347607" y="480631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5</a:t>
            </a:r>
            <a:endParaRPr lang="zh-TW" altLang="en-US"/>
          </a:p>
        </p:txBody>
      </p:sp>
      <p:sp>
        <p:nvSpPr>
          <p:cNvPr id="29" name="文字版面配置區 61">
            <a:extLst>
              <a:ext uri="{FF2B5EF4-FFF2-40B4-BE49-F238E27FC236}">
                <a16:creationId xmlns:a16="http://schemas.microsoft.com/office/drawing/2014/main" id="{4A38ECA5-FC28-128E-9E61-140F639FF7BF}"/>
              </a:ext>
            </a:extLst>
          </p:cNvPr>
          <p:cNvSpPr>
            <a:spLocks noGrp="1"/>
          </p:cNvSpPr>
          <p:nvPr>
            <p:ph type="body" sz="quarter" idx="57" hasCustomPrompt="1"/>
          </p:nvPr>
        </p:nvSpPr>
        <p:spPr>
          <a:xfrm>
            <a:off x="7924186" y="584228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30" name="文字版面配置區 61">
            <a:extLst>
              <a:ext uri="{FF2B5EF4-FFF2-40B4-BE49-F238E27FC236}">
                <a16:creationId xmlns:a16="http://schemas.microsoft.com/office/drawing/2014/main" id="{2862DF12-0BA8-3886-2183-53FAE429482D}"/>
              </a:ext>
            </a:extLst>
          </p:cNvPr>
          <p:cNvSpPr>
            <a:spLocks noGrp="1"/>
          </p:cNvSpPr>
          <p:nvPr>
            <p:ph type="body" sz="quarter" idx="58" hasCustomPrompt="1"/>
          </p:nvPr>
        </p:nvSpPr>
        <p:spPr>
          <a:xfrm>
            <a:off x="7347607" y="5781671"/>
            <a:ext cx="447685" cy="437519"/>
          </a:xfrm>
          <a:blipFill dpi="0" rotWithShape="0">
            <a:blip r:embed="rId3" cstate="screen">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6</a:t>
            </a:r>
            <a:endParaRPr lang="zh-TW" altLang="en-US"/>
          </a:p>
        </p:txBody>
      </p:sp>
    </p:spTree>
    <p:extLst>
      <p:ext uri="{BB962C8B-B14F-4D97-AF65-F5344CB8AC3E}">
        <p14:creationId xmlns:p14="http://schemas.microsoft.com/office/powerpoint/2010/main" val="34693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1"/>
        </a:solidFill>
        <a:effectLst/>
      </p:bgPr>
    </p:bg>
    <p:spTree>
      <p:nvGrpSpPr>
        <p:cNvPr id="1" name=""/>
        <p:cNvGrpSpPr/>
        <p:nvPr/>
      </p:nvGrpSpPr>
      <p:grpSpPr>
        <a:xfrm>
          <a:off x="0" y="0"/>
          <a:ext cx="0" cy="0"/>
          <a:chOff x="0" y="0"/>
          <a:chExt cx="0" cy="0"/>
        </a:xfrm>
      </p:grpSpPr>
      <p:cxnSp>
        <p:nvCxnSpPr>
          <p:cNvPr id="18" name="Straight Connector 13">
            <a:extLst>
              <a:ext uri="{FF2B5EF4-FFF2-40B4-BE49-F238E27FC236}">
                <a16:creationId xmlns:a16="http://schemas.microsoft.com/office/drawing/2014/main" id="{2CBE26C0-8301-A6D6-4B39-51092A4201F0}"/>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9" name="標題版面配置區 10">
            <a:extLst>
              <a:ext uri="{FF2B5EF4-FFF2-40B4-BE49-F238E27FC236}">
                <a16:creationId xmlns:a16="http://schemas.microsoft.com/office/drawing/2014/main" id="{06F6EF63-A396-ED81-E81D-0077C7BF27D8}"/>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20" name="文字版面配置區 11">
            <a:extLst>
              <a:ext uri="{FF2B5EF4-FFF2-40B4-BE49-F238E27FC236}">
                <a16:creationId xmlns:a16="http://schemas.microsoft.com/office/drawing/2014/main" id="{5D29BB83-CE61-E891-19A5-807C04A1F663}"/>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pPr/>
              <a:t>8 August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08457" y="801914"/>
            <a:ext cx="5109029" cy="5254172"/>
          </a:xfrm>
          <a:prstGeom prst="rect">
            <a:avLst/>
          </a:prstGeom>
        </p:spPr>
      </p:pic>
    </p:spTree>
    <p:extLst>
      <p:ext uri="{BB962C8B-B14F-4D97-AF65-F5344CB8AC3E}">
        <p14:creationId xmlns:p14="http://schemas.microsoft.com/office/powerpoint/2010/main" val="20074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circle(ou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1">
                  <a:lumMod val="20000"/>
                  <a:lumOff val="8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65F8F4A9-7F17-5BB7-8B81-6381A865851B}"/>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75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1"/>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1">
                  <a:lumMod val="20000"/>
                  <a:lumOff val="8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F0716062-8426-1F6D-4C18-C4593EB380A6}"/>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32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95979B"/>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6696E00F-EBF3-4491-8049-2B1D531B6CA1}" type="datetime3">
              <a:rPr lang="en-US" altLang="zh-TW" smtClean="0"/>
              <a:t>8 August 2024</a:t>
            </a:fld>
            <a:endParaRPr lang="en-US"/>
          </a:p>
        </p:txBody>
      </p:sp>
      <p:pic>
        <p:nvPicPr>
          <p:cNvPr id="2" name="圖片 1">
            <a:extLst>
              <a:ext uri="{FF2B5EF4-FFF2-40B4-BE49-F238E27FC236}">
                <a16:creationId xmlns:a16="http://schemas.microsoft.com/office/drawing/2014/main" id="{3D0A7B1C-EC26-03B6-EB1A-88B58643F29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3" name="Straight Connector 13">
            <a:extLst>
              <a:ext uri="{FF2B5EF4-FFF2-40B4-BE49-F238E27FC236}">
                <a16:creationId xmlns:a16="http://schemas.microsoft.com/office/drawing/2014/main" id="{DE1E989A-C21F-D815-7304-8AE92060C704}"/>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7" name="標題版面配置區 10">
            <a:extLst>
              <a:ext uri="{FF2B5EF4-FFF2-40B4-BE49-F238E27FC236}">
                <a16:creationId xmlns:a16="http://schemas.microsoft.com/office/drawing/2014/main" id="{D1862A91-4F0D-DB71-D17C-EAC7DF4A78EB}"/>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8" name="文字版面配置區 11">
            <a:extLst>
              <a:ext uri="{FF2B5EF4-FFF2-40B4-BE49-F238E27FC236}">
                <a16:creationId xmlns:a16="http://schemas.microsoft.com/office/drawing/2014/main" id="{6259A965-6C30-810B-338E-90FF95DC06A5}"/>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pic>
        <p:nvPicPr>
          <p:cNvPr id="4" name="圖片 3" descr="一張含有 文字, 美工圖案 的圖片&#10;&#10;自動產生的描述">
            <a:extLst>
              <a:ext uri="{FF2B5EF4-FFF2-40B4-BE49-F238E27FC236}">
                <a16:creationId xmlns:a16="http://schemas.microsoft.com/office/drawing/2014/main" id="{0E2D6466-93D5-8BB1-5ED3-083D1EF1B8C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6454" y="2527066"/>
            <a:ext cx="1169400" cy="285444"/>
          </a:xfrm>
          <a:prstGeom prst="rect">
            <a:avLst/>
          </a:prstGeom>
        </p:spPr>
      </p:pic>
    </p:spTree>
    <p:extLst>
      <p:ext uri="{BB962C8B-B14F-4D97-AF65-F5344CB8AC3E}">
        <p14:creationId xmlns:p14="http://schemas.microsoft.com/office/powerpoint/2010/main" val="22709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42"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Tree>
    <p:extLst>
      <p:ext uri="{BB962C8B-B14F-4D97-AF65-F5344CB8AC3E}">
        <p14:creationId xmlns:p14="http://schemas.microsoft.com/office/powerpoint/2010/main" val="10088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2">
                  <a:lumMod val="60000"/>
                  <a:lumOff val="4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screen">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75FC7DC7-BF85-94A5-9C3C-CD83B74C93F4}"/>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7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6696E00F-EBF3-4491-8049-2B1D531B6CA1}" type="datetime3">
              <a:rPr lang="en-US" altLang="zh-TW" smtClean="0"/>
              <a:t>8 August 2024</a:t>
            </a:fld>
            <a:endParaRPr lang="en-US"/>
          </a:p>
        </p:txBody>
      </p:sp>
      <p:pic>
        <p:nvPicPr>
          <p:cNvPr id="2" name="圖片 1">
            <a:extLst>
              <a:ext uri="{FF2B5EF4-FFF2-40B4-BE49-F238E27FC236}">
                <a16:creationId xmlns:a16="http://schemas.microsoft.com/office/drawing/2014/main" id="{3D0A7B1C-EC26-03B6-EB1A-88B58643F29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9" name="Straight Connector 13">
            <a:extLst>
              <a:ext uri="{FF2B5EF4-FFF2-40B4-BE49-F238E27FC236}">
                <a16:creationId xmlns:a16="http://schemas.microsoft.com/office/drawing/2014/main" id="{BA0CF3B8-522E-ABCE-54A6-EF9AA07EFEAE}"/>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0" name="標題版面配置區 10">
            <a:extLst>
              <a:ext uri="{FF2B5EF4-FFF2-40B4-BE49-F238E27FC236}">
                <a16:creationId xmlns:a16="http://schemas.microsoft.com/office/drawing/2014/main" id="{C2217335-DCD5-3D16-6120-2CC8FDD3D7BF}"/>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11" name="文字版面配置區 11">
            <a:extLst>
              <a:ext uri="{FF2B5EF4-FFF2-40B4-BE49-F238E27FC236}">
                <a16:creationId xmlns:a16="http://schemas.microsoft.com/office/drawing/2014/main" id="{614CC118-5307-704E-6D8C-B6162E7D3833}"/>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Tree>
    <p:extLst>
      <p:ext uri="{BB962C8B-B14F-4D97-AF65-F5344CB8AC3E}">
        <p14:creationId xmlns:p14="http://schemas.microsoft.com/office/powerpoint/2010/main" val="217603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9962-487E-438E-98C3-AD7498B74255}" type="datetime3">
              <a:rPr lang="en-US" altLang="zh-TW" smtClean="0"/>
              <a:t>8 August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90225-7458-4E5F-AFE5-E142CAAEBF37}" type="slidenum">
              <a:rPr lang="en-US" smtClean="0"/>
              <a:t>‹#›</a:t>
            </a:fld>
            <a:endParaRPr lang="en-US"/>
          </a:p>
        </p:txBody>
      </p:sp>
      <p:sp>
        <p:nvSpPr>
          <p:cNvPr id="7" name="MSIPCMContentMarking" descr="{&quot;HashCode&quot;:1017120012,&quot;Placement&quot;:&quot;Header&quot;,&quot;Top&quot;:0.0,&quot;Left&quot;:779.585144,&quot;SlideWidth&quot;:960,&quot;SlideHeight&quot;:540}">
            <a:extLst>
              <a:ext uri="{FF2B5EF4-FFF2-40B4-BE49-F238E27FC236}">
                <a16:creationId xmlns:a16="http://schemas.microsoft.com/office/drawing/2014/main" id="{CB5D914A-1AFA-2FA0-09FC-C3AC99C8A307}"/>
              </a:ext>
            </a:extLst>
          </p:cNvPr>
          <p:cNvSpPr txBox="1"/>
          <p:nvPr userDrawn="1"/>
        </p:nvSpPr>
        <p:spPr>
          <a:xfrm>
            <a:off x="9900731" y="0"/>
            <a:ext cx="2291268" cy="296525"/>
          </a:xfrm>
          <a:prstGeom prst="rect">
            <a:avLst/>
          </a:prstGeom>
          <a:noFill/>
        </p:spPr>
        <p:txBody>
          <a:bodyPr vert="horz" wrap="square" lIns="0" tIns="0" rIns="0" bIns="0" rtlCol="0" anchor="ctr" anchorCtr="1">
            <a:spAutoFit/>
          </a:bodyPr>
          <a:lstStyle/>
          <a:p>
            <a:pPr algn="r">
              <a:spcBef>
                <a:spcPts val="0"/>
              </a:spcBef>
              <a:spcAft>
                <a:spcPts val="0"/>
              </a:spcAft>
            </a:pPr>
            <a:r>
              <a:rPr lang="en-US" altLang="zh-TW" sz="1200">
                <a:solidFill>
                  <a:srgbClr val="000000"/>
                </a:solidFill>
                <a:latin typeface="Calibri" panose="020F0502020204030204" pitchFamily="34" charset="0"/>
              </a:rPr>
              <a:t>LITEON Internal Use </a:t>
            </a:r>
            <a:r>
              <a:rPr lang="zh-TW" altLang="en-US" sz="1200">
                <a:solidFill>
                  <a:srgbClr val="000000"/>
                </a:solidFill>
                <a:latin typeface="Calibri" panose="020F0502020204030204" pitchFamily="34" charset="0"/>
              </a:rPr>
              <a:t>內部使用 </a:t>
            </a:r>
          </a:p>
        </p:txBody>
      </p:sp>
    </p:spTree>
    <p:extLst>
      <p:ext uri="{BB962C8B-B14F-4D97-AF65-F5344CB8AC3E}">
        <p14:creationId xmlns:p14="http://schemas.microsoft.com/office/powerpoint/2010/main" val="401203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6B7323-36C1-1B13-EEDF-ACE29392B2F0}"/>
              </a:ext>
            </a:extLst>
          </p:cNvPr>
          <p:cNvSpPr>
            <a:spLocks noGrp="1"/>
          </p:cNvSpPr>
          <p:nvPr>
            <p:ph type="title"/>
          </p:nvPr>
        </p:nvSpPr>
        <p:spPr/>
        <p:txBody>
          <a:bodyPr/>
          <a:lstStyle/>
          <a:p>
            <a:r>
              <a:rPr lang="en-US" altLang="zh-TW" dirty="0"/>
              <a:t>V2X Sensor-Sharing for Cooperative and Automated Driving</a:t>
            </a:r>
            <a:br>
              <a:rPr lang="en-US" altLang="zh-TW" dirty="0"/>
            </a:br>
            <a:endParaRPr lang="zh-TW" altLang="en-US" dirty="0"/>
          </a:p>
        </p:txBody>
      </p:sp>
      <p:sp>
        <p:nvSpPr>
          <p:cNvPr id="3" name="內容版面配置區 2">
            <a:extLst>
              <a:ext uri="{FF2B5EF4-FFF2-40B4-BE49-F238E27FC236}">
                <a16:creationId xmlns:a16="http://schemas.microsoft.com/office/drawing/2014/main" id="{8FF4367E-64D3-592B-16B6-3A359F2641FF}"/>
              </a:ext>
            </a:extLst>
          </p:cNvPr>
          <p:cNvSpPr>
            <a:spLocks noGrp="1"/>
          </p:cNvSpPr>
          <p:nvPr>
            <p:ph idx="1"/>
          </p:nvPr>
        </p:nvSpPr>
        <p:spPr/>
        <p:txBody>
          <a:bodyPr/>
          <a:lstStyle/>
          <a:p>
            <a:r>
              <a:rPr lang="en-US" altLang="zh-TW" sz="4000" dirty="0"/>
              <a:t>SAE</a:t>
            </a:r>
            <a:r>
              <a:rPr lang="zh-TW" altLang="en-US" sz="4000" dirty="0"/>
              <a:t> </a:t>
            </a:r>
            <a:r>
              <a:rPr lang="en-US" altLang="zh-TW" sz="4000" dirty="0"/>
              <a:t>J3224</a:t>
            </a:r>
            <a:r>
              <a:rPr lang="zh-TW" altLang="en-US" sz="4000" dirty="0"/>
              <a:t>資訊整理</a:t>
            </a:r>
            <a:endParaRPr lang="zh-TW" altLang="en-US" sz="2400" dirty="0"/>
          </a:p>
        </p:txBody>
      </p:sp>
      <p:sp>
        <p:nvSpPr>
          <p:cNvPr id="4" name="日期版面配置區 3">
            <a:extLst>
              <a:ext uri="{FF2B5EF4-FFF2-40B4-BE49-F238E27FC236}">
                <a16:creationId xmlns:a16="http://schemas.microsoft.com/office/drawing/2014/main" id="{C756F75E-0E4B-D3A1-46B8-6425D0A6E5A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7D5B10-7F0F-4A29-A088-F269036550CE}" type="datetime3">
              <a:rPr kumimoji="0" lang="en-US" altLang="zh-TW" sz="1200" b="0" i="0" u="none" strike="noStrike" kern="1200" cap="none" spc="0" normalizeH="0" baseline="0" noProof="0" smtClean="0">
                <a:ln>
                  <a:noFill/>
                </a:ln>
                <a:solidFill>
                  <a:prstClr val="white"/>
                </a:solidFill>
                <a:effectLst/>
                <a:uLnTx/>
                <a:uFillTx/>
                <a:latin typeface="Calibri"/>
                <a:ea typeface="微軟正黑體"/>
                <a:cs typeface="+mn-cs"/>
              </a:rPr>
              <a:pPr marL="0" marR="0" lvl="0" indent="0" algn="l" defTabSz="914400" rtl="0" eaLnBrk="1" fontAlgn="auto" latinLnBrk="0" hangingPunct="1">
                <a:lnSpc>
                  <a:spcPct val="100000"/>
                </a:lnSpc>
                <a:spcBef>
                  <a:spcPts val="0"/>
                </a:spcBef>
                <a:spcAft>
                  <a:spcPts val="0"/>
                </a:spcAft>
                <a:buClrTx/>
                <a:buSzTx/>
                <a:buFontTx/>
                <a:buNone/>
                <a:tabLst/>
                <a:defRPr/>
              </a:pPr>
              <a:t>8 August 2024</a:t>
            </a:fld>
            <a:endParaRPr kumimoji="0" lang="en-US" sz="1200" b="0" i="0" u="none" strike="noStrike" kern="1200" cap="none" spc="0" normalizeH="0" baseline="0" noProof="0">
              <a:ln>
                <a:noFill/>
              </a:ln>
              <a:solidFill>
                <a:prstClr val="white"/>
              </a:solidFill>
              <a:effectLst/>
              <a:uLnTx/>
              <a:uFillTx/>
              <a:latin typeface="Calibri"/>
              <a:ea typeface="微軟正黑體"/>
              <a:cs typeface="+mn-cs"/>
            </a:endParaRPr>
          </a:p>
        </p:txBody>
      </p:sp>
    </p:spTree>
    <p:extLst>
      <p:ext uri="{BB962C8B-B14F-4D97-AF65-F5344CB8AC3E}">
        <p14:creationId xmlns:p14="http://schemas.microsoft.com/office/powerpoint/2010/main" val="141668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6B77B932-99E5-23DC-67E7-C2C3012DCC46}"/>
              </a:ext>
            </a:extLst>
          </p:cNvPr>
          <p:cNvSpPr>
            <a:spLocks noGrp="1"/>
          </p:cNvSpPr>
          <p:nvPr>
            <p:ph type="title"/>
          </p:nvPr>
        </p:nvSpPr>
        <p:spPr/>
        <p:txBody>
          <a:bodyPr/>
          <a:lstStyle/>
          <a:p>
            <a:r>
              <a:rPr lang="zh-TW" altLang="en-US" dirty="0"/>
              <a:t>偵測到非</a:t>
            </a:r>
            <a:r>
              <a:rPr lang="en-US" altLang="zh-TW" dirty="0"/>
              <a:t>V2X</a:t>
            </a:r>
            <a:r>
              <a:rPr lang="zh-TW" altLang="en-US" dirty="0"/>
              <a:t>車輛</a:t>
            </a:r>
          </a:p>
        </p:txBody>
      </p:sp>
      <p:sp>
        <p:nvSpPr>
          <p:cNvPr id="3" name="投影片編號版面配置區 2">
            <a:extLst>
              <a:ext uri="{FF2B5EF4-FFF2-40B4-BE49-F238E27FC236}">
                <a16:creationId xmlns:a16="http://schemas.microsoft.com/office/drawing/2014/main" id="{EE9B7D67-6DB0-51F2-301F-80DF94996834}"/>
              </a:ext>
            </a:extLst>
          </p:cNvPr>
          <p:cNvSpPr>
            <a:spLocks noGrp="1"/>
          </p:cNvSpPr>
          <p:nvPr>
            <p:ph type="sldNum" sz="quarter" idx="12"/>
          </p:nvPr>
        </p:nvSpPr>
        <p:spPr/>
        <p:txBody>
          <a:bodyPr/>
          <a:lstStyle/>
          <a:p>
            <a:pPr algn="ctr"/>
            <a:fld id="{6E290225-7458-4E5F-AFE5-E142CAAEBF37}" type="slidenum">
              <a:rPr lang="en-US" smtClean="0"/>
              <a:pPr algn="ctr"/>
              <a:t>10</a:t>
            </a:fld>
            <a:endParaRPr lang="en-US"/>
          </a:p>
        </p:txBody>
      </p:sp>
      <p:pic>
        <p:nvPicPr>
          <p:cNvPr id="10" name="圖片 9">
            <a:extLst>
              <a:ext uri="{FF2B5EF4-FFF2-40B4-BE49-F238E27FC236}">
                <a16:creationId xmlns:a16="http://schemas.microsoft.com/office/drawing/2014/main" id="{3D1D98BB-9414-D2E0-7123-CB7B4444E2D0}"/>
              </a:ext>
            </a:extLst>
          </p:cNvPr>
          <p:cNvPicPr>
            <a:picLocks noChangeAspect="1"/>
          </p:cNvPicPr>
          <p:nvPr/>
        </p:nvPicPr>
        <p:blipFill>
          <a:blip r:embed="rId2"/>
          <a:stretch>
            <a:fillRect/>
          </a:stretch>
        </p:blipFill>
        <p:spPr>
          <a:xfrm>
            <a:off x="838200" y="1825650"/>
            <a:ext cx="4258269" cy="4182059"/>
          </a:xfrm>
          <a:prstGeom prst="rect">
            <a:avLst/>
          </a:prstGeom>
        </p:spPr>
      </p:pic>
      <p:pic>
        <p:nvPicPr>
          <p:cNvPr id="12" name="圖片 11">
            <a:extLst>
              <a:ext uri="{FF2B5EF4-FFF2-40B4-BE49-F238E27FC236}">
                <a16:creationId xmlns:a16="http://schemas.microsoft.com/office/drawing/2014/main" id="{3CA0C8B6-7B8D-CF90-E22A-0903869A863E}"/>
              </a:ext>
            </a:extLst>
          </p:cNvPr>
          <p:cNvPicPr>
            <a:picLocks noChangeAspect="1"/>
          </p:cNvPicPr>
          <p:nvPr/>
        </p:nvPicPr>
        <p:blipFill>
          <a:blip r:embed="rId3"/>
          <a:stretch>
            <a:fillRect/>
          </a:stretch>
        </p:blipFill>
        <p:spPr>
          <a:xfrm>
            <a:off x="5096469" y="1779930"/>
            <a:ext cx="3113652" cy="1247750"/>
          </a:xfrm>
          <a:prstGeom prst="rect">
            <a:avLst/>
          </a:prstGeom>
        </p:spPr>
      </p:pic>
      <p:pic>
        <p:nvPicPr>
          <p:cNvPr id="14" name="圖片 13">
            <a:extLst>
              <a:ext uri="{FF2B5EF4-FFF2-40B4-BE49-F238E27FC236}">
                <a16:creationId xmlns:a16="http://schemas.microsoft.com/office/drawing/2014/main" id="{C2B0D3B4-A095-60D7-F7F5-F798D0F6B81F}"/>
              </a:ext>
            </a:extLst>
          </p:cNvPr>
          <p:cNvPicPr>
            <a:picLocks noChangeAspect="1"/>
          </p:cNvPicPr>
          <p:nvPr/>
        </p:nvPicPr>
        <p:blipFill>
          <a:blip r:embed="rId4"/>
          <a:stretch>
            <a:fillRect/>
          </a:stretch>
        </p:blipFill>
        <p:spPr>
          <a:xfrm>
            <a:off x="5858348" y="2517326"/>
            <a:ext cx="1954692" cy="424584"/>
          </a:xfrm>
          <a:prstGeom prst="rect">
            <a:avLst/>
          </a:prstGeom>
        </p:spPr>
      </p:pic>
    </p:spTree>
    <p:extLst>
      <p:ext uri="{BB962C8B-B14F-4D97-AF65-F5344CB8AC3E}">
        <p14:creationId xmlns:p14="http://schemas.microsoft.com/office/powerpoint/2010/main" val="345372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E646D9-DCFF-3923-9283-6C43626F8F48}"/>
              </a:ext>
            </a:extLst>
          </p:cNvPr>
          <p:cNvSpPr>
            <a:spLocks noGrp="1"/>
          </p:cNvSpPr>
          <p:nvPr>
            <p:ph type="title"/>
          </p:nvPr>
        </p:nvSpPr>
        <p:spPr/>
        <p:txBody>
          <a:bodyPr/>
          <a:lstStyle/>
          <a:p>
            <a:r>
              <a:rPr lang="zh-TW" altLang="en-US" dirty="0"/>
              <a:t>偵測到</a:t>
            </a:r>
            <a:r>
              <a:rPr lang="en-US" altLang="zh-TW" dirty="0"/>
              <a:t>UVRU</a:t>
            </a:r>
            <a:endParaRPr lang="zh-TW" altLang="en-US" dirty="0"/>
          </a:p>
        </p:txBody>
      </p:sp>
      <p:sp>
        <p:nvSpPr>
          <p:cNvPr id="3" name="投影片編號版面配置區 2">
            <a:extLst>
              <a:ext uri="{FF2B5EF4-FFF2-40B4-BE49-F238E27FC236}">
                <a16:creationId xmlns:a16="http://schemas.microsoft.com/office/drawing/2014/main" id="{FA11C451-9D90-1A9D-7DCA-D35537405A23}"/>
              </a:ext>
            </a:extLst>
          </p:cNvPr>
          <p:cNvSpPr>
            <a:spLocks noGrp="1"/>
          </p:cNvSpPr>
          <p:nvPr>
            <p:ph type="sldNum" sz="quarter" idx="12"/>
          </p:nvPr>
        </p:nvSpPr>
        <p:spPr/>
        <p:txBody>
          <a:bodyPr/>
          <a:lstStyle/>
          <a:p>
            <a:pPr algn="ctr"/>
            <a:fld id="{6E290225-7458-4E5F-AFE5-E142CAAEBF37}" type="slidenum">
              <a:rPr lang="en-US" smtClean="0"/>
              <a:pPr algn="ctr"/>
              <a:t>11</a:t>
            </a:fld>
            <a:endParaRPr lang="en-US"/>
          </a:p>
        </p:txBody>
      </p:sp>
      <p:pic>
        <p:nvPicPr>
          <p:cNvPr id="6" name="圖片 5">
            <a:extLst>
              <a:ext uri="{FF2B5EF4-FFF2-40B4-BE49-F238E27FC236}">
                <a16:creationId xmlns:a16="http://schemas.microsoft.com/office/drawing/2014/main" id="{49D4FE47-8CBC-8EE5-DE0A-B26AD2F1C639}"/>
              </a:ext>
            </a:extLst>
          </p:cNvPr>
          <p:cNvPicPr>
            <a:picLocks noChangeAspect="1"/>
          </p:cNvPicPr>
          <p:nvPr/>
        </p:nvPicPr>
        <p:blipFill>
          <a:blip r:embed="rId2"/>
          <a:stretch>
            <a:fillRect/>
          </a:stretch>
        </p:blipFill>
        <p:spPr>
          <a:xfrm>
            <a:off x="838200" y="1144588"/>
            <a:ext cx="4970924" cy="5185092"/>
          </a:xfrm>
          <a:prstGeom prst="rect">
            <a:avLst/>
          </a:prstGeom>
        </p:spPr>
      </p:pic>
      <p:pic>
        <p:nvPicPr>
          <p:cNvPr id="8" name="圖片 7">
            <a:extLst>
              <a:ext uri="{FF2B5EF4-FFF2-40B4-BE49-F238E27FC236}">
                <a16:creationId xmlns:a16="http://schemas.microsoft.com/office/drawing/2014/main" id="{24808D6B-1E0C-3C67-CF79-3EF10584FD8B}"/>
              </a:ext>
            </a:extLst>
          </p:cNvPr>
          <p:cNvPicPr>
            <a:picLocks noChangeAspect="1"/>
          </p:cNvPicPr>
          <p:nvPr/>
        </p:nvPicPr>
        <p:blipFill>
          <a:blip r:embed="rId3"/>
          <a:stretch>
            <a:fillRect/>
          </a:stretch>
        </p:blipFill>
        <p:spPr>
          <a:xfrm>
            <a:off x="5809124" y="1400102"/>
            <a:ext cx="3321114" cy="1343097"/>
          </a:xfrm>
          <a:prstGeom prst="rect">
            <a:avLst/>
          </a:prstGeom>
        </p:spPr>
      </p:pic>
      <p:pic>
        <p:nvPicPr>
          <p:cNvPr id="10" name="圖片 9">
            <a:extLst>
              <a:ext uri="{FF2B5EF4-FFF2-40B4-BE49-F238E27FC236}">
                <a16:creationId xmlns:a16="http://schemas.microsoft.com/office/drawing/2014/main" id="{8EDBA030-C5BF-62CC-8473-696B32E30973}"/>
              </a:ext>
            </a:extLst>
          </p:cNvPr>
          <p:cNvPicPr>
            <a:picLocks noChangeAspect="1"/>
          </p:cNvPicPr>
          <p:nvPr/>
        </p:nvPicPr>
        <p:blipFill>
          <a:blip r:embed="rId4"/>
          <a:stretch>
            <a:fillRect/>
          </a:stretch>
        </p:blipFill>
        <p:spPr>
          <a:xfrm>
            <a:off x="6586708" y="2238305"/>
            <a:ext cx="2333772" cy="463258"/>
          </a:xfrm>
          <a:prstGeom prst="rect">
            <a:avLst/>
          </a:prstGeom>
        </p:spPr>
      </p:pic>
    </p:spTree>
    <p:extLst>
      <p:ext uri="{BB962C8B-B14F-4D97-AF65-F5344CB8AC3E}">
        <p14:creationId xmlns:p14="http://schemas.microsoft.com/office/powerpoint/2010/main" val="165518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8B776E-6E51-84AE-3FAF-746EC67417E4}"/>
              </a:ext>
            </a:extLst>
          </p:cNvPr>
          <p:cNvSpPr>
            <a:spLocks noGrp="1"/>
          </p:cNvSpPr>
          <p:nvPr>
            <p:ph type="title"/>
          </p:nvPr>
        </p:nvSpPr>
        <p:spPr/>
        <p:txBody>
          <a:bodyPr/>
          <a:lstStyle/>
          <a:p>
            <a:r>
              <a:rPr lang="zh-TW" altLang="en-US" dirty="0"/>
              <a:t>障礙物偵測</a:t>
            </a:r>
          </a:p>
        </p:txBody>
      </p:sp>
      <p:sp>
        <p:nvSpPr>
          <p:cNvPr id="3" name="投影片編號版面配置區 2">
            <a:extLst>
              <a:ext uri="{FF2B5EF4-FFF2-40B4-BE49-F238E27FC236}">
                <a16:creationId xmlns:a16="http://schemas.microsoft.com/office/drawing/2014/main" id="{96A68C9E-D93D-1262-93C4-AFEA31377912}"/>
              </a:ext>
            </a:extLst>
          </p:cNvPr>
          <p:cNvSpPr>
            <a:spLocks noGrp="1"/>
          </p:cNvSpPr>
          <p:nvPr>
            <p:ph type="sldNum" sz="quarter" idx="12"/>
          </p:nvPr>
        </p:nvSpPr>
        <p:spPr/>
        <p:txBody>
          <a:bodyPr/>
          <a:lstStyle/>
          <a:p>
            <a:pPr algn="ctr"/>
            <a:fld id="{6E290225-7458-4E5F-AFE5-E142CAAEBF37}" type="slidenum">
              <a:rPr lang="en-US" smtClean="0"/>
              <a:pPr algn="ctr"/>
              <a:t>12</a:t>
            </a:fld>
            <a:endParaRPr lang="en-US"/>
          </a:p>
        </p:txBody>
      </p:sp>
      <p:pic>
        <p:nvPicPr>
          <p:cNvPr id="6" name="圖片 5">
            <a:extLst>
              <a:ext uri="{FF2B5EF4-FFF2-40B4-BE49-F238E27FC236}">
                <a16:creationId xmlns:a16="http://schemas.microsoft.com/office/drawing/2014/main" id="{416BE2E4-4B8F-3854-E05C-5DB5570A4119}"/>
              </a:ext>
            </a:extLst>
          </p:cNvPr>
          <p:cNvPicPr>
            <a:picLocks noChangeAspect="1"/>
          </p:cNvPicPr>
          <p:nvPr/>
        </p:nvPicPr>
        <p:blipFill>
          <a:blip r:embed="rId2"/>
          <a:stretch>
            <a:fillRect/>
          </a:stretch>
        </p:blipFill>
        <p:spPr>
          <a:xfrm>
            <a:off x="838200" y="1144588"/>
            <a:ext cx="5115560" cy="5231822"/>
          </a:xfrm>
          <a:prstGeom prst="rect">
            <a:avLst/>
          </a:prstGeom>
        </p:spPr>
      </p:pic>
      <p:pic>
        <p:nvPicPr>
          <p:cNvPr id="8" name="圖片 7">
            <a:extLst>
              <a:ext uri="{FF2B5EF4-FFF2-40B4-BE49-F238E27FC236}">
                <a16:creationId xmlns:a16="http://schemas.microsoft.com/office/drawing/2014/main" id="{EB181548-7E0F-8E11-EA67-9F1098A035CF}"/>
              </a:ext>
            </a:extLst>
          </p:cNvPr>
          <p:cNvPicPr>
            <a:picLocks noChangeAspect="1"/>
          </p:cNvPicPr>
          <p:nvPr/>
        </p:nvPicPr>
        <p:blipFill>
          <a:blip r:embed="rId3"/>
          <a:stretch>
            <a:fillRect/>
          </a:stretch>
        </p:blipFill>
        <p:spPr>
          <a:xfrm>
            <a:off x="6096000" y="1144588"/>
            <a:ext cx="4356549" cy="1557972"/>
          </a:xfrm>
          <a:prstGeom prst="rect">
            <a:avLst/>
          </a:prstGeom>
        </p:spPr>
      </p:pic>
      <p:pic>
        <p:nvPicPr>
          <p:cNvPr id="10" name="圖片 9">
            <a:extLst>
              <a:ext uri="{FF2B5EF4-FFF2-40B4-BE49-F238E27FC236}">
                <a16:creationId xmlns:a16="http://schemas.microsoft.com/office/drawing/2014/main" id="{EC53FB25-9630-71AC-9369-6137EB09BECB}"/>
              </a:ext>
            </a:extLst>
          </p:cNvPr>
          <p:cNvPicPr>
            <a:picLocks noChangeAspect="1"/>
          </p:cNvPicPr>
          <p:nvPr/>
        </p:nvPicPr>
        <p:blipFill>
          <a:blip r:embed="rId4"/>
          <a:stretch>
            <a:fillRect/>
          </a:stretch>
        </p:blipFill>
        <p:spPr>
          <a:xfrm>
            <a:off x="7417242" y="2124042"/>
            <a:ext cx="2762636" cy="476316"/>
          </a:xfrm>
          <a:prstGeom prst="rect">
            <a:avLst/>
          </a:prstGeom>
        </p:spPr>
      </p:pic>
    </p:spTree>
    <p:extLst>
      <p:ext uri="{BB962C8B-B14F-4D97-AF65-F5344CB8AC3E}">
        <p14:creationId xmlns:p14="http://schemas.microsoft.com/office/powerpoint/2010/main" val="218232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BB1308-E594-539F-7314-6D28DAAA5DA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B8E8349-2A6C-7BE6-A801-89CAC9614959}"/>
              </a:ext>
            </a:extLst>
          </p:cNvPr>
          <p:cNvSpPr>
            <a:spLocks noGrp="1"/>
          </p:cNvSpPr>
          <p:nvPr>
            <p:ph idx="1"/>
          </p:nvPr>
        </p:nvSpPr>
        <p:spPr/>
        <p:txBody>
          <a:bodyPr>
            <a:normAutofit fontScale="92500"/>
          </a:bodyPr>
          <a:lstStyle/>
          <a:p>
            <a:r>
              <a:rPr lang="en-US" altLang="zh-TW" dirty="0"/>
              <a:t>HD</a:t>
            </a:r>
            <a:r>
              <a:rPr lang="zh-TW" altLang="en-US" dirty="0"/>
              <a:t> </a:t>
            </a:r>
            <a:r>
              <a:rPr lang="en-US" altLang="zh-TW" dirty="0"/>
              <a:t>Data Sharing (</a:t>
            </a:r>
            <a:r>
              <a:rPr lang="zh-TW" altLang="en-US" dirty="0"/>
              <a:t>需透過不同頻道傳輸，尚開發中，無標準</a:t>
            </a:r>
            <a:r>
              <a:rPr lang="en-US" altLang="zh-TW" dirty="0"/>
              <a:t>)</a:t>
            </a:r>
            <a:endParaRPr lang="zh-TW" altLang="en-US" dirty="0"/>
          </a:p>
        </p:txBody>
      </p:sp>
      <p:sp>
        <p:nvSpPr>
          <p:cNvPr id="4" name="日期版面配置區 3">
            <a:extLst>
              <a:ext uri="{FF2B5EF4-FFF2-40B4-BE49-F238E27FC236}">
                <a16:creationId xmlns:a16="http://schemas.microsoft.com/office/drawing/2014/main" id="{9668C8C7-9275-8F6B-6408-3A4808D2148C}"/>
              </a:ext>
            </a:extLst>
          </p:cNvPr>
          <p:cNvSpPr>
            <a:spLocks noGrp="1"/>
          </p:cNvSpPr>
          <p:nvPr>
            <p:ph type="dt" sz="half" idx="10"/>
          </p:nvPr>
        </p:nvSpPr>
        <p:spPr/>
        <p:txBody>
          <a:bodyPr/>
          <a:lstStyle/>
          <a:p>
            <a:fld id="{757D5B10-7F0F-4A29-A088-F269036550CE}" type="datetime3">
              <a:rPr lang="en-US" altLang="zh-TW" smtClean="0"/>
              <a:pPr/>
              <a:t>8 August 2024</a:t>
            </a:fld>
            <a:endParaRPr lang="en-US"/>
          </a:p>
        </p:txBody>
      </p:sp>
    </p:spTree>
    <p:extLst>
      <p:ext uri="{BB962C8B-B14F-4D97-AF65-F5344CB8AC3E}">
        <p14:creationId xmlns:p14="http://schemas.microsoft.com/office/powerpoint/2010/main" val="108084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3DB152-3DC4-7F7A-AA91-97221D528FC0}"/>
              </a:ext>
            </a:extLst>
          </p:cNvPr>
          <p:cNvSpPr>
            <a:spLocks noGrp="1"/>
          </p:cNvSpPr>
          <p:nvPr>
            <p:ph type="title"/>
          </p:nvPr>
        </p:nvSpPr>
        <p:spPr/>
        <p:txBody>
          <a:bodyPr/>
          <a:lstStyle/>
          <a:p>
            <a:endParaRPr lang="zh-TW" altLang="en-US" dirty="0"/>
          </a:p>
        </p:txBody>
      </p:sp>
      <p:sp>
        <p:nvSpPr>
          <p:cNvPr id="3" name="投影片編號版面配置區 2">
            <a:extLst>
              <a:ext uri="{FF2B5EF4-FFF2-40B4-BE49-F238E27FC236}">
                <a16:creationId xmlns:a16="http://schemas.microsoft.com/office/drawing/2014/main" id="{F1991379-259F-E9B1-EA9D-102DE3F91903}"/>
              </a:ext>
            </a:extLst>
          </p:cNvPr>
          <p:cNvSpPr>
            <a:spLocks noGrp="1"/>
          </p:cNvSpPr>
          <p:nvPr>
            <p:ph type="sldNum" sz="quarter" idx="12"/>
          </p:nvPr>
        </p:nvSpPr>
        <p:spPr/>
        <p:txBody>
          <a:bodyPr/>
          <a:lstStyle/>
          <a:p>
            <a:pPr algn="ctr"/>
            <a:fld id="{6E290225-7458-4E5F-AFE5-E142CAAEBF37}" type="slidenum">
              <a:rPr lang="en-US" smtClean="0"/>
              <a:pPr algn="ctr"/>
              <a:t>14</a:t>
            </a:fld>
            <a:endParaRPr lang="en-US"/>
          </a:p>
        </p:txBody>
      </p:sp>
      <p:sp>
        <p:nvSpPr>
          <p:cNvPr id="7" name="文字方塊 6">
            <a:extLst>
              <a:ext uri="{FF2B5EF4-FFF2-40B4-BE49-F238E27FC236}">
                <a16:creationId xmlns:a16="http://schemas.microsoft.com/office/drawing/2014/main" id="{9A7CD91E-D1A8-A253-DA79-A4D2F2E1E61F}"/>
              </a:ext>
            </a:extLst>
          </p:cNvPr>
          <p:cNvSpPr txBox="1"/>
          <p:nvPr/>
        </p:nvSpPr>
        <p:spPr>
          <a:xfrm>
            <a:off x="838200" y="1539433"/>
            <a:ext cx="10918373" cy="1200329"/>
          </a:xfrm>
          <a:prstGeom prst="rect">
            <a:avLst/>
          </a:prstGeom>
          <a:noFill/>
        </p:spPr>
        <p:txBody>
          <a:bodyPr wrap="square" rtlCol="0">
            <a:spAutoFit/>
          </a:bodyPr>
          <a:lstStyle/>
          <a:p>
            <a:r>
              <a:rPr lang="zh-TW" altLang="en-US" b="1" dirty="0"/>
              <a:t>專有名詞</a:t>
            </a:r>
            <a:endParaRPr lang="en-US" altLang="zh-TW" b="1" dirty="0"/>
          </a:p>
          <a:p>
            <a:pPr marL="285750" indent="-285750">
              <a:buFont typeface="Arial" panose="020B0604020202020204" pitchFamily="34" charset="0"/>
              <a:buChar char="•"/>
            </a:pPr>
            <a:r>
              <a:rPr lang="en-US" altLang="zh-TW" dirty="0"/>
              <a:t>High-Definition Data (HDD)</a:t>
            </a:r>
          </a:p>
          <a:p>
            <a:pPr marL="285750" indent="-285750">
              <a:buFont typeface="Arial" panose="020B0604020202020204" pitchFamily="34" charset="0"/>
              <a:buChar char="•"/>
            </a:pPr>
            <a:r>
              <a:rPr lang="en-US" altLang="zh-TW" dirty="0"/>
              <a:t>High-Definition Subscription Message (HDSM)</a:t>
            </a:r>
          </a:p>
          <a:p>
            <a:pPr marL="285750" indent="-285750">
              <a:buFont typeface="Arial" panose="020B0604020202020204" pitchFamily="34" charset="0"/>
              <a:buChar char="•"/>
            </a:pPr>
            <a:r>
              <a:rPr lang="en-US" altLang="zh-TW" dirty="0"/>
              <a:t>High-Definition Sensor Sharing (HDSS)</a:t>
            </a:r>
            <a:endParaRPr lang="zh-TW" altLang="en-US" dirty="0"/>
          </a:p>
        </p:txBody>
      </p:sp>
      <p:sp>
        <p:nvSpPr>
          <p:cNvPr id="8" name="文字方塊 7">
            <a:extLst>
              <a:ext uri="{FF2B5EF4-FFF2-40B4-BE49-F238E27FC236}">
                <a16:creationId xmlns:a16="http://schemas.microsoft.com/office/drawing/2014/main" id="{45EC056F-33A6-35D1-D979-0D33CBB8ADC9}"/>
              </a:ext>
            </a:extLst>
          </p:cNvPr>
          <p:cNvSpPr txBox="1"/>
          <p:nvPr/>
        </p:nvSpPr>
        <p:spPr>
          <a:xfrm>
            <a:off x="838200" y="3002473"/>
            <a:ext cx="10918373" cy="369332"/>
          </a:xfrm>
          <a:prstGeom prst="rect">
            <a:avLst/>
          </a:prstGeom>
          <a:noFill/>
        </p:spPr>
        <p:txBody>
          <a:bodyPr wrap="square" rtlCol="0">
            <a:spAutoFit/>
          </a:bodyPr>
          <a:lstStyle/>
          <a:p>
            <a:r>
              <a:rPr lang="en-US" altLang="zh-TW" b="1" dirty="0"/>
              <a:t>HDSS:</a:t>
            </a:r>
            <a:r>
              <a:rPr lang="zh-TW" altLang="en-US" b="1" dirty="0"/>
              <a:t> 車輛或</a:t>
            </a:r>
            <a:r>
              <a:rPr lang="en-US" altLang="zh-TW" b="1" dirty="0"/>
              <a:t>RSU</a:t>
            </a:r>
            <a:r>
              <a:rPr lang="zh-TW" altLang="en-US" b="1" dirty="0"/>
              <a:t>可透過</a:t>
            </a:r>
            <a:r>
              <a:rPr lang="zh-TW" altLang="en-US" b="1" dirty="0">
                <a:solidFill>
                  <a:srgbClr val="FF0000"/>
                </a:solidFill>
              </a:rPr>
              <a:t>訂閱模式</a:t>
            </a:r>
            <a:r>
              <a:rPr lang="zh-TW" altLang="en-US" b="1" dirty="0"/>
              <a:t>可取得</a:t>
            </a:r>
            <a:r>
              <a:rPr lang="en-US" altLang="zh-TW" b="1" dirty="0"/>
              <a:t>HDD</a:t>
            </a:r>
            <a:r>
              <a:rPr lang="zh-TW" altLang="en-US" b="1" dirty="0"/>
              <a:t>訊息</a:t>
            </a:r>
            <a:endParaRPr lang="zh-TW" altLang="en-US" dirty="0"/>
          </a:p>
        </p:txBody>
      </p:sp>
    </p:spTree>
    <p:extLst>
      <p:ext uri="{BB962C8B-B14F-4D97-AF65-F5344CB8AC3E}">
        <p14:creationId xmlns:p14="http://schemas.microsoft.com/office/powerpoint/2010/main" val="322013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DE043B-E1EB-EF2E-86FA-6E011773BAE9}"/>
              </a:ext>
            </a:extLst>
          </p:cNvPr>
          <p:cNvSpPr>
            <a:spLocks noGrp="1"/>
          </p:cNvSpPr>
          <p:nvPr>
            <p:ph type="title"/>
          </p:nvPr>
        </p:nvSpPr>
        <p:spPr/>
        <p:txBody>
          <a:bodyPr/>
          <a:lstStyle/>
          <a:p>
            <a:r>
              <a:rPr lang="en-US" altLang="zh-TW" dirty="0"/>
              <a:t>HDSS</a:t>
            </a:r>
            <a:r>
              <a:rPr lang="zh-TW" altLang="en-US" dirty="0"/>
              <a:t>應用</a:t>
            </a:r>
            <a:r>
              <a:rPr lang="en-US" altLang="zh-TW" dirty="0"/>
              <a:t>: </a:t>
            </a:r>
            <a:r>
              <a:rPr lang="zh-TW" altLang="en-US" dirty="0"/>
              <a:t>盲點偵測 </a:t>
            </a:r>
            <a:r>
              <a:rPr lang="en-US" altLang="zh-TW" dirty="0"/>
              <a:t>(V2I)</a:t>
            </a:r>
            <a:endParaRPr lang="zh-TW" altLang="en-US" dirty="0"/>
          </a:p>
        </p:txBody>
      </p:sp>
      <p:sp>
        <p:nvSpPr>
          <p:cNvPr id="3" name="投影片編號版面配置區 2">
            <a:extLst>
              <a:ext uri="{FF2B5EF4-FFF2-40B4-BE49-F238E27FC236}">
                <a16:creationId xmlns:a16="http://schemas.microsoft.com/office/drawing/2014/main" id="{C8FB95CB-3A5A-E178-CF3C-9B4D135EF619}"/>
              </a:ext>
            </a:extLst>
          </p:cNvPr>
          <p:cNvSpPr>
            <a:spLocks noGrp="1"/>
          </p:cNvSpPr>
          <p:nvPr>
            <p:ph type="sldNum" sz="quarter" idx="12"/>
          </p:nvPr>
        </p:nvSpPr>
        <p:spPr/>
        <p:txBody>
          <a:bodyPr/>
          <a:lstStyle/>
          <a:p>
            <a:pPr algn="ctr"/>
            <a:fld id="{6E290225-7458-4E5F-AFE5-E142CAAEBF37}" type="slidenum">
              <a:rPr lang="en-US" smtClean="0"/>
              <a:pPr algn="ctr"/>
              <a:t>15</a:t>
            </a:fld>
            <a:endParaRPr lang="en-US"/>
          </a:p>
        </p:txBody>
      </p:sp>
      <p:pic>
        <p:nvPicPr>
          <p:cNvPr id="6" name="圖片 5">
            <a:extLst>
              <a:ext uri="{FF2B5EF4-FFF2-40B4-BE49-F238E27FC236}">
                <a16:creationId xmlns:a16="http://schemas.microsoft.com/office/drawing/2014/main" id="{69E9716A-3CBE-F4AB-35C7-D79656613582}"/>
              </a:ext>
            </a:extLst>
          </p:cNvPr>
          <p:cNvPicPr>
            <a:picLocks noChangeAspect="1"/>
          </p:cNvPicPr>
          <p:nvPr/>
        </p:nvPicPr>
        <p:blipFill>
          <a:blip r:embed="rId2"/>
          <a:stretch>
            <a:fillRect/>
          </a:stretch>
        </p:blipFill>
        <p:spPr>
          <a:xfrm>
            <a:off x="838200" y="1144588"/>
            <a:ext cx="2597709" cy="5713412"/>
          </a:xfrm>
          <a:prstGeom prst="rect">
            <a:avLst/>
          </a:prstGeom>
        </p:spPr>
      </p:pic>
      <p:pic>
        <p:nvPicPr>
          <p:cNvPr id="10" name="圖片 9">
            <a:extLst>
              <a:ext uri="{FF2B5EF4-FFF2-40B4-BE49-F238E27FC236}">
                <a16:creationId xmlns:a16="http://schemas.microsoft.com/office/drawing/2014/main" id="{F860C552-2DD4-67B6-509A-5EE36EC6E613}"/>
              </a:ext>
            </a:extLst>
          </p:cNvPr>
          <p:cNvPicPr>
            <a:picLocks noChangeAspect="1"/>
          </p:cNvPicPr>
          <p:nvPr/>
        </p:nvPicPr>
        <p:blipFill>
          <a:blip r:embed="rId3"/>
          <a:stretch>
            <a:fillRect/>
          </a:stretch>
        </p:blipFill>
        <p:spPr>
          <a:xfrm>
            <a:off x="3641588" y="1144588"/>
            <a:ext cx="1962424" cy="685896"/>
          </a:xfrm>
          <a:prstGeom prst="rect">
            <a:avLst/>
          </a:prstGeom>
        </p:spPr>
      </p:pic>
      <p:sp>
        <p:nvSpPr>
          <p:cNvPr id="14" name="文字方塊 13">
            <a:extLst>
              <a:ext uri="{FF2B5EF4-FFF2-40B4-BE49-F238E27FC236}">
                <a16:creationId xmlns:a16="http://schemas.microsoft.com/office/drawing/2014/main" id="{FC4FBC55-A271-008A-5DDC-3D1826BFF385}"/>
              </a:ext>
            </a:extLst>
          </p:cNvPr>
          <p:cNvSpPr txBox="1"/>
          <p:nvPr/>
        </p:nvSpPr>
        <p:spPr>
          <a:xfrm>
            <a:off x="3641588" y="1924051"/>
            <a:ext cx="4138864" cy="4524315"/>
          </a:xfrm>
          <a:prstGeom prst="rect">
            <a:avLst/>
          </a:prstGeom>
          <a:noFill/>
        </p:spPr>
        <p:txBody>
          <a:bodyPr wrap="square">
            <a:spAutoFit/>
          </a:bodyPr>
          <a:lstStyle/>
          <a:p>
            <a:pPr marL="342900" indent="-342900">
              <a:buAutoNum type="alphaLcPeriod"/>
            </a:pPr>
            <a:r>
              <a:rPr lang="en-US" altLang="zh-TW" dirty="0"/>
              <a:t>RSU advertises its ability to share HDD and the field of view of its sensors. </a:t>
            </a:r>
          </a:p>
          <a:p>
            <a:pPr marL="342900" indent="-342900">
              <a:buAutoNum type="alphaLcPeriod"/>
            </a:pPr>
            <a:r>
              <a:rPr lang="en-US" altLang="zh-TW" dirty="0"/>
              <a:t>RV sends a request to RSU to subscribe to its HDD stream and optionally indicates its Region of Interest. </a:t>
            </a:r>
          </a:p>
          <a:p>
            <a:pPr marL="342900" indent="-342900">
              <a:buAutoNum type="alphaLcPeriod"/>
            </a:pPr>
            <a:r>
              <a:rPr lang="en-US" altLang="zh-TW" dirty="0"/>
              <a:t>RSU periodically transmits its HDD that covers that RV’s Region of Interest to RV. If no Region of Interest was indicated, the RSU transmits HDD that includes its sensors’ entire field of view. </a:t>
            </a:r>
          </a:p>
          <a:p>
            <a:pPr marL="342900" indent="-342900">
              <a:buAutoNum type="alphaLcPeriod"/>
            </a:pPr>
            <a:r>
              <a:rPr lang="en-US" altLang="zh-TW" dirty="0"/>
              <a:t>After some time, RV notifies RSU that it wishes to unsubscribe from the HDD stream. RSU stops HDD transmission to RV.</a:t>
            </a:r>
            <a:endParaRPr lang="zh-TW" altLang="en-US" dirty="0"/>
          </a:p>
        </p:txBody>
      </p:sp>
      <p:grpSp>
        <p:nvGrpSpPr>
          <p:cNvPr id="16" name="群組 15">
            <a:extLst>
              <a:ext uri="{FF2B5EF4-FFF2-40B4-BE49-F238E27FC236}">
                <a16:creationId xmlns:a16="http://schemas.microsoft.com/office/drawing/2014/main" id="{FAEC7082-2D08-5E40-4FD8-DA11D268D975}"/>
              </a:ext>
            </a:extLst>
          </p:cNvPr>
          <p:cNvGrpSpPr/>
          <p:nvPr/>
        </p:nvGrpSpPr>
        <p:grpSpPr>
          <a:xfrm>
            <a:off x="7780452" y="1144588"/>
            <a:ext cx="3246861" cy="5317323"/>
            <a:chOff x="7780452" y="1144588"/>
            <a:chExt cx="3246861" cy="5317323"/>
          </a:xfrm>
        </p:grpSpPr>
        <p:pic>
          <p:nvPicPr>
            <p:cNvPr id="12" name="圖片 11">
              <a:extLst>
                <a:ext uri="{FF2B5EF4-FFF2-40B4-BE49-F238E27FC236}">
                  <a16:creationId xmlns:a16="http://schemas.microsoft.com/office/drawing/2014/main" id="{F20D1AB7-D86A-7E22-EAFE-6CB64C4D5F4F}"/>
                </a:ext>
              </a:extLst>
            </p:cNvPr>
            <p:cNvPicPr>
              <a:picLocks noChangeAspect="1"/>
            </p:cNvPicPr>
            <p:nvPr/>
          </p:nvPicPr>
          <p:blipFill>
            <a:blip r:embed="rId4"/>
            <a:stretch>
              <a:fillRect/>
            </a:stretch>
          </p:blipFill>
          <p:spPr>
            <a:xfrm>
              <a:off x="7780452" y="1144588"/>
              <a:ext cx="3246861" cy="5317323"/>
            </a:xfrm>
            <a:prstGeom prst="rect">
              <a:avLst/>
            </a:prstGeom>
          </p:spPr>
        </p:pic>
        <p:sp>
          <p:nvSpPr>
            <p:cNvPr id="15" name="矩形 14">
              <a:extLst>
                <a:ext uri="{FF2B5EF4-FFF2-40B4-BE49-F238E27FC236}">
                  <a16:creationId xmlns:a16="http://schemas.microsoft.com/office/drawing/2014/main" id="{96F0C3E9-D113-4766-5A0F-B145D93D81EC}"/>
                </a:ext>
              </a:extLst>
            </p:cNvPr>
            <p:cNvSpPr/>
            <p:nvPr/>
          </p:nvSpPr>
          <p:spPr>
            <a:xfrm>
              <a:off x="7780452" y="4023360"/>
              <a:ext cx="205679" cy="894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97013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D3531A-D600-5C89-A96F-A8A2C4A8FE92}"/>
              </a:ext>
            </a:extLst>
          </p:cNvPr>
          <p:cNvSpPr>
            <a:spLocks noGrp="1"/>
          </p:cNvSpPr>
          <p:nvPr>
            <p:ph type="title"/>
          </p:nvPr>
        </p:nvSpPr>
        <p:spPr/>
        <p:txBody>
          <a:bodyPr/>
          <a:lstStyle/>
          <a:p>
            <a:r>
              <a:rPr lang="en-US" altLang="zh-TW" dirty="0"/>
              <a:t>HDSS</a:t>
            </a:r>
            <a:r>
              <a:rPr lang="zh-TW" altLang="en-US" dirty="0"/>
              <a:t>應用</a:t>
            </a:r>
            <a:r>
              <a:rPr lang="en-US" altLang="zh-TW" dirty="0"/>
              <a:t>: </a:t>
            </a:r>
            <a:r>
              <a:rPr lang="zh-TW" altLang="en-US" dirty="0"/>
              <a:t>隱形車 </a:t>
            </a:r>
            <a:r>
              <a:rPr lang="en-US" altLang="zh-TW" dirty="0"/>
              <a:t>(V2V)</a:t>
            </a:r>
            <a:endParaRPr lang="zh-TW" altLang="en-US" dirty="0"/>
          </a:p>
        </p:txBody>
      </p:sp>
      <p:sp>
        <p:nvSpPr>
          <p:cNvPr id="3" name="投影片編號版面配置區 2">
            <a:extLst>
              <a:ext uri="{FF2B5EF4-FFF2-40B4-BE49-F238E27FC236}">
                <a16:creationId xmlns:a16="http://schemas.microsoft.com/office/drawing/2014/main" id="{C6B32CBF-055A-3E40-E1E0-6A2F990CD85B}"/>
              </a:ext>
            </a:extLst>
          </p:cNvPr>
          <p:cNvSpPr>
            <a:spLocks noGrp="1"/>
          </p:cNvSpPr>
          <p:nvPr>
            <p:ph type="sldNum" sz="quarter" idx="12"/>
          </p:nvPr>
        </p:nvSpPr>
        <p:spPr/>
        <p:txBody>
          <a:bodyPr/>
          <a:lstStyle/>
          <a:p>
            <a:pPr algn="ctr"/>
            <a:fld id="{6E290225-7458-4E5F-AFE5-E142CAAEBF37}" type="slidenum">
              <a:rPr lang="en-US" smtClean="0"/>
              <a:pPr algn="ctr"/>
              <a:t>16</a:t>
            </a:fld>
            <a:endParaRPr lang="en-US"/>
          </a:p>
        </p:txBody>
      </p:sp>
      <p:pic>
        <p:nvPicPr>
          <p:cNvPr id="6" name="圖片 5">
            <a:extLst>
              <a:ext uri="{FF2B5EF4-FFF2-40B4-BE49-F238E27FC236}">
                <a16:creationId xmlns:a16="http://schemas.microsoft.com/office/drawing/2014/main" id="{9046D901-6B56-64B4-C105-5BF0F6899180}"/>
              </a:ext>
            </a:extLst>
          </p:cNvPr>
          <p:cNvPicPr>
            <a:picLocks noChangeAspect="1"/>
          </p:cNvPicPr>
          <p:nvPr/>
        </p:nvPicPr>
        <p:blipFill>
          <a:blip r:embed="rId2"/>
          <a:stretch>
            <a:fillRect/>
          </a:stretch>
        </p:blipFill>
        <p:spPr>
          <a:xfrm>
            <a:off x="919284" y="1172211"/>
            <a:ext cx="2524955" cy="5479530"/>
          </a:xfrm>
          <a:prstGeom prst="rect">
            <a:avLst/>
          </a:prstGeom>
        </p:spPr>
      </p:pic>
      <p:pic>
        <p:nvPicPr>
          <p:cNvPr id="8" name="圖片 7">
            <a:extLst>
              <a:ext uri="{FF2B5EF4-FFF2-40B4-BE49-F238E27FC236}">
                <a16:creationId xmlns:a16="http://schemas.microsoft.com/office/drawing/2014/main" id="{7EAA43FD-8857-E39C-088D-A14E4EC0F234}"/>
              </a:ext>
            </a:extLst>
          </p:cNvPr>
          <p:cNvPicPr>
            <a:picLocks noChangeAspect="1"/>
          </p:cNvPicPr>
          <p:nvPr/>
        </p:nvPicPr>
        <p:blipFill>
          <a:blip r:embed="rId3"/>
          <a:stretch>
            <a:fillRect/>
          </a:stretch>
        </p:blipFill>
        <p:spPr>
          <a:xfrm>
            <a:off x="3663809" y="1556021"/>
            <a:ext cx="2019582" cy="657317"/>
          </a:xfrm>
          <a:prstGeom prst="rect">
            <a:avLst/>
          </a:prstGeom>
        </p:spPr>
      </p:pic>
      <p:pic>
        <p:nvPicPr>
          <p:cNvPr id="10" name="圖片 9">
            <a:extLst>
              <a:ext uri="{FF2B5EF4-FFF2-40B4-BE49-F238E27FC236}">
                <a16:creationId xmlns:a16="http://schemas.microsoft.com/office/drawing/2014/main" id="{343D51B6-9C39-2E7F-CC2C-FD4262E383D4}"/>
              </a:ext>
            </a:extLst>
          </p:cNvPr>
          <p:cNvPicPr>
            <a:picLocks noChangeAspect="1"/>
          </p:cNvPicPr>
          <p:nvPr/>
        </p:nvPicPr>
        <p:blipFill>
          <a:blip r:embed="rId4"/>
          <a:stretch>
            <a:fillRect/>
          </a:stretch>
        </p:blipFill>
        <p:spPr>
          <a:xfrm>
            <a:off x="7821505" y="1509444"/>
            <a:ext cx="3672653" cy="4983431"/>
          </a:xfrm>
          <a:prstGeom prst="rect">
            <a:avLst/>
          </a:prstGeom>
        </p:spPr>
      </p:pic>
      <p:sp>
        <p:nvSpPr>
          <p:cNvPr id="12" name="文字方塊 11">
            <a:extLst>
              <a:ext uri="{FF2B5EF4-FFF2-40B4-BE49-F238E27FC236}">
                <a16:creationId xmlns:a16="http://schemas.microsoft.com/office/drawing/2014/main" id="{E40D2A1C-9A8C-B60A-C88B-8682966B87C1}"/>
              </a:ext>
            </a:extLst>
          </p:cNvPr>
          <p:cNvSpPr txBox="1"/>
          <p:nvPr/>
        </p:nvSpPr>
        <p:spPr>
          <a:xfrm>
            <a:off x="3444239" y="2279918"/>
            <a:ext cx="4267202" cy="3970318"/>
          </a:xfrm>
          <a:prstGeom prst="rect">
            <a:avLst/>
          </a:prstGeom>
          <a:noFill/>
        </p:spPr>
        <p:txBody>
          <a:bodyPr wrap="square">
            <a:spAutoFit/>
          </a:bodyPr>
          <a:lstStyle/>
          <a:p>
            <a:pPr marL="342900" indent="-342900">
              <a:buAutoNum type="alphaLcPeriod"/>
            </a:pPr>
            <a:r>
              <a:rPr lang="en-US" altLang="zh-TW" dirty="0"/>
              <a:t>HV advertises its ability to share HDD and the field of view of its sensors. </a:t>
            </a:r>
          </a:p>
          <a:p>
            <a:pPr marL="342900" indent="-342900">
              <a:buAutoNum type="alphaLcPeriod"/>
            </a:pPr>
            <a:r>
              <a:rPr lang="en-US" altLang="zh-TW" dirty="0"/>
              <a:t>RV sends a request to HV to subscribe to its HDD stream and, optionally, its Region of Interest. </a:t>
            </a:r>
          </a:p>
          <a:p>
            <a:pPr marL="342900" indent="-342900">
              <a:buAutoNum type="alphaLcPeriod"/>
            </a:pPr>
            <a:r>
              <a:rPr lang="en-US" altLang="zh-TW" dirty="0"/>
              <a:t>HV periodically transmits its HDD that covers that RV’s Region of Interest to RV. If no Region of Interest was indicated, the HV transmits HDD that includes its sensors’ entire field of view. </a:t>
            </a:r>
          </a:p>
          <a:p>
            <a:pPr marL="342900" indent="-342900">
              <a:buAutoNum type="alphaLcPeriod"/>
            </a:pPr>
            <a:r>
              <a:rPr lang="en-US" altLang="zh-TW" dirty="0"/>
              <a:t>After some time, RV notifies HV that it wishes to unsubscribe to the HDD stream. HV stops HDD transmission to RV</a:t>
            </a:r>
            <a:endParaRPr lang="zh-TW" altLang="en-US" dirty="0"/>
          </a:p>
        </p:txBody>
      </p:sp>
    </p:spTree>
    <p:extLst>
      <p:ext uri="{BB962C8B-B14F-4D97-AF65-F5344CB8AC3E}">
        <p14:creationId xmlns:p14="http://schemas.microsoft.com/office/powerpoint/2010/main" val="315564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319007-64C2-CF4A-71BD-89DF36FF3077}"/>
              </a:ext>
            </a:extLst>
          </p:cNvPr>
          <p:cNvSpPr>
            <a:spLocks noGrp="1"/>
          </p:cNvSpPr>
          <p:nvPr>
            <p:ph type="title"/>
          </p:nvPr>
        </p:nvSpPr>
        <p:spPr/>
        <p:txBody>
          <a:bodyPr/>
          <a:lstStyle/>
          <a:p>
            <a:r>
              <a:rPr lang="en-US" altLang="zh-TW" dirty="0"/>
              <a:t>HDSS</a:t>
            </a:r>
            <a:r>
              <a:rPr lang="zh-TW" altLang="en-US" dirty="0"/>
              <a:t>應用</a:t>
            </a:r>
            <a:r>
              <a:rPr lang="en-US" altLang="zh-TW" dirty="0"/>
              <a:t>: </a:t>
            </a:r>
            <a:r>
              <a:rPr lang="zh-TW" altLang="en-US" dirty="0"/>
              <a:t>隱形車資料中繼 </a:t>
            </a:r>
            <a:r>
              <a:rPr lang="en-US" altLang="zh-TW" dirty="0"/>
              <a:t>(V2I)</a:t>
            </a:r>
            <a:endParaRPr lang="zh-TW" altLang="en-US" dirty="0"/>
          </a:p>
        </p:txBody>
      </p:sp>
      <p:sp>
        <p:nvSpPr>
          <p:cNvPr id="3" name="投影片編號版面配置區 2">
            <a:extLst>
              <a:ext uri="{FF2B5EF4-FFF2-40B4-BE49-F238E27FC236}">
                <a16:creationId xmlns:a16="http://schemas.microsoft.com/office/drawing/2014/main" id="{C5D5C84A-5A5A-BAC7-21B9-D37D7B00FF5A}"/>
              </a:ext>
            </a:extLst>
          </p:cNvPr>
          <p:cNvSpPr>
            <a:spLocks noGrp="1"/>
          </p:cNvSpPr>
          <p:nvPr>
            <p:ph type="sldNum" sz="quarter" idx="12"/>
          </p:nvPr>
        </p:nvSpPr>
        <p:spPr/>
        <p:txBody>
          <a:bodyPr/>
          <a:lstStyle/>
          <a:p>
            <a:pPr algn="ctr"/>
            <a:fld id="{6E290225-7458-4E5F-AFE5-E142CAAEBF37}" type="slidenum">
              <a:rPr lang="en-US" smtClean="0"/>
              <a:pPr algn="ctr"/>
              <a:t>17</a:t>
            </a:fld>
            <a:endParaRPr lang="en-US"/>
          </a:p>
        </p:txBody>
      </p:sp>
      <p:pic>
        <p:nvPicPr>
          <p:cNvPr id="6" name="圖片 5">
            <a:extLst>
              <a:ext uri="{FF2B5EF4-FFF2-40B4-BE49-F238E27FC236}">
                <a16:creationId xmlns:a16="http://schemas.microsoft.com/office/drawing/2014/main" id="{720E02B5-6FE4-0E85-0F39-463479EAFB39}"/>
              </a:ext>
            </a:extLst>
          </p:cNvPr>
          <p:cNvPicPr>
            <a:picLocks noChangeAspect="1"/>
          </p:cNvPicPr>
          <p:nvPr/>
        </p:nvPicPr>
        <p:blipFill>
          <a:blip r:embed="rId2"/>
          <a:stretch>
            <a:fillRect/>
          </a:stretch>
        </p:blipFill>
        <p:spPr>
          <a:xfrm>
            <a:off x="838200" y="1144588"/>
            <a:ext cx="2186805" cy="5713412"/>
          </a:xfrm>
          <a:prstGeom prst="rect">
            <a:avLst/>
          </a:prstGeom>
        </p:spPr>
      </p:pic>
      <p:pic>
        <p:nvPicPr>
          <p:cNvPr id="8" name="圖片 7">
            <a:extLst>
              <a:ext uri="{FF2B5EF4-FFF2-40B4-BE49-F238E27FC236}">
                <a16:creationId xmlns:a16="http://schemas.microsoft.com/office/drawing/2014/main" id="{F2E5D071-2093-2035-9072-01F08E9D4750}"/>
              </a:ext>
            </a:extLst>
          </p:cNvPr>
          <p:cNvPicPr>
            <a:picLocks noChangeAspect="1"/>
          </p:cNvPicPr>
          <p:nvPr/>
        </p:nvPicPr>
        <p:blipFill>
          <a:blip r:embed="rId3"/>
          <a:stretch>
            <a:fillRect/>
          </a:stretch>
        </p:blipFill>
        <p:spPr>
          <a:xfrm>
            <a:off x="3025005" y="1327083"/>
            <a:ext cx="1838582" cy="952633"/>
          </a:xfrm>
          <a:prstGeom prst="rect">
            <a:avLst/>
          </a:prstGeom>
        </p:spPr>
      </p:pic>
      <p:pic>
        <p:nvPicPr>
          <p:cNvPr id="10" name="圖片 9">
            <a:extLst>
              <a:ext uri="{FF2B5EF4-FFF2-40B4-BE49-F238E27FC236}">
                <a16:creationId xmlns:a16="http://schemas.microsoft.com/office/drawing/2014/main" id="{F60896A8-7455-85AA-678D-7F6B7E072128}"/>
              </a:ext>
            </a:extLst>
          </p:cNvPr>
          <p:cNvPicPr>
            <a:picLocks noChangeAspect="1"/>
          </p:cNvPicPr>
          <p:nvPr/>
        </p:nvPicPr>
        <p:blipFill>
          <a:blip r:embed="rId4"/>
          <a:stretch>
            <a:fillRect/>
          </a:stretch>
        </p:blipFill>
        <p:spPr>
          <a:xfrm>
            <a:off x="7565214" y="2279716"/>
            <a:ext cx="3788585" cy="3343742"/>
          </a:xfrm>
          <a:prstGeom prst="rect">
            <a:avLst/>
          </a:prstGeom>
        </p:spPr>
      </p:pic>
      <p:sp>
        <p:nvSpPr>
          <p:cNvPr id="12" name="文字方塊 11">
            <a:extLst>
              <a:ext uri="{FF2B5EF4-FFF2-40B4-BE49-F238E27FC236}">
                <a16:creationId xmlns:a16="http://schemas.microsoft.com/office/drawing/2014/main" id="{6432A1A8-712B-CAE3-D1C8-7DE7B473743C}"/>
              </a:ext>
            </a:extLst>
          </p:cNvPr>
          <p:cNvSpPr txBox="1"/>
          <p:nvPr/>
        </p:nvSpPr>
        <p:spPr>
          <a:xfrm>
            <a:off x="3048000" y="2279716"/>
            <a:ext cx="4480560" cy="4524315"/>
          </a:xfrm>
          <a:prstGeom prst="rect">
            <a:avLst/>
          </a:prstGeom>
          <a:noFill/>
        </p:spPr>
        <p:txBody>
          <a:bodyPr wrap="square">
            <a:spAutoFit/>
          </a:bodyPr>
          <a:lstStyle/>
          <a:p>
            <a:pPr marL="342900" indent="-342900">
              <a:buAutoNum type="alphaLcPeriod"/>
            </a:pPr>
            <a:r>
              <a:rPr lang="en-US" altLang="zh-TW" sz="1600" dirty="0"/>
              <a:t>RV-1 advertises its ability to share HDD and the field of view of its sensors. </a:t>
            </a:r>
          </a:p>
          <a:p>
            <a:pPr marL="342900" indent="-342900">
              <a:buAutoNum type="alphaLcPeriod"/>
            </a:pPr>
            <a:r>
              <a:rPr lang="en-US" altLang="zh-TW" sz="1600" dirty="0"/>
              <a:t>HV advertises its ability to relay RV-1’s HDD and the field of view of RV-1’s sensors. </a:t>
            </a:r>
          </a:p>
          <a:p>
            <a:pPr marL="342900" indent="-342900">
              <a:buAutoNum type="alphaLcPeriod"/>
            </a:pPr>
            <a:r>
              <a:rPr lang="en-US" altLang="zh-TW" sz="1600" dirty="0"/>
              <a:t>RV-2 sends a request to HV to subscribe to RV-1’s HDD stream and, optionally, its Region of Interest. </a:t>
            </a:r>
          </a:p>
          <a:p>
            <a:pPr marL="342900" indent="-342900">
              <a:buAutoNum type="alphaLcPeriod"/>
            </a:pPr>
            <a:r>
              <a:rPr lang="en-US" altLang="zh-TW" sz="1600" dirty="0"/>
              <a:t>HV sends a request to RV-1 to subscribe to RV-1’s HDD stream using RV-2’s Region of Interest. </a:t>
            </a:r>
          </a:p>
          <a:p>
            <a:pPr marL="342900" indent="-342900">
              <a:buAutoNum type="alphaLcPeriod"/>
            </a:pPr>
            <a:r>
              <a:rPr lang="en-US" altLang="zh-TW" sz="1600" dirty="0"/>
              <a:t>RV-1 periodically transmits its HDD that covers RV-2’s Region of Interest to HV. If no Region of Interest is indicated, RV-1 transmits HDD that includes the entire field of view. </a:t>
            </a:r>
          </a:p>
          <a:p>
            <a:pPr marL="342900" indent="-342900">
              <a:buAutoNum type="alphaLcPeriod"/>
            </a:pPr>
            <a:r>
              <a:rPr lang="en-US" altLang="zh-TW" sz="1600" dirty="0"/>
              <a:t>HV retransmits RV-1’s HDD to RV-2. </a:t>
            </a:r>
          </a:p>
          <a:p>
            <a:pPr marL="342900" indent="-342900">
              <a:buAutoNum type="alphaLcPeriod"/>
            </a:pPr>
            <a:r>
              <a:rPr lang="en-US" altLang="zh-TW" sz="1600" dirty="0"/>
              <a:t>After some time, RV-2 notifies HV that it wishes to unsubscribe from RV-1’s HDD stream. h. HV notifies RV-1 that it wishes to unsubscribe from RV-1’s HDD stream. RV stops HDD transmission.</a:t>
            </a:r>
            <a:endParaRPr lang="zh-TW" altLang="en-US" sz="1600" dirty="0"/>
          </a:p>
        </p:txBody>
      </p:sp>
      <p:sp>
        <p:nvSpPr>
          <p:cNvPr id="13" name="矩形 12">
            <a:extLst>
              <a:ext uri="{FF2B5EF4-FFF2-40B4-BE49-F238E27FC236}">
                <a16:creationId xmlns:a16="http://schemas.microsoft.com/office/drawing/2014/main" id="{B52C59FA-773E-2154-1DE9-585F404105A0}"/>
              </a:ext>
            </a:extLst>
          </p:cNvPr>
          <p:cNvSpPr/>
          <p:nvPr/>
        </p:nvSpPr>
        <p:spPr>
          <a:xfrm>
            <a:off x="7528560" y="3749040"/>
            <a:ext cx="205679" cy="894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1308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E6A8C7-4BA8-307D-F09C-57C673C87BB6}"/>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74AEC971-701F-9DE8-EC3A-C76B986F78D9}"/>
              </a:ext>
            </a:extLst>
          </p:cNvPr>
          <p:cNvSpPr>
            <a:spLocks noGrp="1"/>
          </p:cNvSpPr>
          <p:nvPr>
            <p:ph type="sldNum" sz="quarter" idx="12"/>
          </p:nvPr>
        </p:nvSpPr>
        <p:spPr/>
        <p:txBody>
          <a:bodyPr/>
          <a:lstStyle/>
          <a:p>
            <a:pPr algn="ctr"/>
            <a:fld id="{6E290225-7458-4E5F-AFE5-E142CAAEBF37}" type="slidenum">
              <a:rPr lang="en-US" smtClean="0"/>
              <a:pPr algn="ctr"/>
              <a:t>18</a:t>
            </a:fld>
            <a:endParaRPr lang="en-US"/>
          </a:p>
        </p:txBody>
      </p:sp>
      <p:sp>
        <p:nvSpPr>
          <p:cNvPr id="5" name="文字方塊 4">
            <a:extLst>
              <a:ext uri="{FF2B5EF4-FFF2-40B4-BE49-F238E27FC236}">
                <a16:creationId xmlns:a16="http://schemas.microsoft.com/office/drawing/2014/main" id="{093AA770-9B80-6620-8DA3-E7DE8F1F32B8}"/>
              </a:ext>
            </a:extLst>
          </p:cNvPr>
          <p:cNvSpPr txBox="1"/>
          <p:nvPr/>
        </p:nvSpPr>
        <p:spPr>
          <a:xfrm>
            <a:off x="838200" y="1539433"/>
            <a:ext cx="10918373" cy="2585323"/>
          </a:xfrm>
          <a:prstGeom prst="rect">
            <a:avLst/>
          </a:prstGeom>
          <a:noFill/>
        </p:spPr>
        <p:txBody>
          <a:bodyPr wrap="square" rtlCol="0">
            <a:spAutoFit/>
          </a:bodyPr>
          <a:lstStyle/>
          <a:p>
            <a:r>
              <a:rPr lang="zh-TW" altLang="en-US" b="1" dirty="0"/>
              <a:t>專有名詞</a:t>
            </a:r>
            <a:endParaRPr lang="en-US" altLang="zh-TW" b="1" dirty="0"/>
          </a:p>
          <a:p>
            <a:pPr marL="285750" indent="-285750">
              <a:buFont typeface="Arial" panose="020B0604020202020204" pitchFamily="34" charset="0"/>
              <a:buChar char="•"/>
            </a:pPr>
            <a:r>
              <a:rPr lang="en-US" altLang="zh-TW" b="1" dirty="0"/>
              <a:t>Host Vehicle</a:t>
            </a:r>
          </a:p>
          <a:p>
            <a:pPr marL="285750" indent="-285750">
              <a:buFont typeface="Arial" panose="020B0604020202020204" pitchFamily="34" charset="0"/>
              <a:buChar char="•"/>
            </a:pPr>
            <a:r>
              <a:rPr lang="en-US" altLang="zh-TW" b="1" dirty="0"/>
              <a:t>Host RSU</a:t>
            </a:r>
          </a:p>
          <a:p>
            <a:pPr marL="285750" indent="-285750">
              <a:buFont typeface="Arial" panose="020B0604020202020204" pitchFamily="34" charset="0"/>
              <a:buChar char="•"/>
            </a:pPr>
            <a:r>
              <a:rPr lang="en-US" altLang="zh-TW" b="1" dirty="0"/>
              <a:t>Remote Vehicle</a:t>
            </a:r>
          </a:p>
          <a:p>
            <a:pPr marL="285750" indent="-285750">
              <a:buFont typeface="Arial" panose="020B0604020202020204" pitchFamily="34" charset="0"/>
              <a:buChar char="•"/>
            </a:pPr>
            <a:r>
              <a:rPr lang="en-US" altLang="zh-TW" b="1" dirty="0"/>
              <a:t>Remote RSU</a:t>
            </a:r>
          </a:p>
          <a:p>
            <a:pPr marL="285750" indent="-285750">
              <a:buFont typeface="Arial" panose="020B0604020202020204" pitchFamily="34" charset="0"/>
              <a:buChar char="•"/>
            </a:pPr>
            <a:r>
              <a:rPr lang="en-US" altLang="zh-TW" b="1" dirty="0"/>
              <a:t>Remote VRU</a:t>
            </a:r>
          </a:p>
          <a:p>
            <a:pPr marL="285750" indent="-285750">
              <a:buFont typeface="Arial" panose="020B0604020202020204" pitchFamily="34" charset="0"/>
              <a:buChar char="•"/>
            </a:pPr>
            <a:r>
              <a:rPr lang="en-US" altLang="zh-TW" b="1" dirty="0"/>
              <a:t>Unequipped Vehicle</a:t>
            </a:r>
          </a:p>
          <a:p>
            <a:pPr marL="285750" indent="-285750">
              <a:buFont typeface="Arial" panose="020B0604020202020204" pitchFamily="34" charset="0"/>
              <a:buChar char="•"/>
            </a:pPr>
            <a:r>
              <a:rPr lang="en-US" altLang="zh-TW" b="1" dirty="0"/>
              <a:t>Unequipped VRU</a:t>
            </a: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45948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E8DB50-AB71-AE9E-B407-9251F6F2FA4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7FD19515-7EB6-131B-9A30-8C58FDAFEDF5}"/>
              </a:ext>
            </a:extLst>
          </p:cNvPr>
          <p:cNvSpPr>
            <a:spLocks noGrp="1"/>
          </p:cNvSpPr>
          <p:nvPr>
            <p:ph type="sldNum" sz="quarter" idx="12"/>
          </p:nvPr>
        </p:nvSpPr>
        <p:spPr/>
        <p:txBody>
          <a:bodyPr/>
          <a:lstStyle/>
          <a:p>
            <a:pPr algn="ctr"/>
            <a:fld id="{6E290225-7458-4E5F-AFE5-E142CAAEBF37}" type="slidenum">
              <a:rPr lang="en-US" smtClean="0"/>
              <a:pPr algn="ctr"/>
              <a:t>19</a:t>
            </a:fld>
            <a:endParaRPr lang="en-US"/>
          </a:p>
        </p:txBody>
      </p:sp>
      <p:sp>
        <p:nvSpPr>
          <p:cNvPr id="6" name="文字方塊 5">
            <a:extLst>
              <a:ext uri="{FF2B5EF4-FFF2-40B4-BE49-F238E27FC236}">
                <a16:creationId xmlns:a16="http://schemas.microsoft.com/office/drawing/2014/main" id="{D966A92C-70E5-FDEB-3CBF-361F1AC1827D}"/>
              </a:ext>
            </a:extLst>
          </p:cNvPr>
          <p:cNvSpPr txBox="1"/>
          <p:nvPr/>
        </p:nvSpPr>
        <p:spPr>
          <a:xfrm>
            <a:off x="838200" y="1140542"/>
            <a:ext cx="10918373" cy="1200329"/>
          </a:xfrm>
          <a:prstGeom prst="rect">
            <a:avLst/>
          </a:prstGeom>
          <a:noFill/>
        </p:spPr>
        <p:txBody>
          <a:bodyPr wrap="square" rtlCol="0">
            <a:spAutoFit/>
          </a:bodyPr>
          <a:lstStyle/>
          <a:p>
            <a:r>
              <a:rPr lang="zh-TW" altLang="en-US" b="1" dirty="0"/>
              <a:t>*</a:t>
            </a:r>
            <a:r>
              <a:rPr lang="en-US" altLang="zh-TW" b="1" dirty="0"/>
              <a:t>SAE</a:t>
            </a:r>
            <a:r>
              <a:rPr lang="zh-TW" altLang="en-US" dirty="0"/>
              <a:t>：美國汽車工程師學會</a:t>
            </a:r>
            <a:r>
              <a:rPr lang="en-US" altLang="zh-TW" dirty="0"/>
              <a:t>/</a:t>
            </a:r>
            <a:r>
              <a:rPr lang="zh-TW" altLang="en-US" dirty="0"/>
              <a:t>國際自動機工程師學會，負責美國自駕車及車聯網相關標準制定，自駕車訂定出</a:t>
            </a:r>
            <a:r>
              <a:rPr lang="en-US" altLang="zh-TW" dirty="0"/>
              <a:t>SAE J2735</a:t>
            </a:r>
            <a:r>
              <a:rPr lang="zh-TW" altLang="en-US" dirty="0"/>
              <a:t>訊息標準，定義出多元訊息格式 </a:t>
            </a:r>
            <a:r>
              <a:rPr lang="en-US" altLang="zh-TW" dirty="0"/>
              <a:t>(Message Set)</a:t>
            </a:r>
            <a:r>
              <a:rPr lang="zh-TW" altLang="en-US" dirty="0"/>
              <a:t>及資料架構 </a:t>
            </a:r>
            <a:r>
              <a:rPr lang="en-US" altLang="zh-TW" dirty="0"/>
              <a:t>(Data Frames)……</a:t>
            </a:r>
            <a:r>
              <a:rPr lang="zh-TW" altLang="en-US" dirty="0"/>
              <a:t>等</a:t>
            </a:r>
            <a:endParaRPr lang="en-US" altLang="zh-TW" dirty="0"/>
          </a:p>
          <a:p>
            <a:endParaRPr lang="en-US" altLang="zh-TW" sz="1800" dirty="0"/>
          </a:p>
          <a:p>
            <a:pPr marL="285750" indent="-285750">
              <a:buFont typeface="Arial" panose="020B0604020202020204" pitchFamily="34" charset="0"/>
              <a:buChar char="•"/>
            </a:pPr>
            <a:r>
              <a:rPr lang="en-US" altLang="zh-TW" dirty="0"/>
              <a:t>SAE</a:t>
            </a:r>
            <a:r>
              <a:rPr lang="zh-TW" altLang="en-US" dirty="0"/>
              <a:t> </a:t>
            </a:r>
            <a:r>
              <a:rPr lang="en-US" altLang="zh-TW" dirty="0"/>
              <a:t>J2735</a:t>
            </a:r>
            <a:r>
              <a:rPr lang="zh-TW" altLang="en-US" dirty="0"/>
              <a:t>訊息格式包含</a:t>
            </a:r>
            <a:r>
              <a:rPr lang="en-US" altLang="zh-TW" dirty="0"/>
              <a:t>31</a:t>
            </a:r>
            <a:r>
              <a:rPr lang="zh-TW" altLang="en-US" dirty="0"/>
              <a:t>項，列舉如下：</a:t>
            </a:r>
            <a:endParaRPr lang="en-US" altLang="zh-TW" dirty="0"/>
          </a:p>
        </p:txBody>
      </p:sp>
      <p:graphicFrame>
        <p:nvGraphicFramePr>
          <p:cNvPr id="7" name="表格 6">
            <a:extLst>
              <a:ext uri="{FF2B5EF4-FFF2-40B4-BE49-F238E27FC236}">
                <a16:creationId xmlns:a16="http://schemas.microsoft.com/office/drawing/2014/main" id="{021847B9-74E3-2D3F-9CB9-63973C6930A0}"/>
              </a:ext>
            </a:extLst>
          </p:cNvPr>
          <p:cNvGraphicFramePr>
            <a:graphicFrameLocks noGrp="1"/>
          </p:cNvGraphicFramePr>
          <p:nvPr>
            <p:extLst>
              <p:ext uri="{D42A27DB-BD31-4B8C-83A1-F6EECF244321}">
                <p14:modId xmlns:p14="http://schemas.microsoft.com/office/powerpoint/2010/main" val="2755506182"/>
              </p:ext>
            </p:extLst>
          </p:nvPr>
        </p:nvGraphicFramePr>
        <p:xfrm>
          <a:off x="838200" y="2340871"/>
          <a:ext cx="10337800" cy="74422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481756851"/>
                    </a:ext>
                  </a:extLst>
                </a:gridCol>
                <a:gridCol w="3333577">
                  <a:extLst>
                    <a:ext uri="{9D8B030D-6E8A-4147-A177-3AD203B41FA5}">
                      <a16:colId xmlns:a16="http://schemas.microsoft.com/office/drawing/2014/main" val="3957694767"/>
                    </a:ext>
                  </a:extLst>
                </a:gridCol>
                <a:gridCol w="5099223">
                  <a:extLst>
                    <a:ext uri="{9D8B030D-6E8A-4147-A177-3AD203B41FA5}">
                      <a16:colId xmlns:a16="http://schemas.microsoft.com/office/drawing/2014/main" val="3509458308"/>
                    </a:ext>
                  </a:extLst>
                </a:gridCol>
              </a:tblGrid>
              <a:tr h="370840">
                <a:tc>
                  <a:txBody>
                    <a:bodyPr/>
                    <a:lstStyle/>
                    <a:p>
                      <a:endParaRPr lang="zh-TW" altLang="en-US" sz="1600"/>
                    </a:p>
                  </a:txBody>
                  <a:tcPr/>
                </a:tc>
                <a:tc>
                  <a:txBody>
                    <a:bodyPr/>
                    <a:lstStyle/>
                    <a:p>
                      <a:r>
                        <a:rPr lang="zh-TW" altLang="en-US" sz="1600" dirty="0"/>
                        <a:t>應用內容</a:t>
                      </a:r>
                    </a:p>
                  </a:txBody>
                  <a:tcPr/>
                </a:tc>
                <a:tc>
                  <a:txBody>
                    <a:bodyPr/>
                    <a:lstStyle/>
                    <a:p>
                      <a:r>
                        <a:rPr lang="zh-TW" altLang="en-US" sz="1600" dirty="0"/>
                        <a:t>核心資料</a:t>
                      </a:r>
                    </a:p>
                  </a:txBody>
                  <a:tcPr/>
                </a:tc>
                <a:extLst>
                  <a:ext uri="{0D108BD9-81ED-4DB2-BD59-A6C34878D82A}">
                    <a16:rowId xmlns:a16="http://schemas.microsoft.com/office/drawing/2014/main" val="959041538"/>
                  </a:ext>
                </a:extLst>
              </a:tr>
              <a:tr h="370840">
                <a:tc>
                  <a:txBody>
                    <a:bodyPr/>
                    <a:lstStyle/>
                    <a:p>
                      <a:r>
                        <a:rPr lang="en-US" altLang="zh-TW" sz="1600" dirty="0"/>
                        <a:t>Basic Safety Message (BSM)</a:t>
                      </a:r>
                      <a:endParaRPr lang="zh-TW" altLang="en-US" sz="1600" dirty="0"/>
                    </a:p>
                  </a:txBody>
                  <a:tcPr/>
                </a:tc>
                <a:tc>
                  <a:txBody>
                    <a:bodyPr/>
                    <a:lstStyle/>
                    <a:p>
                      <a:r>
                        <a:rPr lang="zh-TW" altLang="en-US" sz="1600" dirty="0"/>
                        <a:t>交換車輛狀況相關的安全資訊</a:t>
                      </a:r>
                    </a:p>
                  </a:txBody>
                  <a:tcPr/>
                </a:tc>
                <a:tc>
                  <a:txBody>
                    <a:bodyPr/>
                    <a:lstStyle/>
                    <a:p>
                      <a:pPr marL="285750" indent="-285750">
                        <a:buFont typeface="Arial" panose="020B0604020202020204" pitchFamily="34" charset="0"/>
                        <a:buChar char="•"/>
                      </a:pPr>
                      <a:r>
                        <a:rPr lang="zh-TW" altLang="en-US" sz="1600" dirty="0"/>
                        <a:t>訊息數量、</a:t>
                      </a:r>
                      <a:r>
                        <a:rPr lang="en-US" altLang="zh-TW" sz="1600" dirty="0"/>
                        <a:t>ID</a:t>
                      </a:r>
                      <a:r>
                        <a:rPr lang="zh-TW" altLang="en-US" sz="1600" dirty="0"/>
                        <a:t>、秒數、經緯度、高度、定位準確度</a:t>
                      </a:r>
                      <a:endParaRPr lang="en-US" altLang="zh-TW" sz="1600" dirty="0"/>
                    </a:p>
                    <a:p>
                      <a:pPr marL="285750" indent="-285750">
                        <a:buFont typeface="Arial" panose="020B0604020202020204" pitchFamily="34" charset="0"/>
                        <a:buChar char="•"/>
                      </a:pPr>
                      <a:r>
                        <a:rPr lang="zh-TW" altLang="en-US" sz="1600" dirty="0"/>
                        <a:t>車輛傳動狀態 </a:t>
                      </a:r>
                      <a:r>
                        <a:rPr lang="en-US" altLang="zh-TW" sz="1600" dirty="0"/>
                        <a:t>(</a:t>
                      </a:r>
                      <a:r>
                        <a:rPr lang="zh-TW" altLang="en-US" sz="1600" dirty="0"/>
                        <a:t>停等、空檔、往前、倒檔</a:t>
                      </a:r>
                      <a:r>
                        <a:rPr lang="en-US" altLang="zh-TW" sz="1600" dirty="0"/>
                        <a:t>)</a:t>
                      </a:r>
                    </a:p>
                    <a:p>
                      <a:pPr marL="285750" indent="-285750">
                        <a:buFont typeface="Arial" panose="020B0604020202020204" pitchFamily="34" charset="0"/>
                        <a:buChar char="•"/>
                      </a:pPr>
                      <a:r>
                        <a:rPr lang="zh-TW" altLang="en-US" sz="1600" dirty="0"/>
                        <a:t>速度 </a:t>
                      </a:r>
                      <a:r>
                        <a:rPr lang="en-US" altLang="zh-TW" sz="1600" dirty="0"/>
                        <a:t>(</a:t>
                      </a:r>
                      <a:r>
                        <a:rPr lang="zh-TW" altLang="en-US" sz="1600" dirty="0"/>
                        <a:t>單位</a:t>
                      </a:r>
                      <a:r>
                        <a:rPr lang="en-US" altLang="zh-TW" sz="1600" dirty="0"/>
                        <a:t>0.02m/s)</a:t>
                      </a:r>
                    </a:p>
                    <a:p>
                      <a:pPr marL="285750" indent="-285750">
                        <a:buFont typeface="Arial" panose="020B0604020202020204" pitchFamily="34" charset="0"/>
                        <a:buChar char="•"/>
                      </a:pPr>
                      <a:r>
                        <a:rPr lang="zh-TW" altLang="en-US" sz="1600" dirty="0"/>
                        <a:t>行進方向 </a:t>
                      </a:r>
                      <a:r>
                        <a:rPr lang="en-US" altLang="zh-TW" sz="1600" dirty="0"/>
                        <a:t>(</a:t>
                      </a:r>
                      <a:r>
                        <a:rPr lang="zh-TW" altLang="en-US" sz="1600" dirty="0"/>
                        <a:t>方位角</a:t>
                      </a:r>
                      <a:r>
                        <a:rPr lang="en-US" altLang="zh-TW" sz="1600" dirty="0"/>
                        <a:t>)</a:t>
                      </a:r>
                    </a:p>
                    <a:p>
                      <a:pPr marL="285750" indent="-285750">
                        <a:buFont typeface="Arial" panose="020B0604020202020204" pitchFamily="34" charset="0"/>
                        <a:buChar char="•"/>
                      </a:pPr>
                      <a:r>
                        <a:rPr lang="zh-TW" altLang="en-US" sz="1600" dirty="0"/>
                        <a:t>轉向角度 </a:t>
                      </a:r>
                      <a:r>
                        <a:rPr lang="en-US" altLang="zh-TW" sz="1600" dirty="0"/>
                        <a:t>(</a:t>
                      </a:r>
                      <a:r>
                        <a:rPr lang="zh-TW" altLang="en-US" sz="1600" dirty="0"/>
                        <a:t>方向盤</a:t>
                      </a:r>
                      <a:r>
                        <a:rPr lang="en-US" altLang="zh-TW" sz="1600" dirty="0"/>
                        <a:t>)</a:t>
                      </a:r>
                    </a:p>
                    <a:p>
                      <a:pPr marL="285750" indent="-285750">
                        <a:buFont typeface="Arial" panose="020B0604020202020204" pitchFamily="34" charset="0"/>
                        <a:buChar char="•"/>
                      </a:pPr>
                      <a:r>
                        <a:rPr lang="zh-TW" altLang="en-US" sz="1600" dirty="0"/>
                        <a:t>四向加速度</a:t>
                      </a:r>
                      <a:endParaRPr lang="en-US" altLang="zh-TW" sz="1600" dirty="0"/>
                    </a:p>
                    <a:p>
                      <a:pPr marL="285750" indent="-285750">
                        <a:buFont typeface="Arial" panose="020B0604020202020204" pitchFamily="34" charset="0"/>
                        <a:buChar char="•"/>
                      </a:pPr>
                      <a:r>
                        <a:rPr lang="zh-TW" altLang="en-US" sz="1600" dirty="0"/>
                        <a:t>煞車狀態 </a:t>
                      </a:r>
                      <a:r>
                        <a:rPr lang="en-US" altLang="zh-TW" sz="1600" dirty="0"/>
                        <a:t>(ABS…)</a:t>
                      </a:r>
                    </a:p>
                    <a:p>
                      <a:pPr marL="285750" indent="-285750">
                        <a:buFont typeface="Arial" panose="020B0604020202020204" pitchFamily="34" charset="0"/>
                        <a:buChar char="•"/>
                      </a:pPr>
                      <a:r>
                        <a:rPr lang="zh-TW" altLang="en-US" sz="1600" dirty="0"/>
                        <a:t>車輛大小</a:t>
                      </a:r>
                    </a:p>
                  </a:txBody>
                  <a:tcPr/>
                </a:tc>
                <a:extLst>
                  <a:ext uri="{0D108BD9-81ED-4DB2-BD59-A6C34878D82A}">
                    <a16:rowId xmlns:a16="http://schemas.microsoft.com/office/drawing/2014/main" val="4197566045"/>
                  </a:ext>
                </a:extLst>
              </a:tr>
              <a:tr h="370840">
                <a:tc>
                  <a:txBody>
                    <a:bodyPr/>
                    <a:lstStyle/>
                    <a:p>
                      <a:r>
                        <a:rPr lang="en-US" altLang="zh-TW" sz="1600" dirty="0"/>
                        <a:t>Personal Safety Message (PSM)</a:t>
                      </a:r>
                      <a:endParaRPr lang="zh-TW" altLang="en-US" sz="1600" dirty="0"/>
                    </a:p>
                  </a:txBody>
                  <a:tcPr/>
                </a:tc>
                <a:tc>
                  <a:txBody>
                    <a:bodyPr/>
                    <a:lstStyle/>
                    <a:p>
                      <a:r>
                        <a:rPr lang="zh-TW" altLang="en-US" sz="1600" dirty="0"/>
                        <a:t>播送弱勢用路人如行人、自行車、工程人員、動物的動態</a:t>
                      </a:r>
                    </a:p>
                  </a:txBody>
                  <a:tcPr/>
                </a:tc>
                <a:tc>
                  <a:txBody>
                    <a:bodyPr/>
                    <a:lstStyle/>
                    <a:p>
                      <a:pPr marL="285750" indent="-285750">
                        <a:buFont typeface="Arial" panose="020B0604020202020204" pitchFamily="34" charset="0"/>
                        <a:buChar char="•"/>
                      </a:pPr>
                      <a:r>
                        <a:rPr lang="zh-TW" altLang="en-US" sz="1600" dirty="0"/>
                        <a:t>類型 </a:t>
                      </a:r>
                      <a:r>
                        <a:rPr lang="en-US" altLang="zh-TW" sz="1600" dirty="0"/>
                        <a:t>(</a:t>
                      </a:r>
                      <a:r>
                        <a:rPr lang="zh-TW" altLang="en-US" sz="1600" dirty="0"/>
                        <a:t>行人、自行車</a:t>
                      </a:r>
                      <a:r>
                        <a:rPr lang="en-US" altLang="zh-TW" sz="1600" dirty="0"/>
                        <a:t>…)</a:t>
                      </a:r>
                    </a:p>
                    <a:p>
                      <a:pPr marL="285750" indent="-285750">
                        <a:buFont typeface="Arial" panose="020B0604020202020204" pitchFamily="34" charset="0"/>
                        <a:buChar char="•"/>
                      </a:pPr>
                      <a:r>
                        <a:rPr lang="zh-TW" altLang="en-US" sz="1600" dirty="0"/>
                        <a:t>歷史路徑 </a:t>
                      </a:r>
                      <a:r>
                        <a:rPr lang="en-US" altLang="zh-TW" sz="1600" dirty="0"/>
                        <a:t>(GNSS)</a:t>
                      </a:r>
                    </a:p>
                    <a:p>
                      <a:pPr marL="285750" indent="-285750">
                        <a:buFont typeface="Arial" panose="020B0604020202020204" pitchFamily="34" charset="0"/>
                        <a:buChar char="•"/>
                      </a:pPr>
                      <a:r>
                        <a:rPr lang="zh-TW" altLang="en-US" sz="1600" dirty="0"/>
                        <a:t>路徑預測</a:t>
                      </a:r>
                      <a:endParaRPr lang="en-US" altLang="zh-TW" sz="1600" dirty="0"/>
                    </a:p>
                    <a:p>
                      <a:pPr marL="285750" indent="-285750">
                        <a:buFont typeface="Arial" panose="020B0604020202020204" pitchFamily="34" charset="0"/>
                        <a:buChar char="•"/>
                      </a:pPr>
                      <a:r>
                        <a:rPr lang="zh-TW" altLang="en-US" sz="1600" dirty="0"/>
                        <a:t>穿越道路需求 </a:t>
                      </a:r>
                      <a:r>
                        <a:rPr lang="en-US" altLang="zh-TW" sz="1600" dirty="0"/>
                        <a:t>(True/False)</a:t>
                      </a:r>
                    </a:p>
                    <a:p>
                      <a:pPr marL="285750" indent="-285750">
                        <a:buFont typeface="Arial" panose="020B0604020202020204" pitchFamily="34" charset="0"/>
                        <a:buChar char="•"/>
                      </a:pPr>
                      <a:r>
                        <a:rPr lang="en-US" altLang="zh-TW" sz="1600" dirty="0"/>
                        <a:t>Cluster size (</a:t>
                      </a:r>
                      <a:r>
                        <a:rPr lang="zh-TW" altLang="en-US" sz="1600" dirty="0"/>
                        <a:t>小</a:t>
                      </a:r>
                      <a:r>
                        <a:rPr lang="en-US" altLang="zh-TW" sz="1600" dirty="0"/>
                        <a:t>2-5</a:t>
                      </a:r>
                      <a:r>
                        <a:rPr lang="zh-TW" altLang="en-US" sz="1600" dirty="0"/>
                        <a:t>、中</a:t>
                      </a:r>
                      <a:r>
                        <a:rPr lang="en-US" altLang="zh-TW" sz="1600" dirty="0"/>
                        <a:t>6-10</a:t>
                      </a:r>
                      <a:r>
                        <a:rPr lang="zh-TW" altLang="en-US" sz="1600" dirty="0"/>
                        <a:t>、大</a:t>
                      </a:r>
                      <a:r>
                        <a:rPr lang="en-US" altLang="zh-TW" sz="1600" dirty="0"/>
                        <a:t>10+)</a:t>
                      </a:r>
                    </a:p>
                  </a:txBody>
                  <a:tcPr/>
                </a:tc>
                <a:extLst>
                  <a:ext uri="{0D108BD9-81ED-4DB2-BD59-A6C34878D82A}">
                    <a16:rowId xmlns:a16="http://schemas.microsoft.com/office/drawing/2014/main" val="3147219154"/>
                  </a:ext>
                </a:extLst>
              </a:tr>
              <a:tr h="370840">
                <a:tc>
                  <a:txBody>
                    <a:bodyPr/>
                    <a:lstStyle/>
                    <a:p>
                      <a:r>
                        <a:rPr lang="en-US" altLang="zh-TW" sz="1600" dirty="0"/>
                        <a:t>Signal Phase and Timing (SPAT)</a:t>
                      </a:r>
                      <a:endParaRPr lang="zh-TW" altLang="en-US" sz="1600" dirty="0"/>
                    </a:p>
                  </a:txBody>
                  <a:tcPr/>
                </a:tc>
                <a:tc>
                  <a:txBody>
                    <a:bodyPr/>
                    <a:lstStyle/>
                    <a:p>
                      <a:r>
                        <a:rPr lang="zh-TW" altLang="en-US" sz="1600" dirty="0"/>
                        <a:t>傳達號誌化路口現下狀態，結合</a:t>
                      </a:r>
                      <a:r>
                        <a:rPr lang="en-US" altLang="zh-TW" sz="1600" dirty="0" err="1"/>
                        <a:t>Mapdata</a:t>
                      </a:r>
                      <a:r>
                        <a:rPr lang="zh-TW" altLang="en-US" sz="1600" dirty="0"/>
                        <a:t>，接收者可掌握下個時相出現時間</a:t>
                      </a:r>
                    </a:p>
                  </a:txBody>
                  <a:tcPr/>
                </a:tc>
                <a:tc>
                  <a:txBody>
                    <a:bodyPr/>
                    <a:lstStyle/>
                    <a:p>
                      <a:pPr marL="285750" indent="-285750">
                        <a:buFont typeface="Arial" panose="020B0604020202020204" pitchFamily="34" charset="0"/>
                        <a:buChar char="•"/>
                      </a:pPr>
                      <a:r>
                        <a:rPr lang="en-US" altLang="zh-TW" sz="1600" dirty="0" err="1"/>
                        <a:t>DF_IntersectionState</a:t>
                      </a:r>
                      <a:r>
                        <a:rPr lang="en-US" altLang="zh-TW" sz="1600" dirty="0"/>
                        <a:t>: </a:t>
                      </a:r>
                      <a:r>
                        <a:rPr lang="zh-TW" altLang="en-US" sz="1600" dirty="0"/>
                        <a:t>單一路口現下及未來資訊，包含道路資訊、路口行駛方向訊息 </a:t>
                      </a:r>
                      <a:r>
                        <a:rPr lang="en-US" altLang="zh-TW" sz="1600" dirty="0"/>
                        <a:t>(</a:t>
                      </a:r>
                      <a:r>
                        <a:rPr lang="zh-TW" altLang="en-US" sz="1600" dirty="0"/>
                        <a:t>包含時相狀態</a:t>
                      </a:r>
                      <a:r>
                        <a:rPr lang="en-US" altLang="zh-TW" sz="1600" dirty="0"/>
                        <a:t>)</a:t>
                      </a:r>
                      <a:r>
                        <a:rPr lang="zh-TW" altLang="en-US" sz="1600" dirty="0"/>
                        <a:t>、操作協助訊息 </a:t>
                      </a:r>
                      <a:r>
                        <a:rPr lang="en-US" altLang="zh-TW" sz="1600" dirty="0"/>
                        <a:t>(</a:t>
                      </a:r>
                      <a:r>
                        <a:rPr lang="zh-TW" altLang="en-US" sz="1600" dirty="0"/>
                        <a:t>車隊長度、道路容量</a:t>
                      </a:r>
                      <a:r>
                        <a:rPr lang="en-US" altLang="zh-TW" sz="1600" dirty="0"/>
                        <a:t>…)</a:t>
                      </a:r>
                      <a:endParaRPr lang="zh-TW" altLang="en-US" sz="1600" dirty="0"/>
                    </a:p>
                  </a:txBody>
                  <a:tcPr/>
                </a:tc>
                <a:extLst>
                  <a:ext uri="{0D108BD9-81ED-4DB2-BD59-A6C34878D82A}">
                    <a16:rowId xmlns:a16="http://schemas.microsoft.com/office/drawing/2014/main" val="3435580898"/>
                  </a:ext>
                </a:extLst>
              </a:tr>
              <a:tr h="370840">
                <a:tc>
                  <a:txBody>
                    <a:bodyPr/>
                    <a:lstStyle/>
                    <a:p>
                      <a:r>
                        <a:rPr lang="en-US" altLang="zh-TW" sz="1600" dirty="0" err="1"/>
                        <a:t>MapData</a:t>
                      </a:r>
                      <a:r>
                        <a:rPr lang="en-US" altLang="zh-TW" sz="1600" dirty="0"/>
                        <a:t> (MAP)</a:t>
                      </a:r>
                      <a:endParaRPr lang="zh-TW" altLang="en-US" sz="1600" dirty="0"/>
                    </a:p>
                  </a:txBody>
                  <a:tcPr/>
                </a:tc>
                <a:tc>
                  <a:txBody>
                    <a:bodyPr/>
                    <a:lstStyle/>
                    <a:p>
                      <a:r>
                        <a:rPr lang="zh-TW" altLang="en-US" sz="1600" dirty="0"/>
                        <a:t>傳達地理資訊，包含路段細節、車道數、彎道曲度</a:t>
                      </a:r>
                      <a:r>
                        <a:rPr lang="en-US" altLang="zh-TW" sz="1600" dirty="0"/>
                        <a:t>…</a:t>
                      </a:r>
                      <a:endParaRPr lang="zh-TW" altLang="en-US" sz="1600" dirty="0"/>
                    </a:p>
                  </a:txBody>
                  <a:tcPr/>
                </a:tc>
                <a:tc>
                  <a:txBody>
                    <a:bodyPr/>
                    <a:lstStyle/>
                    <a:p>
                      <a:pPr marL="285750" indent="-285750">
                        <a:buFont typeface="Arial" panose="020B0604020202020204" pitchFamily="34" charset="0"/>
                        <a:buChar char="•"/>
                      </a:pPr>
                      <a:endParaRPr lang="zh-TW" altLang="en-US" sz="1600" dirty="0"/>
                    </a:p>
                  </a:txBody>
                  <a:tcPr/>
                </a:tc>
                <a:extLst>
                  <a:ext uri="{0D108BD9-81ED-4DB2-BD59-A6C34878D82A}">
                    <a16:rowId xmlns:a16="http://schemas.microsoft.com/office/drawing/2014/main" val="1896495514"/>
                  </a:ext>
                </a:extLst>
              </a:tr>
              <a:tr h="370840">
                <a:tc>
                  <a:txBody>
                    <a:bodyPr/>
                    <a:lstStyle/>
                    <a:p>
                      <a:r>
                        <a:rPr lang="en-US" altLang="zh-TW" sz="1600" dirty="0"/>
                        <a:t>Signal Request Message (SRM)</a:t>
                      </a:r>
                      <a:endParaRPr lang="zh-TW" altLang="en-US" sz="1600" dirty="0"/>
                    </a:p>
                  </a:txBody>
                  <a:tcPr/>
                </a:tc>
                <a:tc>
                  <a:txBody>
                    <a:bodyPr/>
                    <a:lstStyle/>
                    <a:p>
                      <a:r>
                        <a:rPr lang="zh-TW" altLang="en-US" sz="1600" dirty="0"/>
                        <a:t>車輛優先通行</a:t>
                      </a:r>
                    </a:p>
                  </a:txBody>
                  <a:tcPr/>
                </a:tc>
                <a:tc>
                  <a:txBody>
                    <a:bodyPr/>
                    <a:lstStyle/>
                    <a:p>
                      <a:pPr marL="285750" indent="-285750">
                        <a:buFont typeface="Arial" panose="020B0604020202020204" pitchFamily="34" charset="0"/>
                        <a:buChar char="•"/>
                      </a:pPr>
                      <a:r>
                        <a:rPr lang="zh-TW" altLang="en-US" sz="1600" dirty="0"/>
                        <a:t>號誌要求包裹</a:t>
                      </a:r>
                      <a:r>
                        <a:rPr lang="en-US" altLang="zh-TW" sz="1600" dirty="0"/>
                        <a:t>:</a:t>
                      </a:r>
                      <a:r>
                        <a:rPr lang="zh-TW" altLang="en-US" sz="1600" dirty="0"/>
                        <a:t> </a:t>
                      </a:r>
                    </a:p>
                  </a:txBody>
                  <a:tcPr/>
                </a:tc>
                <a:extLst>
                  <a:ext uri="{0D108BD9-81ED-4DB2-BD59-A6C34878D82A}">
                    <a16:rowId xmlns:a16="http://schemas.microsoft.com/office/drawing/2014/main" val="2156007409"/>
                  </a:ext>
                </a:extLst>
              </a:tr>
              <a:tr h="370840">
                <a:tc>
                  <a:txBody>
                    <a:bodyPr/>
                    <a:lstStyle/>
                    <a:p>
                      <a:r>
                        <a:rPr lang="en-US" altLang="zh-TW" sz="1600" dirty="0"/>
                        <a:t>Signal Status Message (SSM)</a:t>
                      </a:r>
                      <a:endParaRPr lang="zh-TW" altLang="en-US" sz="1600" dirty="0"/>
                    </a:p>
                  </a:txBody>
                  <a:tcPr/>
                </a:tc>
                <a:tc>
                  <a:txBody>
                    <a:bodyPr/>
                    <a:lstStyle/>
                    <a:p>
                      <a:r>
                        <a:rPr lang="en-US" altLang="zh-TW" sz="1600" dirty="0"/>
                        <a:t>RSU</a:t>
                      </a:r>
                      <a:r>
                        <a:rPr lang="zh-TW" altLang="en-US" sz="1600" dirty="0"/>
                        <a:t>於號誌化路口發送之現下號誌狀態及優先要求資訊</a:t>
                      </a:r>
                    </a:p>
                  </a:txBody>
                  <a:tcPr/>
                </a:tc>
                <a:tc>
                  <a:txBody>
                    <a:bodyPr/>
                    <a:lstStyle/>
                    <a:p>
                      <a:pPr marL="285750" indent="-285750">
                        <a:buFont typeface="Arial" panose="020B0604020202020204" pitchFamily="34" charset="0"/>
                        <a:buChar char="•"/>
                      </a:pPr>
                      <a:endParaRPr lang="zh-TW" altLang="en-US" sz="1600" dirty="0"/>
                    </a:p>
                  </a:txBody>
                  <a:tcPr/>
                </a:tc>
                <a:extLst>
                  <a:ext uri="{0D108BD9-81ED-4DB2-BD59-A6C34878D82A}">
                    <a16:rowId xmlns:a16="http://schemas.microsoft.com/office/drawing/2014/main" val="382869298"/>
                  </a:ext>
                </a:extLst>
              </a:tr>
              <a:tr h="370840">
                <a:tc>
                  <a:txBody>
                    <a:bodyPr/>
                    <a:lstStyle/>
                    <a:p>
                      <a:r>
                        <a:rPr lang="en-US" altLang="zh-TW" sz="1600" dirty="0"/>
                        <a:t>Traveler Information Message (TIM)</a:t>
                      </a:r>
                      <a:endParaRPr lang="zh-TW" altLang="en-US" sz="1600" dirty="0"/>
                    </a:p>
                  </a:txBody>
                  <a:tcPr/>
                </a:tc>
                <a:tc>
                  <a:txBody>
                    <a:bodyPr/>
                    <a:lstStyle/>
                    <a:p>
                      <a:r>
                        <a:rPr lang="zh-TW" altLang="en-US" sz="1600" dirty="0"/>
                        <a:t>旅行建議及道路資訊提供</a:t>
                      </a:r>
                    </a:p>
                  </a:txBody>
                  <a:tcPr/>
                </a:tc>
                <a:tc>
                  <a:txBody>
                    <a:bodyPr/>
                    <a:lstStyle/>
                    <a:p>
                      <a:pPr marL="285750" indent="-285750">
                        <a:buFont typeface="Arial" panose="020B0604020202020204" pitchFamily="34" charset="0"/>
                        <a:buChar char="•"/>
                      </a:pPr>
                      <a:endParaRPr lang="zh-TW" altLang="en-US" sz="1600" dirty="0"/>
                    </a:p>
                  </a:txBody>
                  <a:tcPr/>
                </a:tc>
                <a:extLst>
                  <a:ext uri="{0D108BD9-81ED-4DB2-BD59-A6C34878D82A}">
                    <a16:rowId xmlns:a16="http://schemas.microsoft.com/office/drawing/2014/main" val="1073684595"/>
                  </a:ext>
                </a:extLst>
              </a:tr>
              <a:tr h="370840">
                <a:tc>
                  <a:txBody>
                    <a:bodyPr/>
                    <a:lstStyle/>
                    <a:p>
                      <a:r>
                        <a:rPr lang="en-US" altLang="zh-TW" sz="1600" dirty="0"/>
                        <a:t>Sensor Data Sharing Message (SDSM)</a:t>
                      </a:r>
                      <a:endParaRPr lang="zh-TW" altLang="en-US" sz="1600" dirty="0"/>
                    </a:p>
                  </a:txBody>
                  <a:tcPr/>
                </a:tc>
                <a:tc>
                  <a:txBody>
                    <a:bodyPr/>
                    <a:lstStyle/>
                    <a:p>
                      <a:r>
                        <a:rPr lang="zh-TW" altLang="en-US" sz="1600" dirty="0"/>
                        <a:t>預留未來使用</a:t>
                      </a:r>
                    </a:p>
                  </a:txBody>
                  <a:tcPr/>
                </a:tc>
                <a:tc>
                  <a:txBody>
                    <a:bodyPr/>
                    <a:lstStyle/>
                    <a:p>
                      <a:endParaRPr lang="zh-TW" altLang="en-US" sz="1600" dirty="0"/>
                    </a:p>
                  </a:txBody>
                  <a:tcPr/>
                </a:tc>
                <a:extLst>
                  <a:ext uri="{0D108BD9-81ED-4DB2-BD59-A6C34878D82A}">
                    <a16:rowId xmlns:a16="http://schemas.microsoft.com/office/drawing/2014/main" val="349267310"/>
                  </a:ext>
                </a:extLst>
              </a:tr>
            </a:tbl>
          </a:graphicData>
        </a:graphic>
      </p:graphicFrame>
    </p:spTree>
    <p:extLst>
      <p:ext uri="{BB962C8B-B14F-4D97-AF65-F5344CB8AC3E}">
        <p14:creationId xmlns:p14="http://schemas.microsoft.com/office/powerpoint/2010/main" val="335288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75041-558E-7BAF-F200-1454DF11D3F6}"/>
              </a:ext>
            </a:extLst>
          </p:cNvPr>
          <p:cNvSpPr>
            <a:spLocks noGrp="1"/>
          </p:cNvSpPr>
          <p:nvPr>
            <p:ph type="title"/>
          </p:nvPr>
        </p:nvSpPr>
        <p:spPr/>
        <p:txBody>
          <a:bodyPr/>
          <a:lstStyle/>
          <a:p>
            <a:r>
              <a:rPr lang="zh-TW" altLang="en-US" dirty="0"/>
              <a:t>文件意義 </a:t>
            </a:r>
            <a:r>
              <a:rPr lang="en-US" altLang="zh-TW" dirty="0"/>
              <a:t>&amp; Scope</a:t>
            </a:r>
            <a:endParaRPr lang="zh-TW" altLang="en-US" dirty="0"/>
          </a:p>
        </p:txBody>
      </p:sp>
      <p:sp>
        <p:nvSpPr>
          <p:cNvPr id="3" name="投影片編號版面配置區 2">
            <a:extLst>
              <a:ext uri="{FF2B5EF4-FFF2-40B4-BE49-F238E27FC236}">
                <a16:creationId xmlns:a16="http://schemas.microsoft.com/office/drawing/2014/main" id="{1DB69E25-A932-1B8C-C981-988958D36612}"/>
              </a:ext>
            </a:extLst>
          </p:cNvPr>
          <p:cNvSpPr>
            <a:spLocks noGrp="1"/>
          </p:cNvSpPr>
          <p:nvPr>
            <p:ph type="sldNum" sz="quarter" idx="12"/>
          </p:nvPr>
        </p:nvSpPr>
        <p:spPr/>
        <p:txBody>
          <a:bodyPr/>
          <a:lstStyle/>
          <a:p>
            <a:pPr algn="ctr"/>
            <a:fld id="{6E290225-7458-4E5F-AFE5-E142CAAEBF37}" type="slidenum">
              <a:rPr lang="en-US" smtClean="0"/>
              <a:pPr algn="ctr"/>
              <a:t>2</a:t>
            </a:fld>
            <a:endParaRPr lang="en-US"/>
          </a:p>
        </p:txBody>
      </p:sp>
      <p:sp>
        <p:nvSpPr>
          <p:cNvPr id="5" name="文字方塊 4">
            <a:extLst>
              <a:ext uri="{FF2B5EF4-FFF2-40B4-BE49-F238E27FC236}">
                <a16:creationId xmlns:a16="http://schemas.microsoft.com/office/drawing/2014/main" id="{EF91D4D6-7BA0-7C3F-CE02-CE1941D496D4}"/>
              </a:ext>
            </a:extLst>
          </p:cNvPr>
          <p:cNvSpPr txBox="1"/>
          <p:nvPr/>
        </p:nvSpPr>
        <p:spPr>
          <a:xfrm>
            <a:off x="838200" y="1539433"/>
            <a:ext cx="10918373" cy="1477328"/>
          </a:xfrm>
          <a:prstGeom prst="rect">
            <a:avLst/>
          </a:prstGeom>
          <a:noFill/>
        </p:spPr>
        <p:txBody>
          <a:bodyPr wrap="square" rtlCol="0">
            <a:spAutoFit/>
          </a:bodyPr>
          <a:lstStyle/>
          <a:p>
            <a:r>
              <a:rPr lang="zh-TW" altLang="en-US" b="1" dirty="0"/>
              <a:t>文件意義</a:t>
            </a:r>
            <a:endParaRPr lang="en-US" altLang="zh-TW" b="1" dirty="0"/>
          </a:p>
          <a:p>
            <a:pPr marL="285750" indent="-285750">
              <a:buFont typeface="Arial" panose="020B0604020202020204" pitchFamily="34" charset="0"/>
              <a:buChar char="•"/>
            </a:pPr>
            <a:r>
              <a:rPr lang="en-US" altLang="zh-TW" b="1" dirty="0"/>
              <a:t>RSU</a:t>
            </a:r>
            <a:r>
              <a:rPr lang="zh-TW" altLang="en-US" b="1" dirty="0"/>
              <a:t>及</a:t>
            </a:r>
            <a:r>
              <a:rPr lang="en-US" altLang="zh-TW" b="1" dirty="0"/>
              <a:t>V2X</a:t>
            </a:r>
            <a:r>
              <a:rPr lang="zh-TW" altLang="en-US" b="1" dirty="0"/>
              <a:t>車輛可正確掌握道路狀況</a:t>
            </a:r>
            <a:r>
              <a:rPr lang="zh-TW" altLang="en-US" dirty="0"/>
              <a:t>：正確的道路狀況、障礙物及使用者資訊為</a:t>
            </a:r>
            <a:r>
              <a:rPr lang="en-US" altLang="zh-TW" dirty="0"/>
              <a:t>RSU</a:t>
            </a:r>
            <a:r>
              <a:rPr lang="zh-TW" altLang="en-US" dirty="0"/>
              <a:t> 及 </a:t>
            </a:r>
            <a:r>
              <a:rPr lang="en-US" altLang="zh-TW" dirty="0"/>
              <a:t>V2X</a:t>
            </a:r>
            <a:r>
              <a:rPr lang="zh-TW" altLang="en-US" dirty="0"/>
              <a:t>車輛做出正確決定的必要條件</a:t>
            </a:r>
            <a:endParaRPr lang="en-US" altLang="zh-TW" dirty="0"/>
          </a:p>
          <a:p>
            <a:pPr marL="285750" indent="-285750">
              <a:buFont typeface="Arial" panose="020B0604020202020204" pitchFamily="34" charset="0"/>
              <a:buChar char="•"/>
            </a:pPr>
            <a:r>
              <a:rPr lang="zh-TW" altLang="en-US" b="1" dirty="0"/>
              <a:t>定義</a:t>
            </a:r>
            <a:r>
              <a:rPr lang="en-US" altLang="zh-TW" b="1" dirty="0"/>
              <a:t>V2X</a:t>
            </a:r>
            <a:r>
              <a:rPr lang="zh-TW" altLang="en-US" b="1" dirty="0"/>
              <a:t>訊息架構及必要資訊</a:t>
            </a:r>
            <a:r>
              <a:rPr lang="zh-TW" altLang="en-US" dirty="0"/>
              <a:t>：定義出</a:t>
            </a:r>
            <a:r>
              <a:rPr lang="en-US" altLang="zh-TW" dirty="0"/>
              <a:t>RSU</a:t>
            </a:r>
            <a:r>
              <a:rPr lang="zh-TW" altLang="en-US" dirty="0"/>
              <a:t>或</a:t>
            </a:r>
            <a:r>
              <a:rPr lang="en-US" altLang="zh-TW" dirty="0"/>
              <a:t>V2X</a:t>
            </a:r>
            <a:r>
              <a:rPr lang="zh-TW" altLang="en-US" dirty="0"/>
              <a:t>車輛偵測物件及環境之</a:t>
            </a:r>
            <a:r>
              <a:rPr lang="en-US" altLang="zh-TW" dirty="0"/>
              <a:t>V2X</a:t>
            </a:r>
            <a:r>
              <a:rPr lang="zh-TW" altLang="en-US" dirty="0"/>
              <a:t>訊息架構及必要資訊為達到相關應用之必要條件</a:t>
            </a:r>
          </a:p>
        </p:txBody>
      </p:sp>
      <p:sp>
        <p:nvSpPr>
          <p:cNvPr id="8" name="文字方塊 7">
            <a:extLst>
              <a:ext uri="{FF2B5EF4-FFF2-40B4-BE49-F238E27FC236}">
                <a16:creationId xmlns:a16="http://schemas.microsoft.com/office/drawing/2014/main" id="{7A2C578C-9A04-79ED-BAC8-1D435AF57500}"/>
              </a:ext>
            </a:extLst>
          </p:cNvPr>
          <p:cNvSpPr txBox="1"/>
          <p:nvPr/>
        </p:nvSpPr>
        <p:spPr>
          <a:xfrm>
            <a:off x="838200" y="3832776"/>
            <a:ext cx="10918373" cy="1200329"/>
          </a:xfrm>
          <a:prstGeom prst="rect">
            <a:avLst/>
          </a:prstGeom>
          <a:noFill/>
        </p:spPr>
        <p:txBody>
          <a:bodyPr wrap="square" rtlCol="0">
            <a:spAutoFit/>
          </a:bodyPr>
          <a:lstStyle/>
          <a:p>
            <a:r>
              <a:rPr lang="en-US" altLang="zh-TW" b="1" dirty="0"/>
              <a:t>Scope</a:t>
            </a:r>
          </a:p>
          <a:p>
            <a:pPr marL="285750" indent="-285750">
              <a:buFont typeface="Arial" panose="020B0604020202020204" pitchFamily="34" charset="0"/>
              <a:buChar char="•"/>
            </a:pPr>
            <a:r>
              <a:rPr lang="zh-TW" altLang="en-US" dirty="0"/>
              <a:t>提供</a:t>
            </a:r>
            <a:r>
              <a:rPr lang="en-US" altLang="zh-TW" dirty="0"/>
              <a:t>Sensor Sharing Service (SSS)</a:t>
            </a:r>
            <a:r>
              <a:rPr lang="zh-TW" altLang="en-US" dirty="0"/>
              <a:t>之操作概念、使用案例、資料流</a:t>
            </a:r>
            <a:endParaRPr lang="en-US" altLang="zh-TW" dirty="0"/>
          </a:p>
          <a:p>
            <a:pPr marL="285750" indent="-285750">
              <a:buFont typeface="Arial" panose="020B0604020202020204" pitchFamily="34" charset="0"/>
              <a:buChar char="•"/>
            </a:pPr>
            <a:r>
              <a:rPr lang="zh-TW" altLang="en-US" dirty="0"/>
              <a:t>使</a:t>
            </a:r>
            <a:r>
              <a:rPr lang="en-US" altLang="zh-TW" dirty="0"/>
              <a:t>RSU</a:t>
            </a:r>
            <a:r>
              <a:rPr lang="zh-TW" altLang="en-US" dirty="0"/>
              <a:t>及</a:t>
            </a:r>
            <a:r>
              <a:rPr lang="en-US" altLang="zh-TW" dirty="0"/>
              <a:t>V2X</a:t>
            </a:r>
            <a:r>
              <a:rPr lang="zh-TW" altLang="en-US" dirty="0"/>
              <a:t>車輛可分享自身的運行環境</a:t>
            </a:r>
            <a:endParaRPr lang="en-US" altLang="zh-TW" dirty="0"/>
          </a:p>
          <a:p>
            <a:pPr marL="285750" indent="-285750">
              <a:buFont typeface="Arial" panose="020B0604020202020204" pitchFamily="34" charset="0"/>
              <a:buChar char="•"/>
            </a:pPr>
            <a:r>
              <a:rPr lang="zh-TW" altLang="en-US" dirty="0"/>
              <a:t>定義偵測到物件之訊息架構、車聯網需求、訊息元素允許感測器分享</a:t>
            </a:r>
          </a:p>
        </p:txBody>
      </p:sp>
    </p:spTree>
    <p:extLst>
      <p:ext uri="{BB962C8B-B14F-4D97-AF65-F5344CB8AC3E}">
        <p14:creationId xmlns:p14="http://schemas.microsoft.com/office/powerpoint/2010/main" val="358944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49C898E-671F-BF5B-EE1C-75689A1D19B2}"/>
              </a:ext>
            </a:extLst>
          </p:cNvPr>
          <p:cNvSpPr>
            <a:spLocks noGrp="1"/>
          </p:cNvSpPr>
          <p:nvPr>
            <p:ph idx="1"/>
          </p:nvPr>
        </p:nvSpPr>
        <p:spPr/>
        <p:txBody>
          <a:bodyPr/>
          <a:lstStyle/>
          <a:p>
            <a:r>
              <a:rPr lang="en-US" altLang="zh-TW" dirty="0"/>
              <a:t>Scope</a:t>
            </a:r>
            <a:endParaRPr lang="zh-TW" altLang="en-US" dirty="0"/>
          </a:p>
        </p:txBody>
      </p:sp>
      <p:sp>
        <p:nvSpPr>
          <p:cNvPr id="3" name="文字版面配置區 2">
            <a:extLst>
              <a:ext uri="{FF2B5EF4-FFF2-40B4-BE49-F238E27FC236}">
                <a16:creationId xmlns:a16="http://schemas.microsoft.com/office/drawing/2014/main" id="{DD839AD9-F5C9-88DD-E91D-402F72AD30DB}"/>
              </a:ext>
            </a:extLst>
          </p:cNvPr>
          <p:cNvSpPr>
            <a:spLocks noGrp="1"/>
          </p:cNvSpPr>
          <p:nvPr>
            <p:ph type="body" sz="quarter" idx="19"/>
          </p:nvPr>
        </p:nvSpPr>
        <p:spPr/>
        <p:txBody>
          <a:bodyPr/>
          <a:lstStyle/>
          <a:p>
            <a:endParaRPr lang="zh-TW" altLang="en-US" dirty="0"/>
          </a:p>
        </p:txBody>
      </p:sp>
      <p:sp>
        <p:nvSpPr>
          <p:cNvPr id="4" name="文字版面配置區 3">
            <a:extLst>
              <a:ext uri="{FF2B5EF4-FFF2-40B4-BE49-F238E27FC236}">
                <a16:creationId xmlns:a16="http://schemas.microsoft.com/office/drawing/2014/main" id="{63CF8F88-E1B5-285F-BFBC-BC403F7B5088}"/>
              </a:ext>
            </a:extLst>
          </p:cNvPr>
          <p:cNvSpPr>
            <a:spLocks noGrp="1"/>
          </p:cNvSpPr>
          <p:nvPr>
            <p:ph type="body" sz="quarter" idx="28"/>
          </p:nvPr>
        </p:nvSpPr>
        <p:spPr/>
        <p:txBody>
          <a:bodyPr/>
          <a:lstStyle/>
          <a:p>
            <a:endParaRPr lang="zh-TW" altLang="en-US"/>
          </a:p>
        </p:txBody>
      </p:sp>
      <p:sp>
        <p:nvSpPr>
          <p:cNvPr id="5" name="文字版面配置區 4">
            <a:extLst>
              <a:ext uri="{FF2B5EF4-FFF2-40B4-BE49-F238E27FC236}">
                <a16:creationId xmlns:a16="http://schemas.microsoft.com/office/drawing/2014/main" id="{27708430-B9C7-FC83-23EA-1D61225E5372}"/>
              </a:ext>
            </a:extLst>
          </p:cNvPr>
          <p:cNvSpPr>
            <a:spLocks noGrp="1"/>
          </p:cNvSpPr>
          <p:nvPr>
            <p:ph type="body" sz="quarter" idx="49"/>
          </p:nvPr>
        </p:nvSpPr>
        <p:spPr/>
        <p:txBody>
          <a:bodyPr/>
          <a:lstStyle/>
          <a:p>
            <a:endParaRPr lang="zh-TW" altLang="en-US"/>
          </a:p>
        </p:txBody>
      </p:sp>
      <p:sp>
        <p:nvSpPr>
          <p:cNvPr id="6" name="文字版面配置區 5">
            <a:extLst>
              <a:ext uri="{FF2B5EF4-FFF2-40B4-BE49-F238E27FC236}">
                <a16:creationId xmlns:a16="http://schemas.microsoft.com/office/drawing/2014/main" id="{AA0905B8-6AD7-B892-3BBA-AC7FED639771}"/>
              </a:ext>
            </a:extLst>
          </p:cNvPr>
          <p:cNvSpPr>
            <a:spLocks noGrp="1"/>
          </p:cNvSpPr>
          <p:nvPr>
            <p:ph type="body" sz="quarter" idx="50"/>
          </p:nvPr>
        </p:nvSpPr>
        <p:spPr/>
        <p:txBody>
          <a:bodyPr/>
          <a:lstStyle/>
          <a:p>
            <a:endParaRPr lang="zh-TW" altLang="en-US"/>
          </a:p>
        </p:txBody>
      </p:sp>
      <p:sp>
        <p:nvSpPr>
          <p:cNvPr id="7" name="文字版面配置區 6">
            <a:extLst>
              <a:ext uri="{FF2B5EF4-FFF2-40B4-BE49-F238E27FC236}">
                <a16:creationId xmlns:a16="http://schemas.microsoft.com/office/drawing/2014/main" id="{C287365F-D5A8-4C14-0D6F-2D1D2A1DAB65}"/>
              </a:ext>
            </a:extLst>
          </p:cNvPr>
          <p:cNvSpPr>
            <a:spLocks noGrp="1"/>
          </p:cNvSpPr>
          <p:nvPr>
            <p:ph type="body" sz="quarter" idx="51"/>
          </p:nvPr>
        </p:nvSpPr>
        <p:spPr/>
        <p:txBody>
          <a:bodyPr/>
          <a:lstStyle/>
          <a:p>
            <a:endParaRPr lang="zh-TW" altLang="en-US"/>
          </a:p>
        </p:txBody>
      </p:sp>
      <p:sp>
        <p:nvSpPr>
          <p:cNvPr id="8" name="文字版面配置區 7">
            <a:extLst>
              <a:ext uri="{FF2B5EF4-FFF2-40B4-BE49-F238E27FC236}">
                <a16:creationId xmlns:a16="http://schemas.microsoft.com/office/drawing/2014/main" id="{A5483A05-4F31-85BF-8C98-6BA8B4DE8361}"/>
              </a:ext>
            </a:extLst>
          </p:cNvPr>
          <p:cNvSpPr>
            <a:spLocks noGrp="1"/>
          </p:cNvSpPr>
          <p:nvPr>
            <p:ph type="body" sz="quarter" idx="52"/>
          </p:nvPr>
        </p:nvSpPr>
        <p:spPr/>
        <p:txBody>
          <a:bodyPr/>
          <a:lstStyle/>
          <a:p>
            <a:endParaRPr lang="zh-TW" altLang="en-US"/>
          </a:p>
        </p:txBody>
      </p:sp>
      <p:sp>
        <p:nvSpPr>
          <p:cNvPr id="9" name="文字版面配置區 8">
            <a:extLst>
              <a:ext uri="{FF2B5EF4-FFF2-40B4-BE49-F238E27FC236}">
                <a16:creationId xmlns:a16="http://schemas.microsoft.com/office/drawing/2014/main" id="{CF6A0434-DC08-F45D-B419-26824A789CCC}"/>
              </a:ext>
            </a:extLst>
          </p:cNvPr>
          <p:cNvSpPr>
            <a:spLocks noGrp="1"/>
          </p:cNvSpPr>
          <p:nvPr>
            <p:ph type="body" sz="quarter" idx="53"/>
          </p:nvPr>
        </p:nvSpPr>
        <p:spPr/>
        <p:txBody>
          <a:bodyPr/>
          <a:lstStyle/>
          <a:p>
            <a:endParaRPr lang="zh-TW" altLang="en-US"/>
          </a:p>
        </p:txBody>
      </p:sp>
      <p:sp>
        <p:nvSpPr>
          <p:cNvPr id="10" name="文字版面配置區 9">
            <a:extLst>
              <a:ext uri="{FF2B5EF4-FFF2-40B4-BE49-F238E27FC236}">
                <a16:creationId xmlns:a16="http://schemas.microsoft.com/office/drawing/2014/main" id="{65BBA9C2-841C-4A27-D8C3-39CF48505D5C}"/>
              </a:ext>
            </a:extLst>
          </p:cNvPr>
          <p:cNvSpPr>
            <a:spLocks noGrp="1"/>
          </p:cNvSpPr>
          <p:nvPr>
            <p:ph type="body" sz="quarter" idx="54"/>
          </p:nvPr>
        </p:nvSpPr>
        <p:spPr/>
        <p:txBody>
          <a:bodyPr/>
          <a:lstStyle/>
          <a:p>
            <a:endParaRPr lang="zh-TW" altLang="en-US"/>
          </a:p>
        </p:txBody>
      </p:sp>
      <p:sp>
        <p:nvSpPr>
          <p:cNvPr id="11" name="文字版面配置區 10">
            <a:extLst>
              <a:ext uri="{FF2B5EF4-FFF2-40B4-BE49-F238E27FC236}">
                <a16:creationId xmlns:a16="http://schemas.microsoft.com/office/drawing/2014/main" id="{8C42DCC9-46EB-8B3C-551B-6C906FAB663D}"/>
              </a:ext>
            </a:extLst>
          </p:cNvPr>
          <p:cNvSpPr>
            <a:spLocks noGrp="1"/>
          </p:cNvSpPr>
          <p:nvPr>
            <p:ph type="body" sz="quarter" idx="55"/>
          </p:nvPr>
        </p:nvSpPr>
        <p:spPr/>
        <p:txBody>
          <a:bodyPr/>
          <a:lstStyle/>
          <a:p>
            <a:endParaRPr lang="zh-TW" altLang="en-US"/>
          </a:p>
        </p:txBody>
      </p:sp>
      <p:sp>
        <p:nvSpPr>
          <p:cNvPr id="12" name="文字版面配置區 11">
            <a:extLst>
              <a:ext uri="{FF2B5EF4-FFF2-40B4-BE49-F238E27FC236}">
                <a16:creationId xmlns:a16="http://schemas.microsoft.com/office/drawing/2014/main" id="{4627C5DB-6216-F943-A657-C0B0AC7717DC}"/>
              </a:ext>
            </a:extLst>
          </p:cNvPr>
          <p:cNvSpPr>
            <a:spLocks noGrp="1"/>
          </p:cNvSpPr>
          <p:nvPr>
            <p:ph type="body" sz="quarter" idx="56"/>
          </p:nvPr>
        </p:nvSpPr>
        <p:spPr/>
        <p:txBody>
          <a:bodyPr/>
          <a:lstStyle/>
          <a:p>
            <a:endParaRPr lang="zh-TW" altLang="en-US"/>
          </a:p>
        </p:txBody>
      </p:sp>
      <p:sp>
        <p:nvSpPr>
          <p:cNvPr id="13" name="文字版面配置區 12">
            <a:extLst>
              <a:ext uri="{FF2B5EF4-FFF2-40B4-BE49-F238E27FC236}">
                <a16:creationId xmlns:a16="http://schemas.microsoft.com/office/drawing/2014/main" id="{8AE35FE8-C2AF-A3B1-100B-04E9F06D1D5C}"/>
              </a:ext>
            </a:extLst>
          </p:cNvPr>
          <p:cNvSpPr>
            <a:spLocks noGrp="1"/>
          </p:cNvSpPr>
          <p:nvPr>
            <p:ph type="body" sz="quarter" idx="57"/>
          </p:nvPr>
        </p:nvSpPr>
        <p:spPr/>
        <p:txBody>
          <a:bodyPr/>
          <a:lstStyle/>
          <a:p>
            <a:endParaRPr lang="zh-TW" altLang="en-US"/>
          </a:p>
        </p:txBody>
      </p:sp>
      <p:sp>
        <p:nvSpPr>
          <p:cNvPr id="14" name="文字版面配置區 13">
            <a:extLst>
              <a:ext uri="{FF2B5EF4-FFF2-40B4-BE49-F238E27FC236}">
                <a16:creationId xmlns:a16="http://schemas.microsoft.com/office/drawing/2014/main" id="{E2BAC65B-42BC-3414-65C1-8B5F4DDAD7FE}"/>
              </a:ext>
            </a:extLst>
          </p:cNvPr>
          <p:cNvSpPr>
            <a:spLocks noGrp="1"/>
          </p:cNvSpPr>
          <p:nvPr>
            <p:ph type="body" sz="quarter" idx="58"/>
          </p:nvPr>
        </p:nvSpPr>
        <p:spPr/>
        <p:txBody>
          <a:bodyPr/>
          <a:lstStyle/>
          <a:p>
            <a:endParaRPr lang="zh-TW" altLang="en-US"/>
          </a:p>
        </p:txBody>
      </p:sp>
    </p:spTree>
    <p:extLst>
      <p:ext uri="{BB962C8B-B14F-4D97-AF65-F5344CB8AC3E}">
        <p14:creationId xmlns:p14="http://schemas.microsoft.com/office/powerpoint/2010/main" val="161969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8D8710-274D-5B6B-4F4C-3CE1AEBEB208}"/>
              </a:ext>
            </a:extLst>
          </p:cNvPr>
          <p:cNvSpPr>
            <a:spLocks noGrp="1"/>
          </p:cNvSpPr>
          <p:nvPr>
            <p:ph type="title"/>
          </p:nvPr>
        </p:nvSpPr>
        <p:spPr/>
        <p:txBody>
          <a:bodyPr/>
          <a:lstStyle/>
          <a:p>
            <a:r>
              <a:rPr lang="en-US" altLang="zh-TW" dirty="0"/>
              <a:t>Sensor Sharing Service</a:t>
            </a:r>
            <a:r>
              <a:rPr lang="zh-TW" altLang="en-US" dirty="0"/>
              <a:t>系統說明</a:t>
            </a:r>
          </a:p>
        </p:txBody>
      </p:sp>
      <p:sp>
        <p:nvSpPr>
          <p:cNvPr id="3" name="投影片編號版面配置區 2">
            <a:extLst>
              <a:ext uri="{FF2B5EF4-FFF2-40B4-BE49-F238E27FC236}">
                <a16:creationId xmlns:a16="http://schemas.microsoft.com/office/drawing/2014/main" id="{EBD324CB-D7A9-E51E-0A62-C3C095526BB0}"/>
              </a:ext>
            </a:extLst>
          </p:cNvPr>
          <p:cNvSpPr>
            <a:spLocks noGrp="1"/>
          </p:cNvSpPr>
          <p:nvPr>
            <p:ph type="sldNum" sz="quarter" idx="12"/>
          </p:nvPr>
        </p:nvSpPr>
        <p:spPr/>
        <p:txBody>
          <a:bodyPr/>
          <a:lstStyle/>
          <a:p>
            <a:pPr algn="ctr"/>
            <a:fld id="{6E290225-7458-4E5F-AFE5-E142CAAEBF37}" type="slidenum">
              <a:rPr lang="en-US" smtClean="0"/>
              <a:pPr algn="ctr"/>
              <a:t>4</a:t>
            </a:fld>
            <a:endParaRPr lang="en-US"/>
          </a:p>
        </p:txBody>
      </p:sp>
      <p:sp>
        <p:nvSpPr>
          <p:cNvPr id="5" name="文字方塊 4">
            <a:extLst>
              <a:ext uri="{FF2B5EF4-FFF2-40B4-BE49-F238E27FC236}">
                <a16:creationId xmlns:a16="http://schemas.microsoft.com/office/drawing/2014/main" id="{A01875A5-923B-18C2-3D6B-2D31D4E97413}"/>
              </a:ext>
            </a:extLst>
          </p:cNvPr>
          <p:cNvSpPr txBox="1"/>
          <p:nvPr/>
        </p:nvSpPr>
        <p:spPr>
          <a:xfrm>
            <a:off x="838200" y="1144588"/>
            <a:ext cx="10918373"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將車輛或</a:t>
            </a:r>
            <a:r>
              <a:rPr lang="en-US" altLang="zh-TW" dirty="0"/>
              <a:t>RSU</a:t>
            </a:r>
            <a:r>
              <a:rPr lang="zh-TW" altLang="en-US" dirty="0"/>
              <a:t>偵測到的物體資訊透過</a:t>
            </a:r>
            <a:r>
              <a:rPr lang="en-US" altLang="zh-TW" dirty="0"/>
              <a:t>V2X</a:t>
            </a:r>
            <a:r>
              <a:rPr lang="zh-TW" altLang="en-US" dirty="0"/>
              <a:t>傳送到其他</a:t>
            </a:r>
            <a:r>
              <a:rPr lang="en-US" altLang="zh-TW" dirty="0"/>
              <a:t>V2X</a:t>
            </a:r>
            <a:r>
              <a:rPr lang="zh-TW" altLang="en-US" dirty="0"/>
              <a:t>物件上</a:t>
            </a:r>
            <a:endParaRPr lang="en-US" altLang="zh-TW" dirty="0"/>
          </a:p>
          <a:p>
            <a:pPr marL="285750" indent="-285750">
              <a:buFont typeface="Arial" panose="020B0604020202020204" pitchFamily="34" charset="0"/>
              <a:buChar char="•"/>
            </a:pPr>
            <a:r>
              <a:rPr lang="zh-TW" altLang="en-US" dirty="0"/>
              <a:t>可將偵測物件之大小、位置、動態經由</a:t>
            </a:r>
            <a:r>
              <a:rPr lang="en-US" altLang="zh-TW" dirty="0"/>
              <a:t>J2735</a:t>
            </a:r>
            <a:r>
              <a:rPr lang="zh-TW" altLang="en-US" dirty="0"/>
              <a:t>定義之</a:t>
            </a:r>
            <a:r>
              <a:rPr lang="en-US" altLang="zh-TW" dirty="0"/>
              <a:t>Sensor Data Sharing Message (SDSM)</a:t>
            </a:r>
            <a:r>
              <a:rPr lang="zh-TW" altLang="en-US" dirty="0"/>
              <a:t>分享</a:t>
            </a:r>
            <a:endParaRPr lang="en-US" altLang="zh-TW" dirty="0"/>
          </a:p>
          <a:p>
            <a:pPr marL="285750" indent="-285750">
              <a:buFont typeface="Arial" panose="020B0604020202020204" pitchFamily="34" charset="0"/>
              <a:buChar char="•"/>
            </a:pPr>
            <a:r>
              <a:rPr lang="zh-TW" altLang="en-US" dirty="0"/>
              <a:t>訊息可包含多個偵測物件資訊</a:t>
            </a:r>
            <a:endParaRPr lang="en-US" altLang="zh-TW" dirty="0"/>
          </a:p>
          <a:p>
            <a:pPr marL="285750" indent="-285750">
              <a:buFont typeface="Arial" panose="020B0604020202020204" pitchFamily="34" charset="0"/>
              <a:buChar char="•"/>
            </a:pPr>
            <a:endParaRPr lang="zh-TW" altLang="en-US" dirty="0"/>
          </a:p>
        </p:txBody>
      </p:sp>
      <p:pic>
        <p:nvPicPr>
          <p:cNvPr id="7" name="圖片 6">
            <a:extLst>
              <a:ext uri="{FF2B5EF4-FFF2-40B4-BE49-F238E27FC236}">
                <a16:creationId xmlns:a16="http://schemas.microsoft.com/office/drawing/2014/main" id="{6FCCB10D-44D3-A3BD-9441-EAD8434A527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159000" y="2153831"/>
            <a:ext cx="7874000" cy="4530130"/>
          </a:xfrm>
          <a:prstGeom prst="rect">
            <a:avLst/>
          </a:prstGeom>
        </p:spPr>
      </p:pic>
      <p:cxnSp>
        <p:nvCxnSpPr>
          <p:cNvPr id="9" name="接點: 肘形 8">
            <a:extLst>
              <a:ext uri="{FF2B5EF4-FFF2-40B4-BE49-F238E27FC236}">
                <a16:creationId xmlns:a16="http://schemas.microsoft.com/office/drawing/2014/main" id="{750A26F8-9051-DB80-6422-D1B876CE7B04}"/>
              </a:ext>
            </a:extLst>
          </p:cNvPr>
          <p:cNvCxnSpPr>
            <a:cxnSpLocks/>
          </p:cNvCxnSpPr>
          <p:nvPr/>
        </p:nvCxnSpPr>
        <p:spPr>
          <a:xfrm>
            <a:off x="6979920" y="4418896"/>
            <a:ext cx="3230880" cy="94188"/>
          </a:xfrm>
          <a:prstGeom prst="bentConnector3">
            <a:avLst>
              <a:gd name="adj1" fmla="val 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C1F1630-B0C7-2B3F-A604-14759A223C10}"/>
              </a:ext>
            </a:extLst>
          </p:cNvPr>
          <p:cNvSpPr txBox="1"/>
          <p:nvPr/>
        </p:nvSpPr>
        <p:spPr>
          <a:xfrm>
            <a:off x="10215177" y="4329773"/>
            <a:ext cx="1778051" cy="338554"/>
          </a:xfrm>
          <a:prstGeom prst="rect">
            <a:avLst/>
          </a:prstGeom>
          <a:noFill/>
        </p:spPr>
        <p:txBody>
          <a:bodyPr wrap="none" rtlCol="0">
            <a:spAutoFit/>
          </a:bodyPr>
          <a:lstStyle/>
          <a:p>
            <a:r>
              <a:rPr lang="zh-TW" altLang="en-US" sz="1600" dirty="0"/>
              <a:t>傳輸</a:t>
            </a:r>
            <a:r>
              <a:rPr lang="en-US" altLang="zh-TW" sz="1600" dirty="0"/>
              <a:t>/</a:t>
            </a:r>
            <a:r>
              <a:rPr lang="zh-TW" altLang="en-US" sz="1600" dirty="0"/>
              <a:t>接收</a:t>
            </a:r>
            <a:r>
              <a:rPr lang="en-US" altLang="zh-TW" sz="1600" dirty="0"/>
              <a:t>SSS</a:t>
            </a:r>
            <a:r>
              <a:rPr lang="zh-TW" altLang="en-US" sz="1600" dirty="0"/>
              <a:t>訊息</a:t>
            </a:r>
          </a:p>
        </p:txBody>
      </p:sp>
      <p:cxnSp>
        <p:nvCxnSpPr>
          <p:cNvPr id="14" name="接點: 肘形 13">
            <a:extLst>
              <a:ext uri="{FF2B5EF4-FFF2-40B4-BE49-F238E27FC236}">
                <a16:creationId xmlns:a16="http://schemas.microsoft.com/office/drawing/2014/main" id="{88144AD4-0D0A-9DB0-39D4-1607DA3800EF}"/>
              </a:ext>
            </a:extLst>
          </p:cNvPr>
          <p:cNvCxnSpPr>
            <a:cxnSpLocks/>
          </p:cNvCxnSpPr>
          <p:nvPr/>
        </p:nvCxnSpPr>
        <p:spPr>
          <a:xfrm>
            <a:off x="7884160" y="3614794"/>
            <a:ext cx="2326640" cy="94188"/>
          </a:xfrm>
          <a:prstGeom prst="bentConnector3">
            <a:avLst>
              <a:gd name="adj1" fmla="val -65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825E2103-5ABE-C2C3-2BFC-E19EB068D2BA}"/>
              </a:ext>
            </a:extLst>
          </p:cNvPr>
          <p:cNvSpPr txBox="1"/>
          <p:nvPr/>
        </p:nvSpPr>
        <p:spPr>
          <a:xfrm>
            <a:off x="10215177" y="3524316"/>
            <a:ext cx="1976823" cy="830997"/>
          </a:xfrm>
          <a:prstGeom prst="rect">
            <a:avLst/>
          </a:prstGeom>
          <a:noFill/>
        </p:spPr>
        <p:txBody>
          <a:bodyPr wrap="square" rtlCol="0">
            <a:spAutoFit/>
          </a:bodyPr>
          <a:lstStyle/>
          <a:p>
            <a:r>
              <a:rPr lang="zh-TW" altLang="en-US" sz="1600" dirty="0"/>
              <a:t>含</a:t>
            </a:r>
            <a:r>
              <a:rPr lang="en-US" altLang="zh-TW" sz="1600" dirty="0"/>
              <a:t>GNSS</a:t>
            </a:r>
            <a:r>
              <a:rPr lang="zh-TW" altLang="en-US" sz="1600" dirty="0"/>
              <a:t>接收，提供定位、方向、速度、時間資訊</a:t>
            </a:r>
          </a:p>
        </p:txBody>
      </p:sp>
      <p:cxnSp>
        <p:nvCxnSpPr>
          <p:cNvPr id="18" name="接點: 肘形 17">
            <a:extLst>
              <a:ext uri="{FF2B5EF4-FFF2-40B4-BE49-F238E27FC236}">
                <a16:creationId xmlns:a16="http://schemas.microsoft.com/office/drawing/2014/main" id="{8DAABAF9-FD9D-5274-439E-D73CE1DBE04F}"/>
              </a:ext>
            </a:extLst>
          </p:cNvPr>
          <p:cNvCxnSpPr>
            <a:cxnSpLocks/>
          </p:cNvCxnSpPr>
          <p:nvPr/>
        </p:nvCxnSpPr>
        <p:spPr>
          <a:xfrm rot="10800000" flipV="1">
            <a:off x="1960228" y="4418896"/>
            <a:ext cx="1402732" cy="94188"/>
          </a:xfrm>
          <a:prstGeom prst="bentConnector3">
            <a:avLst>
              <a:gd name="adj1" fmla="val -142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CA27E2F8-2091-1BFD-F8DF-6AD12924BD6B}"/>
              </a:ext>
            </a:extLst>
          </p:cNvPr>
          <p:cNvSpPr txBox="1"/>
          <p:nvPr/>
        </p:nvSpPr>
        <p:spPr>
          <a:xfrm>
            <a:off x="281563" y="4329773"/>
            <a:ext cx="1674288" cy="584775"/>
          </a:xfrm>
          <a:prstGeom prst="rect">
            <a:avLst/>
          </a:prstGeom>
          <a:noFill/>
        </p:spPr>
        <p:txBody>
          <a:bodyPr wrap="square" rtlCol="0">
            <a:spAutoFit/>
          </a:bodyPr>
          <a:lstStyle/>
          <a:p>
            <a:r>
              <a:rPr lang="zh-TW" altLang="en-US" sz="1600" dirty="0"/>
              <a:t>軟體，依據標準產生</a:t>
            </a:r>
            <a:r>
              <a:rPr lang="en-US" altLang="zh-TW" sz="1600" dirty="0"/>
              <a:t>SSS</a:t>
            </a:r>
            <a:r>
              <a:rPr lang="zh-TW" altLang="en-US" sz="1600" dirty="0"/>
              <a:t>訊息</a:t>
            </a:r>
          </a:p>
        </p:txBody>
      </p:sp>
      <p:cxnSp>
        <p:nvCxnSpPr>
          <p:cNvPr id="22" name="接點: 肘形 21">
            <a:extLst>
              <a:ext uri="{FF2B5EF4-FFF2-40B4-BE49-F238E27FC236}">
                <a16:creationId xmlns:a16="http://schemas.microsoft.com/office/drawing/2014/main" id="{E9C33477-1BFC-5887-B79C-B7F5946E5090}"/>
              </a:ext>
            </a:extLst>
          </p:cNvPr>
          <p:cNvCxnSpPr>
            <a:cxnSpLocks/>
          </p:cNvCxnSpPr>
          <p:nvPr/>
        </p:nvCxnSpPr>
        <p:spPr>
          <a:xfrm rot="10800000" flipV="1">
            <a:off x="1960229" y="3614794"/>
            <a:ext cx="701365" cy="116552"/>
          </a:xfrm>
          <a:prstGeom prst="bentConnector3">
            <a:avLst>
              <a:gd name="adj1" fmla="val 364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A171562-9C89-5E39-A27B-499380588A66}"/>
              </a:ext>
            </a:extLst>
          </p:cNvPr>
          <p:cNvSpPr txBox="1"/>
          <p:nvPr/>
        </p:nvSpPr>
        <p:spPr>
          <a:xfrm>
            <a:off x="281563" y="3529265"/>
            <a:ext cx="1674288" cy="584775"/>
          </a:xfrm>
          <a:prstGeom prst="rect">
            <a:avLst/>
          </a:prstGeom>
          <a:noFill/>
        </p:spPr>
        <p:txBody>
          <a:bodyPr wrap="square" rtlCol="0">
            <a:spAutoFit/>
          </a:bodyPr>
          <a:lstStyle/>
          <a:p>
            <a:r>
              <a:rPr lang="zh-TW" altLang="en-US" sz="1600" dirty="0"/>
              <a:t>感測器，提供周邊環境訊息</a:t>
            </a:r>
          </a:p>
        </p:txBody>
      </p:sp>
      <p:cxnSp>
        <p:nvCxnSpPr>
          <p:cNvPr id="26" name="接點: 肘形 25">
            <a:extLst>
              <a:ext uri="{FF2B5EF4-FFF2-40B4-BE49-F238E27FC236}">
                <a16:creationId xmlns:a16="http://schemas.microsoft.com/office/drawing/2014/main" id="{B0925951-6FDA-B4B6-E3CD-E68CFEF1EF58}"/>
              </a:ext>
            </a:extLst>
          </p:cNvPr>
          <p:cNvCxnSpPr>
            <a:cxnSpLocks/>
          </p:cNvCxnSpPr>
          <p:nvPr/>
        </p:nvCxnSpPr>
        <p:spPr>
          <a:xfrm rot="10800000">
            <a:off x="1960230" y="2677204"/>
            <a:ext cx="1301130" cy="222418"/>
          </a:xfrm>
          <a:prstGeom prst="bentConnector3">
            <a:avLst>
              <a:gd name="adj1" fmla="val 158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076B5A50-57E2-0EB6-1F56-F0F1C6DE48FF}"/>
              </a:ext>
            </a:extLst>
          </p:cNvPr>
          <p:cNvSpPr txBox="1"/>
          <p:nvPr/>
        </p:nvSpPr>
        <p:spPr>
          <a:xfrm>
            <a:off x="281563" y="2516677"/>
            <a:ext cx="1674288" cy="584775"/>
          </a:xfrm>
          <a:prstGeom prst="rect">
            <a:avLst/>
          </a:prstGeom>
          <a:noFill/>
        </p:spPr>
        <p:txBody>
          <a:bodyPr wrap="square" rtlCol="0">
            <a:spAutoFit/>
          </a:bodyPr>
          <a:lstStyle/>
          <a:p>
            <a:r>
              <a:rPr lang="zh-TW" altLang="en-US" sz="1600" dirty="0"/>
              <a:t>融合感測器資訊判斷物件狀態</a:t>
            </a:r>
          </a:p>
        </p:txBody>
      </p:sp>
      <p:cxnSp>
        <p:nvCxnSpPr>
          <p:cNvPr id="34" name="直線單箭頭接點 33">
            <a:extLst>
              <a:ext uri="{FF2B5EF4-FFF2-40B4-BE49-F238E27FC236}">
                <a16:creationId xmlns:a16="http://schemas.microsoft.com/office/drawing/2014/main" id="{057FE104-4F09-DB16-4E7F-45BE6D1A79F6}"/>
              </a:ext>
            </a:extLst>
          </p:cNvPr>
          <p:cNvCxnSpPr/>
          <p:nvPr/>
        </p:nvCxnSpPr>
        <p:spPr>
          <a:xfrm>
            <a:off x="8879840" y="6238240"/>
            <a:ext cx="125984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632A7BE7-3B26-4D34-759E-20903059E975}"/>
              </a:ext>
            </a:extLst>
          </p:cNvPr>
          <p:cNvSpPr txBox="1"/>
          <p:nvPr/>
        </p:nvSpPr>
        <p:spPr>
          <a:xfrm>
            <a:off x="10215177" y="6068963"/>
            <a:ext cx="1620957" cy="338554"/>
          </a:xfrm>
          <a:prstGeom prst="rect">
            <a:avLst/>
          </a:prstGeom>
          <a:noFill/>
        </p:spPr>
        <p:txBody>
          <a:bodyPr wrap="none" rtlCol="0">
            <a:spAutoFit/>
          </a:bodyPr>
          <a:lstStyle/>
          <a:p>
            <a:r>
              <a:rPr lang="zh-TW" altLang="en-US" sz="1600" dirty="0"/>
              <a:t>訊息之安全認證</a:t>
            </a:r>
          </a:p>
        </p:txBody>
      </p:sp>
      <p:cxnSp>
        <p:nvCxnSpPr>
          <p:cNvPr id="36" name="接點: 肘形 35">
            <a:extLst>
              <a:ext uri="{FF2B5EF4-FFF2-40B4-BE49-F238E27FC236}">
                <a16:creationId xmlns:a16="http://schemas.microsoft.com/office/drawing/2014/main" id="{664CADCD-1225-1D58-DFF3-E5D575B7181A}"/>
              </a:ext>
            </a:extLst>
          </p:cNvPr>
          <p:cNvCxnSpPr>
            <a:cxnSpLocks/>
          </p:cNvCxnSpPr>
          <p:nvPr/>
        </p:nvCxnSpPr>
        <p:spPr>
          <a:xfrm>
            <a:off x="6979920" y="5346563"/>
            <a:ext cx="3230880" cy="94188"/>
          </a:xfrm>
          <a:prstGeom prst="bentConnector3">
            <a:avLst>
              <a:gd name="adj1" fmla="val 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E68DCFD9-A354-FBA0-5E4F-DC2ED7883DA3}"/>
              </a:ext>
            </a:extLst>
          </p:cNvPr>
          <p:cNvSpPr txBox="1"/>
          <p:nvPr/>
        </p:nvSpPr>
        <p:spPr>
          <a:xfrm>
            <a:off x="10215177" y="5264221"/>
            <a:ext cx="1976823" cy="584775"/>
          </a:xfrm>
          <a:prstGeom prst="rect">
            <a:avLst/>
          </a:prstGeom>
          <a:noFill/>
        </p:spPr>
        <p:txBody>
          <a:bodyPr wrap="square" rtlCol="0">
            <a:spAutoFit/>
          </a:bodyPr>
          <a:lstStyle/>
          <a:p>
            <a:r>
              <a:rPr lang="zh-TW" altLang="en-US" sz="1600" dirty="0"/>
              <a:t>透過視覺、聽覺或震動呈現警示訊息</a:t>
            </a:r>
          </a:p>
        </p:txBody>
      </p:sp>
      <p:cxnSp>
        <p:nvCxnSpPr>
          <p:cNvPr id="38" name="接點: 肘形 37">
            <a:extLst>
              <a:ext uri="{FF2B5EF4-FFF2-40B4-BE49-F238E27FC236}">
                <a16:creationId xmlns:a16="http://schemas.microsoft.com/office/drawing/2014/main" id="{4834CCB5-25E5-2746-68CC-11F56A9EBE04}"/>
              </a:ext>
            </a:extLst>
          </p:cNvPr>
          <p:cNvCxnSpPr>
            <a:cxnSpLocks/>
          </p:cNvCxnSpPr>
          <p:nvPr/>
        </p:nvCxnSpPr>
        <p:spPr>
          <a:xfrm rot="10800000" flipV="1">
            <a:off x="1960228" y="5001223"/>
            <a:ext cx="3028332" cy="364417"/>
          </a:xfrm>
          <a:prstGeom prst="bentConnector3">
            <a:avLst>
              <a:gd name="adj1" fmla="val 34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8623A16D-A35A-F6EB-4DE0-61A1499B35C8}"/>
              </a:ext>
            </a:extLst>
          </p:cNvPr>
          <p:cNvSpPr txBox="1"/>
          <p:nvPr/>
        </p:nvSpPr>
        <p:spPr>
          <a:xfrm>
            <a:off x="281563" y="5219404"/>
            <a:ext cx="1674288" cy="584775"/>
          </a:xfrm>
          <a:prstGeom prst="rect">
            <a:avLst/>
          </a:prstGeom>
          <a:noFill/>
        </p:spPr>
        <p:txBody>
          <a:bodyPr wrap="square" rtlCol="0">
            <a:spAutoFit/>
          </a:bodyPr>
          <a:lstStyle/>
          <a:p>
            <a:r>
              <a:rPr lang="zh-TW" altLang="en-US" sz="1600" dirty="0"/>
              <a:t>提供車輛狀態訊息</a:t>
            </a:r>
          </a:p>
        </p:txBody>
      </p:sp>
      <p:cxnSp>
        <p:nvCxnSpPr>
          <p:cNvPr id="42" name="直線單箭頭接點 41">
            <a:extLst>
              <a:ext uri="{FF2B5EF4-FFF2-40B4-BE49-F238E27FC236}">
                <a16:creationId xmlns:a16="http://schemas.microsoft.com/office/drawing/2014/main" id="{50619AB7-8D02-F751-2451-CB5D0C2FA5AF}"/>
              </a:ext>
            </a:extLst>
          </p:cNvPr>
          <p:cNvCxnSpPr>
            <a:cxnSpLocks/>
          </p:cNvCxnSpPr>
          <p:nvPr/>
        </p:nvCxnSpPr>
        <p:spPr>
          <a:xfrm>
            <a:off x="10139680" y="2538605"/>
            <a:ext cx="31232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E019B714-B253-8FFF-4E70-7B8DBFF68C27}"/>
              </a:ext>
            </a:extLst>
          </p:cNvPr>
          <p:cNvSpPr txBox="1"/>
          <p:nvPr/>
        </p:nvSpPr>
        <p:spPr>
          <a:xfrm>
            <a:off x="10527501" y="2369328"/>
            <a:ext cx="1487908" cy="338554"/>
          </a:xfrm>
          <a:prstGeom prst="rect">
            <a:avLst/>
          </a:prstGeom>
          <a:noFill/>
        </p:spPr>
        <p:txBody>
          <a:bodyPr wrap="none" rtlCol="0">
            <a:spAutoFit/>
          </a:bodyPr>
          <a:lstStyle/>
          <a:p>
            <a:r>
              <a:rPr lang="zh-TW" altLang="en-US" sz="1600" dirty="0"/>
              <a:t>不為</a:t>
            </a:r>
            <a:r>
              <a:rPr lang="en-US" altLang="zh-TW" sz="1600" dirty="0"/>
              <a:t>J3224</a:t>
            </a:r>
            <a:r>
              <a:rPr lang="zh-TW" altLang="en-US" sz="1600" dirty="0"/>
              <a:t>涵蓋</a:t>
            </a:r>
          </a:p>
        </p:txBody>
      </p:sp>
      <p:cxnSp>
        <p:nvCxnSpPr>
          <p:cNvPr id="45" name="直線單箭頭接點 44">
            <a:extLst>
              <a:ext uri="{FF2B5EF4-FFF2-40B4-BE49-F238E27FC236}">
                <a16:creationId xmlns:a16="http://schemas.microsoft.com/office/drawing/2014/main" id="{E83EC688-70CA-A19A-2DA3-5223498C8706}"/>
              </a:ext>
            </a:extLst>
          </p:cNvPr>
          <p:cNvCxnSpPr>
            <a:cxnSpLocks/>
          </p:cNvCxnSpPr>
          <p:nvPr/>
        </p:nvCxnSpPr>
        <p:spPr>
          <a:xfrm>
            <a:off x="10139680" y="2202099"/>
            <a:ext cx="31232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1B6302FC-E6BB-D87D-0ABC-AEBF570975FB}"/>
              </a:ext>
            </a:extLst>
          </p:cNvPr>
          <p:cNvSpPr txBox="1"/>
          <p:nvPr/>
        </p:nvSpPr>
        <p:spPr>
          <a:xfrm>
            <a:off x="10527501" y="2032822"/>
            <a:ext cx="1487908" cy="338554"/>
          </a:xfrm>
          <a:prstGeom prst="rect">
            <a:avLst/>
          </a:prstGeom>
          <a:noFill/>
        </p:spPr>
        <p:txBody>
          <a:bodyPr wrap="none" rtlCol="0">
            <a:spAutoFit/>
          </a:bodyPr>
          <a:lstStyle/>
          <a:p>
            <a:r>
              <a:rPr lang="en-US" altLang="zh-TW" sz="1600" dirty="0"/>
              <a:t>J3224</a:t>
            </a:r>
            <a:r>
              <a:rPr lang="zh-TW" altLang="en-US" sz="1600" dirty="0"/>
              <a:t>架構涵蓋</a:t>
            </a:r>
          </a:p>
        </p:txBody>
      </p:sp>
    </p:spTree>
    <p:extLst>
      <p:ext uri="{BB962C8B-B14F-4D97-AF65-F5344CB8AC3E}">
        <p14:creationId xmlns:p14="http://schemas.microsoft.com/office/powerpoint/2010/main" val="278515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D456838-4B24-1335-3F48-7715CD6A6CC3}"/>
              </a:ext>
            </a:extLst>
          </p:cNvPr>
          <p:cNvSpPr>
            <a:spLocks noGrp="1"/>
          </p:cNvSpPr>
          <p:nvPr>
            <p:ph type="dt" sz="half" idx="10"/>
          </p:nvPr>
        </p:nvSpPr>
        <p:spPr/>
        <p:txBody>
          <a:bodyPr/>
          <a:lstStyle/>
          <a:p>
            <a:fld id="{757D5B10-7F0F-4A29-A088-F269036550CE}" type="datetime3">
              <a:rPr lang="en-US" altLang="zh-TW" smtClean="0"/>
              <a:t>8 August 2024</a:t>
            </a:fld>
            <a:endParaRPr lang="en-US"/>
          </a:p>
        </p:txBody>
      </p:sp>
      <p:sp>
        <p:nvSpPr>
          <p:cNvPr id="3" name="標題 2">
            <a:extLst>
              <a:ext uri="{FF2B5EF4-FFF2-40B4-BE49-F238E27FC236}">
                <a16:creationId xmlns:a16="http://schemas.microsoft.com/office/drawing/2014/main" id="{F0F0B62C-D96B-EA8F-E3C1-E31B35764DE8}"/>
              </a:ext>
            </a:extLst>
          </p:cNvPr>
          <p:cNvSpPr>
            <a:spLocks noGrp="1"/>
          </p:cNvSpPr>
          <p:nvPr>
            <p:ph type="title"/>
          </p:nvPr>
        </p:nvSpPr>
        <p:spPr/>
        <p:txBody>
          <a:bodyPr/>
          <a:lstStyle/>
          <a:p>
            <a:endParaRPr lang="zh-TW" altLang="en-US"/>
          </a:p>
        </p:txBody>
      </p:sp>
      <p:sp>
        <p:nvSpPr>
          <p:cNvPr id="4" name="內容版面配置區 3">
            <a:extLst>
              <a:ext uri="{FF2B5EF4-FFF2-40B4-BE49-F238E27FC236}">
                <a16:creationId xmlns:a16="http://schemas.microsoft.com/office/drawing/2014/main" id="{7D36DB1A-5C6E-BAAC-A4E3-0E589011E9D5}"/>
              </a:ext>
            </a:extLst>
          </p:cNvPr>
          <p:cNvSpPr>
            <a:spLocks noGrp="1"/>
          </p:cNvSpPr>
          <p:nvPr>
            <p:ph idx="1"/>
          </p:nvPr>
        </p:nvSpPr>
        <p:spPr>
          <a:xfrm>
            <a:off x="900000" y="1897167"/>
            <a:ext cx="6974000" cy="1744920"/>
          </a:xfrm>
        </p:spPr>
        <p:txBody>
          <a:bodyPr/>
          <a:lstStyle/>
          <a:p>
            <a:r>
              <a:rPr lang="en-US" altLang="zh-TW" dirty="0"/>
              <a:t>SSS</a:t>
            </a:r>
            <a:r>
              <a:rPr lang="zh-TW" altLang="en-US" dirty="0"/>
              <a:t>利用情境 </a:t>
            </a:r>
            <a:r>
              <a:rPr lang="en-US" altLang="zh-TW" dirty="0"/>
              <a:t>(RSU</a:t>
            </a:r>
            <a:r>
              <a:rPr lang="zh-TW" altLang="en-US" dirty="0"/>
              <a:t>偵測分享</a:t>
            </a:r>
            <a:r>
              <a:rPr lang="en-US" altLang="zh-TW" dirty="0"/>
              <a:t>)</a:t>
            </a:r>
            <a:endParaRPr lang="zh-TW" altLang="en-US" dirty="0"/>
          </a:p>
        </p:txBody>
      </p:sp>
    </p:spTree>
    <p:extLst>
      <p:ext uri="{BB962C8B-B14F-4D97-AF65-F5344CB8AC3E}">
        <p14:creationId xmlns:p14="http://schemas.microsoft.com/office/powerpoint/2010/main" val="268749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613B1-E7B8-5A4F-597D-7ADF8F5884A2}"/>
              </a:ext>
            </a:extLst>
          </p:cNvPr>
          <p:cNvSpPr>
            <a:spLocks noGrp="1"/>
          </p:cNvSpPr>
          <p:nvPr>
            <p:ph type="title"/>
          </p:nvPr>
        </p:nvSpPr>
        <p:spPr/>
        <p:txBody>
          <a:bodyPr/>
          <a:lstStyle/>
          <a:p>
            <a:r>
              <a:rPr lang="zh-TW" altLang="en-US" dirty="0"/>
              <a:t>偵測到非</a:t>
            </a:r>
            <a:r>
              <a:rPr lang="en-US" altLang="zh-TW" dirty="0"/>
              <a:t>V2X</a:t>
            </a:r>
            <a:r>
              <a:rPr lang="zh-TW" altLang="en-US" dirty="0"/>
              <a:t>車輛</a:t>
            </a:r>
          </a:p>
        </p:txBody>
      </p:sp>
      <p:sp>
        <p:nvSpPr>
          <p:cNvPr id="3" name="投影片編號版面配置區 2">
            <a:extLst>
              <a:ext uri="{FF2B5EF4-FFF2-40B4-BE49-F238E27FC236}">
                <a16:creationId xmlns:a16="http://schemas.microsoft.com/office/drawing/2014/main" id="{8230E7E8-A294-EE6C-C59C-C455F6E46FEE}"/>
              </a:ext>
            </a:extLst>
          </p:cNvPr>
          <p:cNvSpPr>
            <a:spLocks noGrp="1"/>
          </p:cNvSpPr>
          <p:nvPr>
            <p:ph type="sldNum" sz="quarter" idx="12"/>
          </p:nvPr>
        </p:nvSpPr>
        <p:spPr/>
        <p:txBody>
          <a:bodyPr/>
          <a:lstStyle/>
          <a:p>
            <a:pPr algn="ctr"/>
            <a:fld id="{6E290225-7458-4E5F-AFE5-E142CAAEBF37}" type="slidenum">
              <a:rPr lang="en-US" smtClean="0"/>
              <a:pPr algn="ctr"/>
              <a:t>6</a:t>
            </a:fld>
            <a:endParaRPr lang="en-US"/>
          </a:p>
        </p:txBody>
      </p:sp>
      <p:pic>
        <p:nvPicPr>
          <p:cNvPr id="6" name="圖片 5">
            <a:extLst>
              <a:ext uri="{FF2B5EF4-FFF2-40B4-BE49-F238E27FC236}">
                <a16:creationId xmlns:a16="http://schemas.microsoft.com/office/drawing/2014/main" id="{86DFD56F-5F2A-6935-23E8-A599278A622A}"/>
              </a:ext>
            </a:extLst>
          </p:cNvPr>
          <p:cNvPicPr>
            <a:picLocks noChangeAspect="1"/>
          </p:cNvPicPr>
          <p:nvPr/>
        </p:nvPicPr>
        <p:blipFill>
          <a:blip r:embed="rId2"/>
          <a:stretch>
            <a:fillRect/>
          </a:stretch>
        </p:blipFill>
        <p:spPr>
          <a:xfrm>
            <a:off x="1015702" y="1804063"/>
            <a:ext cx="4267796" cy="4143953"/>
          </a:xfrm>
          <a:prstGeom prst="rect">
            <a:avLst/>
          </a:prstGeom>
        </p:spPr>
      </p:pic>
      <p:pic>
        <p:nvPicPr>
          <p:cNvPr id="8" name="圖片 7">
            <a:extLst>
              <a:ext uri="{FF2B5EF4-FFF2-40B4-BE49-F238E27FC236}">
                <a16:creationId xmlns:a16="http://schemas.microsoft.com/office/drawing/2014/main" id="{1A5FFBE8-62C2-41E6-25D6-10DBD6B15F13}"/>
              </a:ext>
            </a:extLst>
          </p:cNvPr>
          <p:cNvPicPr>
            <a:picLocks noChangeAspect="1"/>
          </p:cNvPicPr>
          <p:nvPr/>
        </p:nvPicPr>
        <p:blipFill>
          <a:blip r:embed="rId3"/>
          <a:stretch>
            <a:fillRect/>
          </a:stretch>
        </p:blipFill>
        <p:spPr>
          <a:xfrm>
            <a:off x="5283498" y="1804062"/>
            <a:ext cx="3267556" cy="1254097"/>
          </a:xfrm>
          <a:prstGeom prst="rect">
            <a:avLst/>
          </a:prstGeom>
        </p:spPr>
      </p:pic>
      <p:pic>
        <p:nvPicPr>
          <p:cNvPr id="10" name="圖片 9">
            <a:extLst>
              <a:ext uri="{FF2B5EF4-FFF2-40B4-BE49-F238E27FC236}">
                <a16:creationId xmlns:a16="http://schemas.microsoft.com/office/drawing/2014/main" id="{F2C1E3F2-9006-49CB-19FF-7352EA3EFF7D}"/>
              </a:ext>
            </a:extLst>
          </p:cNvPr>
          <p:cNvPicPr>
            <a:picLocks noChangeAspect="1"/>
          </p:cNvPicPr>
          <p:nvPr/>
        </p:nvPicPr>
        <p:blipFill>
          <a:blip r:embed="rId4"/>
          <a:stretch>
            <a:fillRect/>
          </a:stretch>
        </p:blipFill>
        <p:spPr>
          <a:xfrm>
            <a:off x="6096000" y="2536123"/>
            <a:ext cx="2305372" cy="476316"/>
          </a:xfrm>
          <a:prstGeom prst="rect">
            <a:avLst/>
          </a:prstGeom>
        </p:spPr>
      </p:pic>
    </p:spTree>
    <p:extLst>
      <p:ext uri="{BB962C8B-B14F-4D97-AF65-F5344CB8AC3E}">
        <p14:creationId xmlns:p14="http://schemas.microsoft.com/office/powerpoint/2010/main" val="386054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0BBE35-436A-149E-4CE9-2DA2A5188292}"/>
              </a:ext>
            </a:extLst>
          </p:cNvPr>
          <p:cNvSpPr>
            <a:spLocks noGrp="1"/>
          </p:cNvSpPr>
          <p:nvPr>
            <p:ph type="title"/>
          </p:nvPr>
        </p:nvSpPr>
        <p:spPr/>
        <p:txBody>
          <a:bodyPr/>
          <a:lstStyle/>
          <a:p>
            <a:r>
              <a:rPr lang="zh-TW" altLang="en-US" dirty="0"/>
              <a:t>偵測到</a:t>
            </a:r>
            <a:r>
              <a:rPr lang="en-US" altLang="zh-TW" dirty="0"/>
              <a:t>UVRU</a:t>
            </a:r>
            <a:endParaRPr lang="zh-TW" altLang="en-US" dirty="0"/>
          </a:p>
        </p:txBody>
      </p:sp>
      <p:sp>
        <p:nvSpPr>
          <p:cNvPr id="3" name="投影片編號版面配置區 2">
            <a:extLst>
              <a:ext uri="{FF2B5EF4-FFF2-40B4-BE49-F238E27FC236}">
                <a16:creationId xmlns:a16="http://schemas.microsoft.com/office/drawing/2014/main" id="{9688D543-3426-1D2A-8284-623B28DCA106}"/>
              </a:ext>
            </a:extLst>
          </p:cNvPr>
          <p:cNvSpPr>
            <a:spLocks noGrp="1"/>
          </p:cNvSpPr>
          <p:nvPr>
            <p:ph type="sldNum" sz="quarter" idx="12"/>
          </p:nvPr>
        </p:nvSpPr>
        <p:spPr/>
        <p:txBody>
          <a:bodyPr/>
          <a:lstStyle/>
          <a:p>
            <a:pPr algn="ctr"/>
            <a:fld id="{6E290225-7458-4E5F-AFE5-E142CAAEBF37}" type="slidenum">
              <a:rPr lang="en-US" smtClean="0"/>
              <a:pPr algn="ctr"/>
              <a:t>7</a:t>
            </a:fld>
            <a:endParaRPr lang="en-US"/>
          </a:p>
        </p:txBody>
      </p:sp>
      <p:pic>
        <p:nvPicPr>
          <p:cNvPr id="6" name="圖片 5">
            <a:extLst>
              <a:ext uri="{FF2B5EF4-FFF2-40B4-BE49-F238E27FC236}">
                <a16:creationId xmlns:a16="http://schemas.microsoft.com/office/drawing/2014/main" id="{D31F8A3A-23A5-2B85-B622-D9C3910B1CA0}"/>
              </a:ext>
            </a:extLst>
          </p:cNvPr>
          <p:cNvPicPr>
            <a:picLocks noChangeAspect="1"/>
          </p:cNvPicPr>
          <p:nvPr/>
        </p:nvPicPr>
        <p:blipFill>
          <a:blip r:embed="rId2"/>
          <a:stretch>
            <a:fillRect/>
          </a:stretch>
        </p:blipFill>
        <p:spPr>
          <a:xfrm>
            <a:off x="838200" y="1144588"/>
            <a:ext cx="5054600" cy="5221602"/>
          </a:xfrm>
          <a:prstGeom prst="rect">
            <a:avLst/>
          </a:prstGeom>
        </p:spPr>
      </p:pic>
      <p:pic>
        <p:nvPicPr>
          <p:cNvPr id="8" name="圖片 7">
            <a:extLst>
              <a:ext uri="{FF2B5EF4-FFF2-40B4-BE49-F238E27FC236}">
                <a16:creationId xmlns:a16="http://schemas.microsoft.com/office/drawing/2014/main" id="{C2B7AEE3-E3A3-8605-48B9-A74AF6FA5BA3}"/>
              </a:ext>
            </a:extLst>
          </p:cNvPr>
          <p:cNvPicPr>
            <a:picLocks noChangeAspect="1"/>
          </p:cNvPicPr>
          <p:nvPr/>
        </p:nvPicPr>
        <p:blipFill>
          <a:blip r:embed="rId3"/>
          <a:stretch>
            <a:fillRect/>
          </a:stretch>
        </p:blipFill>
        <p:spPr>
          <a:xfrm>
            <a:off x="5892800" y="1344541"/>
            <a:ext cx="3665674" cy="1347859"/>
          </a:xfrm>
          <a:prstGeom prst="rect">
            <a:avLst/>
          </a:prstGeom>
        </p:spPr>
      </p:pic>
      <p:pic>
        <p:nvPicPr>
          <p:cNvPr id="10" name="圖片 9">
            <a:extLst>
              <a:ext uri="{FF2B5EF4-FFF2-40B4-BE49-F238E27FC236}">
                <a16:creationId xmlns:a16="http://schemas.microsoft.com/office/drawing/2014/main" id="{8ACC6344-9283-7D5D-B3EA-9D6A6DCE563A}"/>
              </a:ext>
            </a:extLst>
          </p:cNvPr>
          <p:cNvPicPr>
            <a:picLocks noChangeAspect="1"/>
          </p:cNvPicPr>
          <p:nvPr/>
        </p:nvPicPr>
        <p:blipFill>
          <a:blip r:embed="rId4"/>
          <a:stretch>
            <a:fillRect/>
          </a:stretch>
        </p:blipFill>
        <p:spPr>
          <a:xfrm>
            <a:off x="6835281" y="2181479"/>
            <a:ext cx="2524477" cy="457264"/>
          </a:xfrm>
          <a:prstGeom prst="rect">
            <a:avLst/>
          </a:prstGeom>
        </p:spPr>
      </p:pic>
    </p:spTree>
    <p:extLst>
      <p:ext uri="{BB962C8B-B14F-4D97-AF65-F5344CB8AC3E}">
        <p14:creationId xmlns:p14="http://schemas.microsoft.com/office/powerpoint/2010/main" val="14354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3FF2F-8311-9AAC-8334-11029B35B0C6}"/>
              </a:ext>
            </a:extLst>
          </p:cNvPr>
          <p:cNvSpPr>
            <a:spLocks noGrp="1"/>
          </p:cNvSpPr>
          <p:nvPr>
            <p:ph type="title"/>
          </p:nvPr>
        </p:nvSpPr>
        <p:spPr/>
        <p:txBody>
          <a:bodyPr/>
          <a:lstStyle/>
          <a:p>
            <a:r>
              <a:rPr lang="zh-TW" altLang="en-US" dirty="0"/>
              <a:t>障礙物偵測</a:t>
            </a:r>
          </a:p>
        </p:txBody>
      </p:sp>
      <p:sp>
        <p:nvSpPr>
          <p:cNvPr id="3" name="投影片編號版面配置區 2">
            <a:extLst>
              <a:ext uri="{FF2B5EF4-FFF2-40B4-BE49-F238E27FC236}">
                <a16:creationId xmlns:a16="http://schemas.microsoft.com/office/drawing/2014/main" id="{00EA8E50-CB75-D769-0ECE-3F5FEA2C23FB}"/>
              </a:ext>
            </a:extLst>
          </p:cNvPr>
          <p:cNvSpPr>
            <a:spLocks noGrp="1"/>
          </p:cNvSpPr>
          <p:nvPr>
            <p:ph type="sldNum" sz="quarter" idx="12"/>
          </p:nvPr>
        </p:nvSpPr>
        <p:spPr/>
        <p:txBody>
          <a:bodyPr/>
          <a:lstStyle/>
          <a:p>
            <a:pPr algn="ctr"/>
            <a:fld id="{6E290225-7458-4E5F-AFE5-E142CAAEBF37}" type="slidenum">
              <a:rPr lang="en-US" smtClean="0"/>
              <a:pPr algn="ctr"/>
              <a:t>8</a:t>
            </a:fld>
            <a:endParaRPr lang="en-US"/>
          </a:p>
        </p:txBody>
      </p:sp>
      <p:pic>
        <p:nvPicPr>
          <p:cNvPr id="6" name="圖片 5">
            <a:extLst>
              <a:ext uri="{FF2B5EF4-FFF2-40B4-BE49-F238E27FC236}">
                <a16:creationId xmlns:a16="http://schemas.microsoft.com/office/drawing/2014/main" id="{62144189-4948-6335-0635-F72208437E84}"/>
              </a:ext>
            </a:extLst>
          </p:cNvPr>
          <p:cNvPicPr>
            <a:picLocks noChangeAspect="1"/>
          </p:cNvPicPr>
          <p:nvPr/>
        </p:nvPicPr>
        <p:blipFill>
          <a:blip r:embed="rId2"/>
          <a:stretch>
            <a:fillRect/>
          </a:stretch>
        </p:blipFill>
        <p:spPr>
          <a:xfrm>
            <a:off x="838200" y="1144588"/>
            <a:ext cx="5022854" cy="5113972"/>
          </a:xfrm>
          <a:prstGeom prst="rect">
            <a:avLst/>
          </a:prstGeom>
        </p:spPr>
      </p:pic>
      <p:pic>
        <p:nvPicPr>
          <p:cNvPr id="8" name="圖片 7">
            <a:extLst>
              <a:ext uri="{FF2B5EF4-FFF2-40B4-BE49-F238E27FC236}">
                <a16:creationId xmlns:a16="http://schemas.microsoft.com/office/drawing/2014/main" id="{6D6C8556-77D3-2C9D-90A2-A71CEE5F6A4D}"/>
              </a:ext>
            </a:extLst>
          </p:cNvPr>
          <p:cNvPicPr>
            <a:picLocks noChangeAspect="1"/>
          </p:cNvPicPr>
          <p:nvPr/>
        </p:nvPicPr>
        <p:blipFill>
          <a:blip r:embed="rId3"/>
          <a:stretch>
            <a:fillRect/>
          </a:stretch>
        </p:blipFill>
        <p:spPr>
          <a:xfrm>
            <a:off x="5861053" y="1144588"/>
            <a:ext cx="4087775" cy="1375092"/>
          </a:xfrm>
          <a:prstGeom prst="rect">
            <a:avLst/>
          </a:prstGeom>
        </p:spPr>
      </p:pic>
      <p:pic>
        <p:nvPicPr>
          <p:cNvPr id="10" name="圖片 9">
            <a:extLst>
              <a:ext uri="{FF2B5EF4-FFF2-40B4-BE49-F238E27FC236}">
                <a16:creationId xmlns:a16="http://schemas.microsoft.com/office/drawing/2014/main" id="{D2D480A2-D47A-8F23-1991-EF622AA0F2A4}"/>
              </a:ext>
            </a:extLst>
          </p:cNvPr>
          <p:cNvPicPr>
            <a:picLocks noChangeAspect="1"/>
          </p:cNvPicPr>
          <p:nvPr/>
        </p:nvPicPr>
        <p:blipFill>
          <a:blip r:embed="rId4"/>
          <a:stretch>
            <a:fillRect/>
          </a:stretch>
        </p:blipFill>
        <p:spPr>
          <a:xfrm>
            <a:off x="7021002" y="1964691"/>
            <a:ext cx="2762636" cy="495369"/>
          </a:xfrm>
          <a:prstGeom prst="rect">
            <a:avLst/>
          </a:prstGeom>
        </p:spPr>
      </p:pic>
    </p:spTree>
    <p:extLst>
      <p:ext uri="{BB962C8B-B14F-4D97-AF65-F5344CB8AC3E}">
        <p14:creationId xmlns:p14="http://schemas.microsoft.com/office/powerpoint/2010/main" val="281448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5C1BCDF-2122-7CA1-69F8-43E33B5F1E15}"/>
              </a:ext>
            </a:extLst>
          </p:cNvPr>
          <p:cNvSpPr>
            <a:spLocks noGrp="1"/>
          </p:cNvSpPr>
          <p:nvPr>
            <p:ph type="dt" sz="half" idx="10"/>
          </p:nvPr>
        </p:nvSpPr>
        <p:spPr/>
        <p:txBody>
          <a:bodyPr/>
          <a:lstStyle/>
          <a:p>
            <a:fld id="{757D5B10-7F0F-4A29-A088-F269036550CE}" type="datetime3">
              <a:rPr lang="en-US" altLang="zh-TW" smtClean="0"/>
              <a:t>8 August 2024</a:t>
            </a:fld>
            <a:endParaRPr lang="en-US"/>
          </a:p>
        </p:txBody>
      </p:sp>
      <p:sp>
        <p:nvSpPr>
          <p:cNvPr id="3" name="標題 2">
            <a:extLst>
              <a:ext uri="{FF2B5EF4-FFF2-40B4-BE49-F238E27FC236}">
                <a16:creationId xmlns:a16="http://schemas.microsoft.com/office/drawing/2014/main" id="{463C4C01-E378-259E-AFF5-6A590FCC78E6}"/>
              </a:ext>
            </a:extLst>
          </p:cNvPr>
          <p:cNvSpPr>
            <a:spLocks noGrp="1"/>
          </p:cNvSpPr>
          <p:nvPr>
            <p:ph type="title"/>
          </p:nvPr>
        </p:nvSpPr>
        <p:spPr/>
        <p:txBody>
          <a:bodyPr/>
          <a:lstStyle/>
          <a:p>
            <a:endParaRPr lang="zh-TW" altLang="en-US"/>
          </a:p>
        </p:txBody>
      </p:sp>
      <p:sp>
        <p:nvSpPr>
          <p:cNvPr id="4" name="內容版面配置區 3">
            <a:extLst>
              <a:ext uri="{FF2B5EF4-FFF2-40B4-BE49-F238E27FC236}">
                <a16:creationId xmlns:a16="http://schemas.microsoft.com/office/drawing/2014/main" id="{759B7F4F-A53F-29EC-F8BF-A2AF85981337}"/>
              </a:ext>
            </a:extLst>
          </p:cNvPr>
          <p:cNvSpPr>
            <a:spLocks noGrp="1"/>
          </p:cNvSpPr>
          <p:nvPr>
            <p:ph idx="1"/>
          </p:nvPr>
        </p:nvSpPr>
        <p:spPr>
          <a:xfrm>
            <a:off x="900000" y="1897167"/>
            <a:ext cx="7664880" cy="1744920"/>
          </a:xfrm>
        </p:spPr>
        <p:txBody>
          <a:bodyPr/>
          <a:lstStyle/>
          <a:p>
            <a:r>
              <a:rPr lang="en-US" altLang="zh-TW" dirty="0"/>
              <a:t>SSS</a:t>
            </a:r>
            <a:r>
              <a:rPr lang="zh-TW" altLang="en-US" dirty="0"/>
              <a:t>利用情境 </a:t>
            </a:r>
            <a:r>
              <a:rPr lang="en-US" altLang="zh-TW" dirty="0"/>
              <a:t>(V2X</a:t>
            </a:r>
            <a:r>
              <a:rPr lang="zh-TW" altLang="en-US" dirty="0"/>
              <a:t>車輛偵測分享</a:t>
            </a:r>
            <a:r>
              <a:rPr lang="en-US" altLang="zh-TW" dirty="0"/>
              <a:t>)</a:t>
            </a:r>
            <a:endParaRPr lang="zh-TW" altLang="en-US" dirty="0"/>
          </a:p>
        </p:txBody>
      </p:sp>
    </p:spTree>
    <p:extLst>
      <p:ext uri="{BB962C8B-B14F-4D97-AF65-F5344CB8AC3E}">
        <p14:creationId xmlns:p14="http://schemas.microsoft.com/office/powerpoint/2010/main" val="3452021132"/>
      </p:ext>
    </p:extLst>
  </p:cSld>
  <p:clrMapOvr>
    <a:masterClrMapping/>
  </p:clrMapOvr>
</p:sld>
</file>

<file path=ppt/theme/theme1.xml><?xml version="1.0" encoding="utf-8"?>
<a:theme xmlns:a="http://schemas.openxmlformats.org/drawingml/2006/main" name="1_Office Theme">
  <a:themeElements>
    <a:clrScheme name="自訂 20">
      <a:dk1>
        <a:sysClr val="windowText" lastClr="000000"/>
      </a:dk1>
      <a:lt1>
        <a:sysClr val="window" lastClr="FFFFFF"/>
      </a:lt1>
      <a:dk2>
        <a:srgbClr val="39302A"/>
      </a:dk2>
      <a:lt2>
        <a:srgbClr val="95979B"/>
      </a:lt2>
      <a:accent1>
        <a:srgbClr val="F39800"/>
      </a:accent1>
      <a:accent2>
        <a:srgbClr val="EC7016"/>
      </a:accent2>
      <a:accent3>
        <a:srgbClr val="E64823"/>
      </a:accent3>
      <a:accent4>
        <a:srgbClr val="807BB8"/>
      </a:accent4>
      <a:accent5>
        <a:srgbClr val="7AC8CB"/>
      </a:accent5>
      <a:accent6>
        <a:srgbClr val="FFF368"/>
      </a:accent6>
      <a:hlink>
        <a:srgbClr val="2998E3"/>
      </a:hlink>
      <a:folHlink>
        <a:srgbClr val="7F723D"/>
      </a:folHlink>
    </a:clrScheme>
    <a:fontScheme name="LEOTEK">
      <a:majorFont>
        <a:latin typeface="Calibri Light"/>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1070</Words>
  <Application>Microsoft Office PowerPoint</Application>
  <PresentationFormat>寬螢幕</PresentationFormat>
  <Paragraphs>119</Paragraphs>
  <Slides>19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Noto Sans CJK TC Medium</vt:lpstr>
      <vt:lpstr>Noto Sans CJK TC Regular</vt:lpstr>
      <vt:lpstr>微軟正黑體</vt:lpstr>
      <vt:lpstr>微軟正黑體</vt:lpstr>
      <vt:lpstr>Arial</vt:lpstr>
      <vt:lpstr>Calibri</vt:lpstr>
      <vt:lpstr>Calibri Light</vt:lpstr>
      <vt:lpstr>1_Office Theme</vt:lpstr>
      <vt:lpstr>V2X Sensor-Sharing for Cooperative and Automated Driving </vt:lpstr>
      <vt:lpstr>文件意義 &amp; Scope</vt:lpstr>
      <vt:lpstr>PowerPoint 簡報</vt:lpstr>
      <vt:lpstr>Sensor Sharing Service系統說明</vt:lpstr>
      <vt:lpstr>PowerPoint 簡報</vt:lpstr>
      <vt:lpstr>偵測到非V2X車輛</vt:lpstr>
      <vt:lpstr>偵測到UVRU</vt:lpstr>
      <vt:lpstr>障礙物偵測</vt:lpstr>
      <vt:lpstr>PowerPoint 簡報</vt:lpstr>
      <vt:lpstr>偵測到非V2X車輛</vt:lpstr>
      <vt:lpstr>偵測到UVRU</vt:lpstr>
      <vt:lpstr>障礙物偵測</vt:lpstr>
      <vt:lpstr>PowerPoint 簡報</vt:lpstr>
      <vt:lpstr>PowerPoint 簡報</vt:lpstr>
      <vt:lpstr>HDSS應用: 盲點偵測 (V2I)</vt:lpstr>
      <vt:lpstr>HDSS應用: 隱形車 (V2V)</vt:lpstr>
      <vt:lpstr>HDSS應用: 隱形車資料中繼 (V2I)</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Allen Hsu</dc:creator>
  <cp:lastModifiedBy>Allen Hsu</cp:lastModifiedBy>
  <cp:revision>1</cp:revision>
  <dcterms:created xsi:type="dcterms:W3CDTF">2024-08-08T01:28:25Z</dcterms:created>
  <dcterms:modified xsi:type="dcterms:W3CDTF">2024-08-08T09:13:34Z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8863998-4fb7-40af-9b7f-58501b597a22_Enabled">
    <vt:lpwstr>true</vt:lpwstr>
  </property>
  <property fmtid="{D5CDD505-2E9C-101B-9397-08002B2CF9AE}" pid="3" name="MSIP_Label_f8863998-4fb7-40af-9b7f-58501b597a22_SetDate">
    <vt:lpwstr>2024-08-08T01:28:44Z</vt:lpwstr>
  </property>
  <property fmtid="{D5CDD505-2E9C-101B-9397-08002B2CF9AE}" pid="4" name="MSIP_Label_f8863998-4fb7-40af-9b7f-58501b597a22_Method">
    <vt:lpwstr>Privileged</vt:lpwstr>
  </property>
  <property fmtid="{D5CDD505-2E9C-101B-9397-08002B2CF9AE}" pid="5" name="MSIP_Label_f8863998-4fb7-40af-9b7f-58501b597a22_Name">
    <vt:lpwstr>f8863998-4fb7-40af-9b7f-58501b597a22</vt:lpwstr>
  </property>
  <property fmtid="{D5CDD505-2E9C-101B-9397-08002B2CF9AE}" pid="6" name="MSIP_Label_f8863998-4fb7-40af-9b7f-58501b597a22_SiteId">
    <vt:lpwstr>5a7a259b-6730-404b-bc25-5c6c773229ca</vt:lpwstr>
  </property>
  <property fmtid="{D5CDD505-2E9C-101B-9397-08002B2CF9AE}" pid="7" name="MSIP_Label_f8863998-4fb7-40af-9b7f-58501b597a22_ActionId">
    <vt:lpwstr>44f8f5c0-96de-4a7a-8701-75b094f67220</vt:lpwstr>
  </property>
  <property fmtid="{D5CDD505-2E9C-101B-9397-08002B2CF9AE}" pid="8" name="MSIP_Label_f8863998-4fb7-40af-9b7f-58501b597a22_ContentBits">
    <vt:lpwstr>1</vt:lpwstr>
  </property>
</Properties>
</file>