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7374611" r:id="rId2"/>
    <p:sldId id="2147374613" r:id="rId3"/>
    <p:sldId id="214737461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BB94-C0CA-46CF-99A4-888A5E5211C7}" v="2" dt="2024-08-15T07:12:10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Hsu" userId="60d91a9c-a42c-4cc8-ad01-70c31ac073b3" providerId="ADAL" clId="{0BF61BC8-257A-4CD7-AB42-92DFFF31E3D2}"/>
    <pc:docChg chg="undo custSel addSld delSld modSld delMainMaster modMainMaster">
      <pc:chgData name="Allen Hsu" userId="60d91a9c-a42c-4cc8-ad01-70c31ac073b3" providerId="ADAL" clId="{0BF61BC8-257A-4CD7-AB42-92DFFF31E3D2}" dt="2024-03-15T02:00:00.290" v="3299" actId="20577"/>
      <pc:docMkLst>
        <pc:docMk/>
      </pc:docMkLst>
      <pc:sldChg chg="addSp delSp modSp new del mod modClrScheme chgLayout">
        <pc:chgData name="Allen Hsu" userId="60d91a9c-a42c-4cc8-ad01-70c31ac073b3" providerId="ADAL" clId="{0BF61BC8-257A-4CD7-AB42-92DFFF31E3D2}" dt="2024-03-14T07:58:50.336" v="36" actId="47"/>
        <pc:sldMkLst>
          <pc:docMk/>
          <pc:sldMk cId="29032370" sldId="256"/>
        </pc:sldMkLst>
        <pc:spChg chg="del mod ord">
          <ac:chgData name="Allen Hsu" userId="60d91a9c-a42c-4cc8-ad01-70c31ac073b3" providerId="ADAL" clId="{0BF61BC8-257A-4CD7-AB42-92DFFF31E3D2}" dt="2024-03-14T07:58:17.957" v="32" actId="700"/>
          <ac:spMkLst>
            <pc:docMk/>
            <pc:sldMk cId="29032370" sldId="256"/>
            <ac:spMk id="2" creationId="{959C480A-5BA1-74FA-1333-092C66D45623}"/>
          </ac:spMkLst>
        </pc:spChg>
        <pc:spChg chg="del mod ord">
          <ac:chgData name="Allen Hsu" userId="60d91a9c-a42c-4cc8-ad01-70c31ac073b3" providerId="ADAL" clId="{0BF61BC8-257A-4CD7-AB42-92DFFF31E3D2}" dt="2024-03-14T07:58:17.957" v="32" actId="700"/>
          <ac:spMkLst>
            <pc:docMk/>
            <pc:sldMk cId="29032370" sldId="256"/>
            <ac:spMk id="3" creationId="{81C06D1F-03FA-FF35-4F4F-EB56EF339F78}"/>
          </ac:spMkLst>
        </pc:spChg>
        <pc:spChg chg="add mod ord">
          <ac:chgData name="Allen Hsu" userId="60d91a9c-a42c-4cc8-ad01-70c31ac073b3" providerId="ADAL" clId="{0BF61BC8-257A-4CD7-AB42-92DFFF31E3D2}" dt="2024-03-14T07:58:17.957" v="32" actId="700"/>
          <ac:spMkLst>
            <pc:docMk/>
            <pc:sldMk cId="29032370" sldId="256"/>
            <ac:spMk id="4" creationId="{3CFC87C7-D113-3673-E94F-9730C7F73581}"/>
          </ac:spMkLst>
        </pc:spChg>
        <pc:spChg chg="add mod ord">
          <ac:chgData name="Allen Hsu" userId="60d91a9c-a42c-4cc8-ad01-70c31ac073b3" providerId="ADAL" clId="{0BF61BC8-257A-4CD7-AB42-92DFFF31E3D2}" dt="2024-03-14T07:58:17.957" v="32" actId="700"/>
          <ac:spMkLst>
            <pc:docMk/>
            <pc:sldMk cId="29032370" sldId="256"/>
            <ac:spMk id="5" creationId="{F61AAF18-264E-64D9-FD56-8224ECC88785}"/>
          </ac:spMkLst>
        </pc:spChg>
      </pc:sldChg>
      <pc:sldChg chg="addSp delSp modSp add del mod">
        <pc:chgData name="Allen Hsu" userId="60d91a9c-a42c-4cc8-ad01-70c31ac073b3" providerId="ADAL" clId="{0BF61BC8-257A-4CD7-AB42-92DFFF31E3D2}" dt="2024-03-15T01:59:45.718" v="3265" actId="20577"/>
        <pc:sldMkLst>
          <pc:docMk/>
          <pc:sldMk cId="2759349140" sldId="2147374611"/>
        </pc:sldMkLst>
        <pc:spChg chg="mod">
          <ac:chgData name="Allen Hsu" userId="60d91a9c-a42c-4cc8-ad01-70c31ac073b3" providerId="ADAL" clId="{0BF61BC8-257A-4CD7-AB42-92DFFF31E3D2}" dt="2024-03-15T01:59:45.718" v="3265" actId="20577"/>
          <ac:spMkLst>
            <pc:docMk/>
            <pc:sldMk cId="2759349140" sldId="2147374611"/>
            <ac:spMk id="2" creationId="{52E2C1D5-4825-6F77-1A77-85EF6E889B9A}"/>
          </ac:spMkLst>
        </pc:spChg>
        <pc:spChg chg="del">
          <ac:chgData name="Allen Hsu" userId="60d91a9c-a42c-4cc8-ad01-70c31ac073b3" providerId="ADAL" clId="{0BF61BC8-257A-4CD7-AB42-92DFFF31E3D2}" dt="2024-03-15T01:59:17.475" v="3242" actId="21"/>
          <ac:spMkLst>
            <pc:docMk/>
            <pc:sldMk cId="2759349140" sldId="2147374611"/>
            <ac:spMk id="3" creationId="{B122147B-BEE8-527A-32FE-552596B74A62}"/>
          </ac:spMkLst>
        </pc:spChg>
        <pc:spChg chg="mod">
          <ac:chgData name="Allen Hsu" userId="60d91a9c-a42c-4cc8-ad01-70c31ac073b3" providerId="ADAL" clId="{0BF61BC8-257A-4CD7-AB42-92DFFF31E3D2}" dt="2024-03-15T01:57:34.882" v="3218" actId="14100"/>
          <ac:spMkLst>
            <pc:docMk/>
            <pc:sldMk cId="2759349140" sldId="2147374611"/>
            <ac:spMk id="5" creationId="{F73B1382-E363-37F2-91BF-289EFA496076}"/>
          </ac:spMkLst>
        </pc:spChg>
        <pc:spChg chg="del mod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7" creationId="{E1AA93D0-3563-1A54-7D30-817DB336E230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8" creationId="{559C9408-4024-E1D9-320D-5FFD5078C589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10" creationId="{C208A2C8-635A-8F90-31D1-C07C096A7F30}"/>
          </ac:spMkLst>
        </pc:spChg>
        <pc:spChg chg="add mod">
          <ac:chgData name="Allen Hsu" userId="60d91a9c-a42c-4cc8-ad01-70c31ac073b3" providerId="ADAL" clId="{0BF61BC8-257A-4CD7-AB42-92DFFF31E3D2}" dt="2024-03-15T01:59:30.769" v="3247" actId="1076"/>
          <ac:spMkLst>
            <pc:docMk/>
            <pc:sldMk cId="2759349140" sldId="2147374611"/>
            <ac:spMk id="11" creationId="{89387C13-6EE1-401C-CCD6-1A609145B9A4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12" creationId="{79C001BF-9E00-C4B6-5F4C-F19A797D755A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14" creationId="{953DB2FD-76F1-8DEA-E8C4-BA94054FF46D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16" creationId="{D309F522-25E7-23EA-9A4F-4D79E6D170E4}"/>
          </ac:spMkLst>
        </pc:spChg>
        <pc:spChg chg="add del">
          <ac:chgData name="Allen Hsu" userId="60d91a9c-a42c-4cc8-ad01-70c31ac073b3" providerId="ADAL" clId="{0BF61BC8-257A-4CD7-AB42-92DFFF31E3D2}" dt="2024-03-14T09:05:04.425" v="1645" actId="22"/>
          <ac:spMkLst>
            <pc:docMk/>
            <pc:sldMk cId="2759349140" sldId="2147374611"/>
            <ac:spMk id="17" creationId="{28946C1A-A9EE-890B-6E37-B939F032C797}"/>
          </ac:spMkLst>
        </pc:spChg>
        <pc:spChg chg="del">
          <ac:chgData name="Allen Hsu" userId="60d91a9c-a42c-4cc8-ad01-70c31ac073b3" providerId="ADAL" clId="{0BF61BC8-257A-4CD7-AB42-92DFFF31E3D2}" dt="2024-03-14T09:00:03.352" v="1578" actId="478"/>
          <ac:spMkLst>
            <pc:docMk/>
            <pc:sldMk cId="2759349140" sldId="2147374611"/>
            <ac:spMk id="18" creationId="{4BF8935B-0BEB-1911-FBEB-AF822D37ECFF}"/>
          </ac:spMkLst>
        </pc:spChg>
        <pc:spChg chg="add mod">
          <ac:chgData name="Allen Hsu" userId="60d91a9c-a42c-4cc8-ad01-70c31ac073b3" providerId="ADAL" clId="{0BF61BC8-257A-4CD7-AB42-92DFFF31E3D2}" dt="2024-03-15T01:59:30.769" v="3247" actId="1076"/>
          <ac:spMkLst>
            <pc:docMk/>
            <pc:sldMk cId="2759349140" sldId="2147374611"/>
            <ac:spMk id="18" creationId="{F55914C1-2AD1-5D12-954B-C27606DB64B7}"/>
          </ac:spMkLst>
        </pc:spChg>
        <pc:spChg chg="del">
          <ac:chgData name="Allen Hsu" userId="60d91a9c-a42c-4cc8-ad01-70c31ac073b3" providerId="ADAL" clId="{0BF61BC8-257A-4CD7-AB42-92DFFF31E3D2}" dt="2024-03-14T09:12:35.005" v="1812" actId="478"/>
          <ac:spMkLst>
            <pc:docMk/>
            <pc:sldMk cId="2759349140" sldId="2147374611"/>
            <ac:spMk id="21" creationId="{5368C0B1-F7C0-A749-4BFE-0ABDB21A5479}"/>
          </ac:spMkLst>
        </pc:spChg>
        <pc:spChg chg="mod">
          <ac:chgData name="Allen Hsu" userId="60d91a9c-a42c-4cc8-ad01-70c31ac073b3" providerId="ADAL" clId="{0BF61BC8-257A-4CD7-AB42-92DFFF31E3D2}" dt="2024-03-15T01:57:40.030" v="3219" actId="1076"/>
          <ac:spMkLst>
            <pc:docMk/>
            <pc:sldMk cId="2759349140" sldId="2147374611"/>
            <ac:spMk id="24" creationId="{9237D70A-1602-B75E-0465-420EE17D03EF}"/>
          </ac:spMkLst>
        </pc:spChg>
        <pc:spChg chg="mod">
          <ac:chgData name="Allen Hsu" userId="60d91a9c-a42c-4cc8-ad01-70c31ac073b3" providerId="ADAL" clId="{0BF61BC8-257A-4CD7-AB42-92DFFF31E3D2}" dt="2024-03-15T01:58:01.103" v="3224" actId="14100"/>
          <ac:spMkLst>
            <pc:docMk/>
            <pc:sldMk cId="2759349140" sldId="2147374611"/>
            <ac:spMk id="26" creationId="{B24DD371-F48E-7E92-8F42-D98A4D3B8A87}"/>
          </ac:spMkLst>
        </pc:spChg>
        <pc:spChg chg="mod">
          <ac:chgData name="Allen Hsu" userId="60d91a9c-a42c-4cc8-ad01-70c31ac073b3" providerId="ADAL" clId="{0BF61BC8-257A-4CD7-AB42-92DFFF31E3D2}" dt="2024-03-15T01:58:18.860" v="3229" actId="1076"/>
          <ac:spMkLst>
            <pc:docMk/>
            <pc:sldMk cId="2759349140" sldId="2147374611"/>
            <ac:spMk id="31" creationId="{BE943618-A011-E4F3-8CE5-7119B60FCEA2}"/>
          </ac:spMkLst>
        </pc:spChg>
        <pc:spChg chg="mod">
          <ac:chgData name="Allen Hsu" userId="60d91a9c-a42c-4cc8-ad01-70c31ac073b3" providerId="ADAL" clId="{0BF61BC8-257A-4CD7-AB42-92DFFF31E3D2}" dt="2024-03-15T01:58:14.411" v="3228" actId="1076"/>
          <ac:spMkLst>
            <pc:docMk/>
            <pc:sldMk cId="2759349140" sldId="2147374611"/>
            <ac:spMk id="35" creationId="{4382BB18-BE2A-C27E-E12F-0CD30EF4D446}"/>
          </ac:spMkLst>
        </pc:spChg>
        <pc:spChg chg="mod">
          <ac:chgData name="Allen Hsu" userId="60d91a9c-a42c-4cc8-ad01-70c31ac073b3" providerId="ADAL" clId="{0BF61BC8-257A-4CD7-AB42-92DFFF31E3D2}" dt="2024-03-15T01:58:23.336" v="3230" actId="1076"/>
          <ac:spMkLst>
            <pc:docMk/>
            <pc:sldMk cId="2759349140" sldId="2147374611"/>
            <ac:spMk id="37" creationId="{22584A71-5CE6-5541-F27C-276BE9BD2A65}"/>
          </ac:spMkLst>
        </pc:spChg>
        <pc:spChg chg="mod">
          <ac:chgData name="Allen Hsu" userId="60d91a9c-a42c-4cc8-ad01-70c31ac073b3" providerId="ADAL" clId="{0BF61BC8-257A-4CD7-AB42-92DFFF31E3D2}" dt="2024-03-15T01:58:53.303" v="3238" actId="1076"/>
          <ac:spMkLst>
            <pc:docMk/>
            <pc:sldMk cId="2759349140" sldId="2147374611"/>
            <ac:spMk id="39" creationId="{FAEA8569-E0F8-335D-0B8F-40D56173C28B}"/>
          </ac:spMkLst>
        </pc:spChg>
        <pc:spChg chg="mod">
          <ac:chgData name="Allen Hsu" userId="60d91a9c-a42c-4cc8-ad01-70c31ac073b3" providerId="ADAL" clId="{0BF61BC8-257A-4CD7-AB42-92DFFF31E3D2}" dt="2024-03-15T01:58:53.303" v="3238" actId="1076"/>
          <ac:spMkLst>
            <pc:docMk/>
            <pc:sldMk cId="2759349140" sldId="2147374611"/>
            <ac:spMk id="40" creationId="{096AE17E-9334-FE00-FC83-E7867557537D}"/>
          </ac:spMkLst>
        </pc:spChg>
        <pc:spChg chg="mod">
          <ac:chgData name="Allen Hsu" userId="60d91a9c-a42c-4cc8-ad01-70c31ac073b3" providerId="ADAL" clId="{0BF61BC8-257A-4CD7-AB42-92DFFF31E3D2}" dt="2024-03-15T01:58:53.303" v="3238" actId="1076"/>
          <ac:spMkLst>
            <pc:docMk/>
            <pc:sldMk cId="2759349140" sldId="2147374611"/>
            <ac:spMk id="42" creationId="{4FE7EF90-D22E-0C31-C370-265F3B48C45C}"/>
          </ac:spMkLst>
        </pc:spChg>
        <pc:spChg chg="mod">
          <ac:chgData name="Allen Hsu" userId="60d91a9c-a42c-4cc8-ad01-70c31ac073b3" providerId="ADAL" clId="{0BF61BC8-257A-4CD7-AB42-92DFFF31E3D2}" dt="2024-03-15T01:58:38.585" v="3234" actId="1076"/>
          <ac:spMkLst>
            <pc:docMk/>
            <pc:sldMk cId="2759349140" sldId="2147374611"/>
            <ac:spMk id="43" creationId="{20D9D560-F91F-9440-48AD-AEB155913CBD}"/>
          </ac:spMkLst>
        </pc:spChg>
        <pc:spChg chg="del">
          <ac:chgData name="Allen Hsu" userId="60d91a9c-a42c-4cc8-ad01-70c31ac073b3" providerId="ADAL" clId="{0BF61BC8-257A-4CD7-AB42-92DFFF31E3D2}" dt="2024-03-14T09:12:30.383" v="1811" actId="478"/>
          <ac:spMkLst>
            <pc:docMk/>
            <pc:sldMk cId="2759349140" sldId="2147374611"/>
            <ac:spMk id="45" creationId="{AAE2C148-97AB-EB84-9D90-5E3C81CC00EE}"/>
          </ac:spMkLst>
        </pc:spChg>
        <pc:spChg chg="add del mod">
          <ac:chgData name="Allen Hsu" userId="60d91a9c-a42c-4cc8-ad01-70c31ac073b3" providerId="ADAL" clId="{0BF61BC8-257A-4CD7-AB42-92DFFF31E3D2}" dt="2024-03-15T01:59:17.475" v="3242" actId="21"/>
          <ac:spMkLst>
            <pc:docMk/>
            <pc:sldMk cId="2759349140" sldId="2147374611"/>
            <ac:spMk id="47" creationId="{2AD0A582-AF14-3CA7-0308-3ADA2BE94BA3}"/>
          </ac:spMkLst>
        </pc:spChg>
        <pc:spChg chg="add del mod">
          <ac:chgData name="Allen Hsu" userId="60d91a9c-a42c-4cc8-ad01-70c31ac073b3" providerId="ADAL" clId="{0BF61BC8-257A-4CD7-AB42-92DFFF31E3D2}" dt="2024-03-15T01:59:17.475" v="3242" actId="21"/>
          <ac:spMkLst>
            <pc:docMk/>
            <pc:sldMk cId="2759349140" sldId="2147374611"/>
            <ac:spMk id="52" creationId="{3151A13E-99F5-E7D0-2B2D-A9C1FF1D1F51}"/>
          </ac:spMkLst>
        </pc:spChg>
        <pc:graphicFrameChg chg="del">
          <ac:chgData name="Allen Hsu" userId="60d91a9c-a42c-4cc8-ad01-70c31ac073b3" providerId="ADAL" clId="{0BF61BC8-257A-4CD7-AB42-92DFFF31E3D2}" dt="2024-03-14T09:12:30.383" v="1811" actId="478"/>
          <ac:graphicFrameMkLst>
            <pc:docMk/>
            <pc:sldMk cId="2759349140" sldId="2147374611"/>
            <ac:graphicFrameMk id="46" creationId="{27B78752-9BA8-ED06-7349-55BD5318D023}"/>
          </ac:graphicFrameMkLst>
        </pc:graphicFrameChg>
        <pc:picChg chg="del">
          <ac:chgData name="Allen Hsu" userId="60d91a9c-a42c-4cc8-ad01-70c31ac073b3" providerId="ADAL" clId="{0BF61BC8-257A-4CD7-AB42-92DFFF31E3D2}" dt="2024-03-14T09:00:03.352" v="1578" actId="478"/>
          <ac:picMkLst>
            <pc:docMk/>
            <pc:sldMk cId="2759349140" sldId="2147374611"/>
            <ac:picMk id="6" creationId="{A2DA46F4-6F2E-E669-481D-5D39827E06D0}"/>
          </ac:picMkLst>
        </pc:picChg>
        <pc:picChg chg="del">
          <ac:chgData name="Allen Hsu" userId="60d91a9c-a42c-4cc8-ad01-70c31ac073b3" providerId="ADAL" clId="{0BF61BC8-257A-4CD7-AB42-92DFFF31E3D2}" dt="2024-03-14T09:00:03.352" v="1578" actId="478"/>
          <ac:picMkLst>
            <pc:docMk/>
            <pc:sldMk cId="2759349140" sldId="2147374611"/>
            <ac:picMk id="9" creationId="{92DB45F5-E7D3-B43E-A5F9-48421280196D}"/>
          </ac:picMkLst>
        </pc:picChg>
        <pc:picChg chg="del">
          <ac:chgData name="Allen Hsu" userId="60d91a9c-a42c-4cc8-ad01-70c31ac073b3" providerId="ADAL" clId="{0BF61BC8-257A-4CD7-AB42-92DFFF31E3D2}" dt="2024-03-14T09:00:03.352" v="1578" actId="478"/>
          <ac:picMkLst>
            <pc:docMk/>
            <pc:sldMk cId="2759349140" sldId="2147374611"/>
            <ac:picMk id="11" creationId="{5031A531-0F77-BB7B-F08C-181487467F5D}"/>
          </ac:picMkLst>
        </pc:picChg>
        <pc:picChg chg="del">
          <ac:chgData name="Allen Hsu" userId="60d91a9c-a42c-4cc8-ad01-70c31ac073b3" providerId="ADAL" clId="{0BF61BC8-257A-4CD7-AB42-92DFFF31E3D2}" dt="2024-03-14T09:00:03.352" v="1578" actId="478"/>
          <ac:picMkLst>
            <pc:docMk/>
            <pc:sldMk cId="2759349140" sldId="2147374611"/>
            <ac:picMk id="13" creationId="{952B62E5-AEBD-88CC-DB22-64FEB3D11B61}"/>
          </ac:picMkLst>
        </pc:picChg>
        <pc:picChg chg="del">
          <ac:chgData name="Allen Hsu" userId="60d91a9c-a42c-4cc8-ad01-70c31ac073b3" providerId="ADAL" clId="{0BF61BC8-257A-4CD7-AB42-92DFFF31E3D2}" dt="2024-03-14T09:00:03.352" v="1578" actId="478"/>
          <ac:picMkLst>
            <pc:docMk/>
            <pc:sldMk cId="2759349140" sldId="2147374611"/>
            <ac:picMk id="15" creationId="{4E860995-3419-35DE-2DBD-197B25DDFE8A}"/>
          </ac:picMkLst>
        </pc:picChg>
        <pc:picChg chg="add mod modCrop">
          <ac:chgData name="Allen Hsu" userId="60d91a9c-a42c-4cc8-ad01-70c31ac073b3" providerId="ADAL" clId="{0BF61BC8-257A-4CD7-AB42-92DFFF31E3D2}" dt="2024-03-15T01:57:51.496" v="3221" actId="1076"/>
          <ac:picMkLst>
            <pc:docMk/>
            <pc:sldMk cId="2759349140" sldId="2147374611"/>
            <ac:picMk id="19" creationId="{2F92021C-B629-0A78-7E54-1C3301AF2F07}"/>
          </ac:picMkLst>
        </pc:picChg>
        <pc:picChg chg="add mod">
          <ac:chgData name="Allen Hsu" userId="60d91a9c-a42c-4cc8-ad01-70c31ac073b3" providerId="ADAL" clId="{0BF61BC8-257A-4CD7-AB42-92DFFF31E3D2}" dt="2024-03-15T01:59:30.769" v="3247" actId="1076"/>
          <ac:picMkLst>
            <pc:docMk/>
            <pc:sldMk cId="2759349140" sldId="2147374611"/>
            <ac:picMk id="20" creationId="{10DC484C-5029-6CA9-35FB-6E3BF8688173}"/>
          </ac:picMkLst>
        </pc:picChg>
        <pc:picChg chg="del">
          <ac:chgData name="Allen Hsu" userId="60d91a9c-a42c-4cc8-ad01-70c31ac073b3" providerId="ADAL" clId="{0BF61BC8-257A-4CD7-AB42-92DFFF31E3D2}" dt="2024-03-14T09:12:35.005" v="1812" actId="478"/>
          <ac:picMkLst>
            <pc:docMk/>
            <pc:sldMk cId="2759349140" sldId="2147374611"/>
            <ac:picMk id="20" creationId="{952D4A41-1F40-67F3-21D9-13E44986064D}"/>
          </ac:picMkLst>
        </pc:picChg>
        <pc:picChg chg="del">
          <ac:chgData name="Allen Hsu" userId="60d91a9c-a42c-4cc8-ad01-70c31ac073b3" providerId="ADAL" clId="{0BF61BC8-257A-4CD7-AB42-92DFFF31E3D2}" dt="2024-03-14T09:12:35.005" v="1812" actId="478"/>
          <ac:picMkLst>
            <pc:docMk/>
            <pc:sldMk cId="2759349140" sldId="2147374611"/>
            <ac:picMk id="22" creationId="{C24B5D51-4644-D734-0774-18A0706468E6}"/>
          </ac:picMkLst>
        </pc:picChg>
        <pc:picChg chg="del">
          <ac:chgData name="Allen Hsu" userId="60d91a9c-a42c-4cc8-ad01-70c31ac073b3" providerId="ADAL" clId="{0BF61BC8-257A-4CD7-AB42-92DFFF31E3D2}" dt="2024-03-14T09:04:47.356" v="1641" actId="478"/>
          <ac:picMkLst>
            <pc:docMk/>
            <pc:sldMk cId="2759349140" sldId="2147374611"/>
            <ac:picMk id="23" creationId="{7F657CAB-3DD8-8FC7-B3D2-216F1DE422FB}"/>
          </ac:picMkLst>
        </pc:picChg>
        <pc:picChg chg="add mod modCrop">
          <ac:chgData name="Allen Hsu" userId="60d91a9c-a42c-4cc8-ad01-70c31ac073b3" providerId="ADAL" clId="{0BF61BC8-257A-4CD7-AB42-92DFFF31E3D2}" dt="2024-03-15T01:57:48.240" v="3220" actId="1076"/>
          <ac:picMkLst>
            <pc:docMk/>
            <pc:sldMk cId="2759349140" sldId="2147374611"/>
            <ac:picMk id="27" creationId="{962F57FE-956C-9CB2-F772-B6E83797673A}"/>
          </ac:picMkLst>
        </pc:picChg>
        <pc:picChg chg="add mod">
          <ac:chgData name="Allen Hsu" userId="60d91a9c-a42c-4cc8-ad01-70c31ac073b3" providerId="ADAL" clId="{0BF61BC8-257A-4CD7-AB42-92DFFF31E3D2}" dt="2024-03-15T01:58:53.303" v="3238" actId="1076"/>
          <ac:picMkLst>
            <pc:docMk/>
            <pc:sldMk cId="2759349140" sldId="2147374611"/>
            <ac:picMk id="29" creationId="{FBE02513-FCB9-09E4-9290-EB329C1AA49D}"/>
          </ac:picMkLst>
        </pc:picChg>
        <pc:picChg chg="add mod">
          <ac:chgData name="Allen Hsu" userId="60d91a9c-a42c-4cc8-ad01-70c31ac073b3" providerId="ADAL" clId="{0BF61BC8-257A-4CD7-AB42-92DFFF31E3D2}" dt="2024-03-15T01:58:53.303" v="3238" actId="1076"/>
          <ac:picMkLst>
            <pc:docMk/>
            <pc:sldMk cId="2759349140" sldId="2147374611"/>
            <ac:picMk id="30" creationId="{099F7F2B-D7F9-FE21-6099-98B40E558414}"/>
          </ac:picMkLst>
        </pc:picChg>
        <pc:picChg chg="del">
          <ac:chgData name="Allen Hsu" userId="60d91a9c-a42c-4cc8-ad01-70c31ac073b3" providerId="ADAL" clId="{0BF61BC8-257A-4CD7-AB42-92DFFF31E3D2}" dt="2024-03-14T09:04:47.356" v="1641" actId="478"/>
          <ac:picMkLst>
            <pc:docMk/>
            <pc:sldMk cId="2759349140" sldId="2147374611"/>
            <ac:picMk id="33" creationId="{4E401811-6323-B86C-C9FE-0B3783CC3DCF}"/>
          </ac:picMkLst>
        </pc:picChg>
        <pc:picChg chg="del">
          <ac:chgData name="Allen Hsu" userId="60d91a9c-a42c-4cc8-ad01-70c31ac073b3" providerId="ADAL" clId="{0BF61BC8-257A-4CD7-AB42-92DFFF31E3D2}" dt="2024-03-14T09:04:47.356" v="1641" actId="478"/>
          <ac:picMkLst>
            <pc:docMk/>
            <pc:sldMk cId="2759349140" sldId="2147374611"/>
            <ac:picMk id="38" creationId="{0F469733-81D9-BF57-720A-04FDE02DD5F1}"/>
          </ac:picMkLst>
        </pc:picChg>
        <pc:picChg chg="del">
          <ac:chgData name="Allen Hsu" userId="60d91a9c-a42c-4cc8-ad01-70c31ac073b3" providerId="ADAL" clId="{0BF61BC8-257A-4CD7-AB42-92DFFF31E3D2}" dt="2024-03-14T09:04:47.356" v="1641" actId="478"/>
          <ac:picMkLst>
            <pc:docMk/>
            <pc:sldMk cId="2759349140" sldId="2147374611"/>
            <ac:picMk id="41" creationId="{0E6B6093-B2BF-3FEE-D121-6F292B79BB16}"/>
          </ac:picMkLst>
        </pc:picChg>
        <pc:picChg chg="add del mod">
          <ac:chgData name="Allen Hsu" userId="60d91a9c-a42c-4cc8-ad01-70c31ac073b3" providerId="ADAL" clId="{0BF61BC8-257A-4CD7-AB42-92DFFF31E3D2}" dt="2024-03-15T01:59:17.475" v="3242" actId="21"/>
          <ac:picMkLst>
            <pc:docMk/>
            <pc:sldMk cId="2759349140" sldId="2147374611"/>
            <ac:picMk id="48" creationId="{59614382-89AD-BF27-F42A-E9787965007F}"/>
          </ac:picMkLst>
        </pc:picChg>
        <pc:picChg chg="add del mod">
          <ac:chgData name="Allen Hsu" userId="60d91a9c-a42c-4cc8-ad01-70c31ac073b3" providerId="ADAL" clId="{0BF61BC8-257A-4CD7-AB42-92DFFF31E3D2}" dt="2024-03-15T01:59:17.475" v="3242" actId="21"/>
          <ac:picMkLst>
            <pc:docMk/>
            <pc:sldMk cId="2759349140" sldId="2147374611"/>
            <ac:picMk id="49" creationId="{655ED423-B9A0-252B-6440-2B8F40A1749F}"/>
          </ac:picMkLst>
        </pc:picChg>
        <pc:picChg chg="add del mod">
          <ac:chgData name="Allen Hsu" userId="60d91a9c-a42c-4cc8-ad01-70c31ac073b3" providerId="ADAL" clId="{0BF61BC8-257A-4CD7-AB42-92DFFF31E3D2}" dt="2024-03-15T01:59:17.475" v="3242" actId="21"/>
          <ac:picMkLst>
            <pc:docMk/>
            <pc:sldMk cId="2759349140" sldId="2147374611"/>
            <ac:picMk id="50" creationId="{03B9F8BE-A0C3-42BA-43E7-F2708EE33135}"/>
          </ac:picMkLst>
        </pc:picChg>
        <pc:picChg chg="add del mod">
          <ac:chgData name="Allen Hsu" userId="60d91a9c-a42c-4cc8-ad01-70c31ac073b3" providerId="ADAL" clId="{0BF61BC8-257A-4CD7-AB42-92DFFF31E3D2}" dt="2024-03-14T09:56:11.392" v="2361" actId="478"/>
          <ac:picMkLst>
            <pc:docMk/>
            <pc:sldMk cId="2759349140" sldId="2147374611"/>
            <ac:picMk id="51" creationId="{AD9FB628-3F7D-B866-3649-D92A686795E3}"/>
          </ac:picMkLst>
        </pc:picChg>
        <pc:picChg chg="add del mod">
          <ac:chgData name="Allen Hsu" userId="60d91a9c-a42c-4cc8-ad01-70c31ac073b3" providerId="ADAL" clId="{0BF61BC8-257A-4CD7-AB42-92DFFF31E3D2}" dt="2024-03-15T01:59:17.475" v="3242" actId="21"/>
          <ac:picMkLst>
            <pc:docMk/>
            <pc:sldMk cId="2759349140" sldId="2147374611"/>
            <ac:picMk id="53" creationId="{C501D027-E09F-37D6-970D-CC8E3B022CEB}"/>
          </ac:picMkLst>
        </pc:picChg>
        <pc:cxnChg chg="add mod">
          <ac:chgData name="Allen Hsu" userId="60d91a9c-a42c-4cc8-ad01-70c31ac073b3" providerId="ADAL" clId="{0BF61BC8-257A-4CD7-AB42-92DFFF31E3D2}" dt="2024-03-15T01:59:00.908" v="3241" actId="14100"/>
          <ac:cxnSpMkLst>
            <pc:docMk/>
            <pc:sldMk cId="2759349140" sldId="2147374611"/>
            <ac:cxnSpMk id="8" creationId="{5ABAC08B-C2CD-FC6B-E709-63044B271B7D}"/>
          </ac:cxnSpMkLst>
        </pc:cxnChg>
        <pc:cxnChg chg="mod">
          <ac:chgData name="Allen Hsu" userId="60d91a9c-a42c-4cc8-ad01-70c31ac073b3" providerId="ADAL" clId="{0BF61BC8-257A-4CD7-AB42-92DFFF31E3D2}" dt="2024-03-15T01:58:18.860" v="3229" actId="1076"/>
          <ac:cxnSpMkLst>
            <pc:docMk/>
            <pc:sldMk cId="2759349140" sldId="2147374611"/>
            <ac:cxnSpMk id="28" creationId="{3C1F296C-4FA6-41EC-5FC3-277728453416}"/>
          </ac:cxnSpMkLst>
        </pc:cxnChg>
      </pc:sldChg>
      <pc:sldChg chg="addSp delSp modSp add mod modNotesTx">
        <pc:chgData name="Allen Hsu" userId="60d91a9c-a42c-4cc8-ad01-70c31ac073b3" providerId="ADAL" clId="{0BF61BC8-257A-4CD7-AB42-92DFFF31E3D2}" dt="2024-03-15T01:55:35.072" v="3213" actId="13926"/>
        <pc:sldMkLst>
          <pc:docMk/>
          <pc:sldMk cId="292550680" sldId="2147374612"/>
        </pc:sldMkLst>
        <pc:spChg chg="mod">
          <ac:chgData name="Allen Hsu" userId="60d91a9c-a42c-4cc8-ad01-70c31ac073b3" providerId="ADAL" clId="{0BF61BC8-257A-4CD7-AB42-92DFFF31E3D2}" dt="2024-03-14T08:47:33.962" v="1161" actId="20577"/>
          <ac:spMkLst>
            <pc:docMk/>
            <pc:sldMk cId="292550680" sldId="2147374612"/>
            <ac:spMk id="2" creationId="{52E2C1D5-4825-6F77-1A77-85EF6E889B9A}"/>
          </ac:spMkLst>
        </pc:spChg>
        <pc:spChg chg="add mod">
          <ac:chgData name="Allen Hsu" userId="60d91a9c-a42c-4cc8-ad01-70c31ac073b3" providerId="ADAL" clId="{0BF61BC8-257A-4CD7-AB42-92DFFF31E3D2}" dt="2024-03-15T01:46:58.377" v="2790" actId="14100"/>
          <ac:spMkLst>
            <pc:docMk/>
            <pc:sldMk cId="292550680" sldId="2147374612"/>
            <ac:spMk id="3" creationId="{94F4ED40-9243-7CB6-A0C3-B72B5863B1BA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3" creationId="{B122147B-BEE8-527A-32FE-552596B74A62}"/>
          </ac:spMkLst>
        </pc:spChg>
        <pc:spChg chg="add mod">
          <ac:chgData name="Allen Hsu" userId="60d91a9c-a42c-4cc8-ad01-70c31ac073b3" providerId="ADAL" clId="{0BF61BC8-257A-4CD7-AB42-92DFFF31E3D2}" dt="2024-03-15T01:06:38.547" v="2777" actId="1076"/>
          <ac:spMkLst>
            <pc:docMk/>
            <pc:sldMk cId="292550680" sldId="2147374612"/>
            <ac:spMk id="4" creationId="{4690BA06-FCC9-9916-D179-98A92FC26C8A}"/>
          </ac:spMkLst>
        </pc:spChg>
        <pc:spChg chg="add mod">
          <ac:chgData name="Allen Hsu" userId="60d91a9c-a42c-4cc8-ad01-70c31ac073b3" providerId="ADAL" clId="{0BF61BC8-257A-4CD7-AB42-92DFFF31E3D2}" dt="2024-03-15T01:47:17.607" v="2800" actId="20577"/>
          <ac:spMkLst>
            <pc:docMk/>
            <pc:sldMk cId="292550680" sldId="2147374612"/>
            <ac:spMk id="5" creationId="{D56100BD-D8D7-A4FD-ED2B-653B2AD6DDB9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5" creationId="{F73B1382-E363-37F2-91BF-289EFA496076}"/>
          </ac:spMkLst>
        </pc:spChg>
        <pc:spChg chg="add mod">
          <ac:chgData name="Allen Hsu" userId="60d91a9c-a42c-4cc8-ad01-70c31ac073b3" providerId="ADAL" clId="{0BF61BC8-257A-4CD7-AB42-92DFFF31E3D2}" dt="2024-03-15T01:55:35.072" v="3213" actId="13926"/>
          <ac:spMkLst>
            <pc:docMk/>
            <pc:sldMk cId="292550680" sldId="2147374612"/>
            <ac:spMk id="6" creationId="{0E308944-DD1C-F24D-7054-D18A6BFAD228}"/>
          </ac:spMkLst>
        </pc:spChg>
        <pc:spChg chg="del mod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7" creationId="{E1AA93D0-3563-1A54-7D30-817DB336E230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8" creationId="{559C9408-4024-E1D9-320D-5FFD5078C589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10" creationId="{C208A2C8-635A-8F90-31D1-C07C096A7F30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12" creationId="{79C001BF-9E00-C4B6-5F4C-F19A797D755A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14" creationId="{953DB2FD-76F1-8DEA-E8C4-BA94054FF46D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16" creationId="{D309F522-25E7-23EA-9A4F-4D79E6D170E4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18" creationId="{4BF8935B-0BEB-1911-FBEB-AF822D37ECFF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21" creationId="{5368C0B1-F7C0-A749-4BFE-0ABDB21A5479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24" creationId="{9237D70A-1602-B75E-0465-420EE17D03EF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26" creationId="{B24DD371-F48E-7E92-8F42-D98A4D3B8A87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31" creationId="{BE943618-A011-E4F3-8CE5-7119B60FCEA2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35" creationId="{4382BB18-BE2A-C27E-E12F-0CD30EF4D446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37" creationId="{22584A71-5CE6-5541-F27C-276BE9BD2A65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39" creationId="{FAEA8569-E0F8-335D-0B8F-40D56173C28B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40" creationId="{096AE17E-9334-FE00-FC83-E7867557537D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42" creationId="{4FE7EF90-D22E-0C31-C370-265F3B48C45C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43" creationId="{20D9D560-F91F-9440-48AD-AEB155913CBD}"/>
          </ac:spMkLst>
        </pc:spChg>
        <pc:spChg chg="del">
          <ac:chgData name="Allen Hsu" userId="60d91a9c-a42c-4cc8-ad01-70c31ac073b3" providerId="ADAL" clId="{0BF61BC8-257A-4CD7-AB42-92DFFF31E3D2}" dt="2024-03-14T08:08:24.589" v="271" actId="478"/>
          <ac:spMkLst>
            <pc:docMk/>
            <pc:sldMk cId="292550680" sldId="2147374612"/>
            <ac:spMk id="45" creationId="{AAE2C148-97AB-EB84-9D90-5E3C81CC00EE}"/>
          </ac:spMkLst>
        </pc:spChg>
        <pc:graphicFrameChg chg="add del mod modGraphic">
          <ac:chgData name="Allen Hsu" userId="60d91a9c-a42c-4cc8-ad01-70c31ac073b3" providerId="ADAL" clId="{0BF61BC8-257A-4CD7-AB42-92DFFF31E3D2}" dt="2024-03-14T09:31:23.753" v="1930" actId="478"/>
          <ac:graphicFrameMkLst>
            <pc:docMk/>
            <pc:sldMk cId="292550680" sldId="2147374612"/>
            <ac:graphicFrameMk id="17" creationId="{D0D54FB6-1AA7-555F-74FC-DEDFDD52A442}"/>
          </ac:graphicFrameMkLst>
        </pc:graphicFrameChg>
        <pc:graphicFrameChg chg="add mod modGraphic">
          <ac:chgData name="Allen Hsu" userId="60d91a9c-a42c-4cc8-ad01-70c31ac073b3" providerId="ADAL" clId="{0BF61BC8-257A-4CD7-AB42-92DFFF31E3D2}" dt="2024-03-15T01:55:23.482" v="3212" actId="13926"/>
          <ac:graphicFrameMkLst>
            <pc:docMk/>
            <pc:sldMk cId="292550680" sldId="2147374612"/>
            <ac:graphicFrameMk id="19" creationId="{FEF2256E-7A3E-EF7D-FDF3-9764C17AEB97}"/>
          </ac:graphicFrameMkLst>
        </pc:graphicFrameChg>
        <pc:graphicFrameChg chg="del">
          <ac:chgData name="Allen Hsu" userId="60d91a9c-a42c-4cc8-ad01-70c31ac073b3" providerId="ADAL" clId="{0BF61BC8-257A-4CD7-AB42-92DFFF31E3D2}" dt="2024-03-14T08:08:24.589" v="271" actId="478"/>
          <ac:graphicFrameMkLst>
            <pc:docMk/>
            <pc:sldMk cId="292550680" sldId="2147374612"/>
            <ac:graphicFrameMk id="46" creationId="{27B78752-9BA8-ED06-7349-55BD5318D023}"/>
          </ac:graphicFrameMkLst>
        </pc:graphicFrame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6" creationId="{A2DA46F4-6F2E-E669-481D-5D39827E06D0}"/>
          </ac:picMkLst>
        </pc:picChg>
        <pc:picChg chg="add mod">
          <ac:chgData name="Allen Hsu" userId="60d91a9c-a42c-4cc8-ad01-70c31ac073b3" providerId="ADAL" clId="{0BF61BC8-257A-4CD7-AB42-92DFFF31E3D2}" dt="2024-03-15T01:53:35.964" v="3211" actId="1076"/>
          <ac:picMkLst>
            <pc:docMk/>
            <pc:sldMk cId="292550680" sldId="2147374612"/>
            <ac:picMk id="8" creationId="{079266A8-06B6-86A5-6D19-604DA7C30D53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9" creationId="{92DB45F5-E7D3-B43E-A5F9-48421280196D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11" creationId="{5031A531-0F77-BB7B-F08C-181487467F5D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13" creationId="{952B62E5-AEBD-88CC-DB22-64FEB3D11B61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15" creationId="{4E860995-3419-35DE-2DBD-197B25DDFE8A}"/>
          </ac:picMkLst>
        </pc:picChg>
        <pc:picChg chg="del">
          <ac:chgData name="Allen Hsu" userId="60d91a9c-a42c-4cc8-ad01-70c31ac073b3" providerId="ADAL" clId="{0BF61BC8-257A-4CD7-AB42-92DFFF31E3D2}" dt="2024-03-14T08:08:28.889" v="272" actId="478"/>
          <ac:picMkLst>
            <pc:docMk/>
            <pc:sldMk cId="292550680" sldId="2147374612"/>
            <ac:picMk id="20" creationId="{952D4A41-1F40-67F3-21D9-13E44986064D}"/>
          </ac:picMkLst>
        </pc:picChg>
        <pc:picChg chg="del">
          <ac:chgData name="Allen Hsu" userId="60d91a9c-a42c-4cc8-ad01-70c31ac073b3" providerId="ADAL" clId="{0BF61BC8-257A-4CD7-AB42-92DFFF31E3D2}" dt="2024-03-14T08:08:28.889" v="272" actId="478"/>
          <ac:picMkLst>
            <pc:docMk/>
            <pc:sldMk cId="292550680" sldId="2147374612"/>
            <ac:picMk id="22" creationId="{C24B5D51-4644-D734-0774-18A0706468E6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23" creationId="{7F657CAB-3DD8-8FC7-B3D2-216F1DE422FB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33" creationId="{4E401811-6323-B86C-C9FE-0B3783CC3DCF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38" creationId="{0F469733-81D9-BF57-720A-04FDE02DD5F1}"/>
          </ac:picMkLst>
        </pc:picChg>
        <pc:picChg chg="del">
          <ac:chgData name="Allen Hsu" userId="60d91a9c-a42c-4cc8-ad01-70c31ac073b3" providerId="ADAL" clId="{0BF61BC8-257A-4CD7-AB42-92DFFF31E3D2}" dt="2024-03-14T08:08:24.589" v="271" actId="478"/>
          <ac:picMkLst>
            <pc:docMk/>
            <pc:sldMk cId="292550680" sldId="2147374612"/>
            <ac:picMk id="41" creationId="{0E6B6093-B2BF-3FEE-D121-6F292B79BB16}"/>
          </ac:picMkLst>
        </pc:picChg>
        <pc:cxnChg chg="del mod">
          <ac:chgData name="Allen Hsu" userId="60d91a9c-a42c-4cc8-ad01-70c31ac073b3" providerId="ADAL" clId="{0BF61BC8-257A-4CD7-AB42-92DFFF31E3D2}" dt="2024-03-14T08:08:24.589" v="271" actId="478"/>
          <ac:cxnSpMkLst>
            <pc:docMk/>
            <pc:sldMk cId="292550680" sldId="2147374612"/>
            <ac:cxnSpMk id="28" creationId="{3C1F296C-4FA6-41EC-5FC3-277728453416}"/>
          </ac:cxnSpMkLst>
        </pc:cxnChg>
      </pc:sldChg>
      <pc:sldChg chg="addSp delSp modSp new mod">
        <pc:chgData name="Allen Hsu" userId="60d91a9c-a42c-4cc8-ad01-70c31ac073b3" providerId="ADAL" clId="{0BF61BC8-257A-4CD7-AB42-92DFFF31E3D2}" dt="2024-03-15T02:00:00.290" v="3299" actId="20577"/>
        <pc:sldMkLst>
          <pc:docMk/>
          <pc:sldMk cId="2955219086" sldId="2147374613"/>
        </pc:sldMkLst>
        <pc:spChg chg="mod">
          <ac:chgData name="Allen Hsu" userId="60d91a9c-a42c-4cc8-ad01-70c31ac073b3" providerId="ADAL" clId="{0BF61BC8-257A-4CD7-AB42-92DFFF31E3D2}" dt="2024-03-15T02:00:00.290" v="3299" actId="20577"/>
          <ac:spMkLst>
            <pc:docMk/>
            <pc:sldMk cId="2955219086" sldId="2147374613"/>
            <ac:spMk id="2" creationId="{7A5C5911-A528-AAD9-3C26-E65EA7039206}"/>
          </ac:spMkLst>
        </pc:spChg>
        <pc:spChg chg="add mod">
          <ac:chgData name="Allen Hsu" userId="60d91a9c-a42c-4cc8-ad01-70c31ac073b3" providerId="ADAL" clId="{0BF61BC8-257A-4CD7-AB42-92DFFF31E3D2}" dt="2024-03-15T01:59:36.835" v="3248" actId="1076"/>
          <ac:spMkLst>
            <pc:docMk/>
            <pc:sldMk cId="2955219086" sldId="2147374613"/>
            <ac:spMk id="4" creationId="{B122147B-BEE8-527A-32FE-552596B74A62}"/>
          </ac:spMkLst>
        </pc:spChg>
        <pc:spChg chg="del">
          <ac:chgData name="Allen Hsu" userId="60d91a9c-a42c-4cc8-ad01-70c31ac073b3" providerId="ADAL" clId="{0BF61BC8-257A-4CD7-AB42-92DFFF31E3D2}" dt="2024-03-14T08:06:04.014" v="222" actId="478"/>
          <ac:spMkLst>
            <pc:docMk/>
            <pc:sldMk cId="2955219086" sldId="2147374613"/>
            <ac:spMk id="4" creationId="{F5FDAF16-1DA4-CEB0-547E-97E7D7DC916D}"/>
          </ac:spMkLst>
        </pc:spChg>
        <pc:spChg chg="add del mod">
          <ac:chgData name="Allen Hsu" userId="60d91a9c-a42c-4cc8-ad01-70c31ac073b3" providerId="ADAL" clId="{0BF61BC8-257A-4CD7-AB42-92DFFF31E3D2}" dt="2024-03-14T09:34:43.810" v="1958" actId="21"/>
          <ac:spMkLst>
            <pc:docMk/>
            <pc:sldMk cId="2955219086" sldId="2147374613"/>
            <ac:spMk id="5" creationId="{2AD0A582-AF14-3CA7-0308-3ADA2BE94BA3}"/>
          </ac:spMkLst>
        </pc:spChg>
        <pc:spChg chg="add del mod">
          <ac:chgData name="Allen Hsu" userId="60d91a9c-a42c-4cc8-ad01-70c31ac073b3" providerId="ADAL" clId="{0BF61BC8-257A-4CD7-AB42-92DFFF31E3D2}" dt="2024-03-15T01:59:26.812" v="3245" actId="21"/>
          <ac:spMkLst>
            <pc:docMk/>
            <pc:sldMk cId="2955219086" sldId="2147374613"/>
            <ac:spMk id="6" creationId="{89387C13-6EE1-401C-CCD6-1A609145B9A4}"/>
          </ac:spMkLst>
        </pc:spChg>
        <pc:spChg chg="add del mod">
          <ac:chgData name="Allen Hsu" userId="60d91a9c-a42c-4cc8-ad01-70c31ac073b3" providerId="ADAL" clId="{0BF61BC8-257A-4CD7-AB42-92DFFF31E3D2}" dt="2024-03-15T01:59:26.812" v="3245" actId="21"/>
          <ac:spMkLst>
            <pc:docMk/>
            <pc:sldMk cId="2955219086" sldId="2147374613"/>
            <ac:spMk id="18" creationId="{F55914C1-2AD1-5D12-954B-C27606DB64B7}"/>
          </ac:spMkLst>
        </pc:spChg>
        <pc:spChg chg="add del mod">
          <ac:chgData name="Allen Hsu" userId="60d91a9c-a42c-4cc8-ad01-70c31ac073b3" providerId="ADAL" clId="{0BF61BC8-257A-4CD7-AB42-92DFFF31E3D2}" dt="2024-03-14T09:34:43.810" v="1958" actId="21"/>
          <ac:spMkLst>
            <pc:docMk/>
            <pc:sldMk cId="2955219086" sldId="2147374613"/>
            <ac:spMk id="21" creationId="{3151A13E-99F5-E7D0-2B2D-A9C1FF1D1F51}"/>
          </ac:spMkLst>
        </pc:spChg>
        <pc:spChg chg="add mod">
          <ac:chgData name="Allen Hsu" userId="60d91a9c-a42c-4cc8-ad01-70c31ac073b3" providerId="ADAL" clId="{0BF61BC8-257A-4CD7-AB42-92DFFF31E3D2}" dt="2024-03-14T09:38:55.173" v="2090" actId="14100"/>
          <ac:spMkLst>
            <pc:docMk/>
            <pc:sldMk cId="2955219086" sldId="2147374613"/>
            <ac:spMk id="23" creationId="{F05A9ABC-EDF3-414E-79ED-D56B7E11AB21}"/>
          </ac:spMkLst>
        </pc:spChg>
        <pc:spChg chg="add mod">
          <ac:chgData name="Allen Hsu" userId="60d91a9c-a42c-4cc8-ad01-70c31ac073b3" providerId="ADAL" clId="{0BF61BC8-257A-4CD7-AB42-92DFFF31E3D2}" dt="2024-03-14T09:43:31.460" v="2273" actId="13926"/>
          <ac:spMkLst>
            <pc:docMk/>
            <pc:sldMk cId="2955219086" sldId="2147374613"/>
            <ac:spMk id="24" creationId="{A3E36A5D-781C-8EB6-8CEB-A5DE70AC8843}"/>
          </ac:spMkLst>
        </pc:spChg>
        <pc:spChg chg="add mod">
          <ac:chgData name="Allen Hsu" userId="60d91a9c-a42c-4cc8-ad01-70c31ac073b3" providerId="ADAL" clId="{0BF61BC8-257A-4CD7-AB42-92DFFF31E3D2}" dt="2024-03-14T09:39:50.905" v="2096"/>
          <ac:spMkLst>
            <pc:docMk/>
            <pc:sldMk cId="2955219086" sldId="2147374613"/>
            <ac:spMk id="25" creationId="{1DEF9F04-707F-0E37-9E42-7D4AAA839313}"/>
          </ac:spMkLst>
        </pc:spChg>
        <pc:spChg chg="add mod">
          <ac:chgData name="Allen Hsu" userId="60d91a9c-a42c-4cc8-ad01-70c31ac073b3" providerId="ADAL" clId="{0BF61BC8-257A-4CD7-AB42-92DFFF31E3D2}" dt="2024-03-15T01:59:36.835" v="3248" actId="1076"/>
          <ac:spMkLst>
            <pc:docMk/>
            <pc:sldMk cId="2955219086" sldId="2147374613"/>
            <ac:spMk id="47" creationId="{2AD0A582-AF14-3CA7-0308-3ADA2BE94BA3}"/>
          </ac:spMkLst>
        </pc:spChg>
        <pc:spChg chg="add mod">
          <ac:chgData name="Allen Hsu" userId="60d91a9c-a42c-4cc8-ad01-70c31ac073b3" providerId="ADAL" clId="{0BF61BC8-257A-4CD7-AB42-92DFFF31E3D2}" dt="2024-03-15T01:59:36.835" v="3248" actId="1076"/>
          <ac:spMkLst>
            <pc:docMk/>
            <pc:sldMk cId="2955219086" sldId="2147374613"/>
            <ac:spMk id="52" creationId="{3151A13E-99F5-E7D0-2B2D-A9C1FF1D1F51}"/>
          </ac:spMkLst>
        </pc:spChg>
        <pc:picChg chg="add del mod">
          <ac:chgData name="Allen Hsu" userId="60d91a9c-a42c-4cc8-ad01-70c31ac073b3" providerId="ADAL" clId="{0BF61BC8-257A-4CD7-AB42-92DFFF31E3D2}" dt="2024-03-14T09:34:43.810" v="1958" actId="21"/>
          <ac:picMkLst>
            <pc:docMk/>
            <pc:sldMk cId="2955219086" sldId="2147374613"/>
            <ac:picMk id="7" creationId="{59614382-89AD-BF27-F42A-E9787965007F}"/>
          </ac:picMkLst>
        </pc:picChg>
        <pc:picChg chg="add del mod">
          <ac:chgData name="Allen Hsu" userId="60d91a9c-a42c-4cc8-ad01-70c31ac073b3" providerId="ADAL" clId="{0BF61BC8-257A-4CD7-AB42-92DFFF31E3D2}" dt="2024-03-14T09:34:43.810" v="1958" actId="21"/>
          <ac:picMkLst>
            <pc:docMk/>
            <pc:sldMk cId="2955219086" sldId="2147374613"/>
            <ac:picMk id="8" creationId="{655ED423-B9A0-252B-6440-2B8F40A1749F}"/>
          </ac:picMkLst>
        </pc:picChg>
        <pc:picChg chg="add del mod">
          <ac:chgData name="Allen Hsu" userId="60d91a9c-a42c-4cc8-ad01-70c31ac073b3" providerId="ADAL" clId="{0BF61BC8-257A-4CD7-AB42-92DFFF31E3D2}" dt="2024-03-14T09:34:43.810" v="1958" actId="21"/>
          <ac:picMkLst>
            <pc:docMk/>
            <pc:sldMk cId="2955219086" sldId="2147374613"/>
            <ac:picMk id="9" creationId="{03B9F8BE-A0C3-42BA-43E7-F2708EE33135}"/>
          </ac:picMkLst>
        </pc:picChg>
        <pc:picChg chg="add del mod">
          <ac:chgData name="Allen Hsu" userId="60d91a9c-a42c-4cc8-ad01-70c31ac073b3" providerId="ADAL" clId="{0BF61BC8-257A-4CD7-AB42-92DFFF31E3D2}" dt="2024-03-14T09:34:43.810" v="1958" actId="21"/>
          <ac:picMkLst>
            <pc:docMk/>
            <pc:sldMk cId="2955219086" sldId="2147374613"/>
            <ac:picMk id="10" creationId="{AD9FB628-3F7D-B866-3649-D92A686795E3}"/>
          </ac:picMkLst>
        </pc:picChg>
        <pc:picChg chg="add mod">
          <ac:chgData name="Allen Hsu" userId="60d91a9c-a42c-4cc8-ad01-70c31ac073b3" providerId="ADAL" clId="{0BF61BC8-257A-4CD7-AB42-92DFFF31E3D2}" dt="2024-03-14T08:21:27.939" v="567" actId="1076"/>
          <ac:picMkLst>
            <pc:docMk/>
            <pc:sldMk cId="2955219086" sldId="2147374613"/>
            <ac:picMk id="12" creationId="{5633E43D-AACF-F6DE-3046-0F0479CAD283}"/>
          </ac:picMkLst>
        </pc:picChg>
        <pc:picChg chg="add mod">
          <ac:chgData name="Allen Hsu" userId="60d91a9c-a42c-4cc8-ad01-70c31ac073b3" providerId="ADAL" clId="{0BF61BC8-257A-4CD7-AB42-92DFFF31E3D2}" dt="2024-03-14T08:21:27.939" v="567" actId="1076"/>
          <ac:picMkLst>
            <pc:docMk/>
            <pc:sldMk cId="2955219086" sldId="2147374613"/>
            <ac:picMk id="14" creationId="{B5E897FE-AF51-6B9D-64CC-EB99682A6534}"/>
          </ac:picMkLst>
        </pc:picChg>
        <pc:picChg chg="add mod">
          <ac:chgData name="Allen Hsu" userId="60d91a9c-a42c-4cc8-ad01-70c31ac073b3" providerId="ADAL" clId="{0BF61BC8-257A-4CD7-AB42-92DFFF31E3D2}" dt="2024-03-14T08:21:27.939" v="567" actId="1076"/>
          <ac:picMkLst>
            <pc:docMk/>
            <pc:sldMk cId="2955219086" sldId="2147374613"/>
            <ac:picMk id="16" creationId="{F220AD5B-BD32-0251-39FB-5EB3D7EE8B73}"/>
          </ac:picMkLst>
        </pc:picChg>
        <pc:picChg chg="add mod modCrop">
          <ac:chgData name="Allen Hsu" userId="60d91a9c-a42c-4cc8-ad01-70c31ac073b3" providerId="ADAL" clId="{0BF61BC8-257A-4CD7-AB42-92DFFF31E3D2}" dt="2024-03-14T08:21:27.939" v="567" actId="1076"/>
          <ac:picMkLst>
            <pc:docMk/>
            <pc:sldMk cId="2955219086" sldId="2147374613"/>
            <ac:picMk id="17" creationId="{95413152-0FEA-7A16-C7AD-56DF483E45FF}"/>
          </ac:picMkLst>
        </pc:picChg>
        <pc:picChg chg="add del mod">
          <ac:chgData name="Allen Hsu" userId="60d91a9c-a42c-4cc8-ad01-70c31ac073b3" providerId="ADAL" clId="{0BF61BC8-257A-4CD7-AB42-92DFFF31E3D2}" dt="2024-03-15T01:59:26.812" v="3245" actId="21"/>
          <ac:picMkLst>
            <pc:docMk/>
            <pc:sldMk cId="2955219086" sldId="2147374613"/>
            <ac:picMk id="20" creationId="{10DC484C-5029-6CA9-35FB-6E3BF8688173}"/>
          </ac:picMkLst>
        </pc:picChg>
        <pc:picChg chg="add del mod">
          <ac:chgData name="Allen Hsu" userId="60d91a9c-a42c-4cc8-ad01-70c31ac073b3" providerId="ADAL" clId="{0BF61BC8-257A-4CD7-AB42-92DFFF31E3D2}" dt="2024-03-14T09:34:43.810" v="1958" actId="21"/>
          <ac:picMkLst>
            <pc:docMk/>
            <pc:sldMk cId="2955219086" sldId="2147374613"/>
            <ac:picMk id="22" creationId="{C501D027-E09F-37D6-970D-CC8E3B022CEB}"/>
          </ac:picMkLst>
        </pc:picChg>
        <pc:picChg chg="add del">
          <ac:chgData name="Allen Hsu" userId="60d91a9c-a42c-4cc8-ad01-70c31ac073b3" providerId="ADAL" clId="{0BF61BC8-257A-4CD7-AB42-92DFFF31E3D2}" dt="2024-03-14T09:46:50.471" v="2275" actId="22"/>
          <ac:picMkLst>
            <pc:docMk/>
            <pc:sldMk cId="2955219086" sldId="2147374613"/>
            <ac:picMk id="27" creationId="{80C877DC-D902-1D64-F3B2-B2B50C010CD0}"/>
          </ac:picMkLst>
        </pc:picChg>
        <pc:picChg chg="add mod modCrop">
          <ac:chgData name="Allen Hsu" userId="60d91a9c-a42c-4cc8-ad01-70c31ac073b3" providerId="ADAL" clId="{0BF61BC8-257A-4CD7-AB42-92DFFF31E3D2}" dt="2024-03-14T09:47:27.513" v="2283" actId="14100"/>
          <ac:picMkLst>
            <pc:docMk/>
            <pc:sldMk cId="2955219086" sldId="2147374613"/>
            <ac:picMk id="29" creationId="{5F05FFBF-AD25-2709-B513-8332AFFFF7AD}"/>
          </ac:picMkLst>
        </pc:picChg>
        <pc:picChg chg="add mod">
          <ac:chgData name="Allen Hsu" userId="60d91a9c-a42c-4cc8-ad01-70c31ac073b3" providerId="ADAL" clId="{0BF61BC8-257A-4CD7-AB42-92DFFF31E3D2}" dt="2024-03-15T01:59:36.835" v="3248" actId="1076"/>
          <ac:picMkLst>
            <pc:docMk/>
            <pc:sldMk cId="2955219086" sldId="2147374613"/>
            <ac:picMk id="48" creationId="{59614382-89AD-BF27-F42A-E9787965007F}"/>
          </ac:picMkLst>
        </pc:picChg>
        <pc:picChg chg="add mod">
          <ac:chgData name="Allen Hsu" userId="60d91a9c-a42c-4cc8-ad01-70c31ac073b3" providerId="ADAL" clId="{0BF61BC8-257A-4CD7-AB42-92DFFF31E3D2}" dt="2024-03-15T01:59:36.835" v="3248" actId="1076"/>
          <ac:picMkLst>
            <pc:docMk/>
            <pc:sldMk cId="2955219086" sldId="2147374613"/>
            <ac:picMk id="49" creationId="{655ED423-B9A0-252B-6440-2B8F40A1749F}"/>
          </ac:picMkLst>
        </pc:picChg>
        <pc:picChg chg="add mod">
          <ac:chgData name="Allen Hsu" userId="60d91a9c-a42c-4cc8-ad01-70c31ac073b3" providerId="ADAL" clId="{0BF61BC8-257A-4CD7-AB42-92DFFF31E3D2}" dt="2024-03-15T01:59:36.835" v="3248" actId="1076"/>
          <ac:picMkLst>
            <pc:docMk/>
            <pc:sldMk cId="2955219086" sldId="2147374613"/>
            <ac:picMk id="50" creationId="{03B9F8BE-A0C3-42BA-43E7-F2708EE33135}"/>
          </ac:picMkLst>
        </pc:picChg>
        <pc:picChg chg="add mod">
          <ac:chgData name="Allen Hsu" userId="60d91a9c-a42c-4cc8-ad01-70c31ac073b3" providerId="ADAL" clId="{0BF61BC8-257A-4CD7-AB42-92DFFF31E3D2}" dt="2024-03-15T01:59:36.835" v="3248" actId="1076"/>
          <ac:picMkLst>
            <pc:docMk/>
            <pc:sldMk cId="2955219086" sldId="2147374613"/>
            <ac:picMk id="53" creationId="{C501D027-E09F-37D6-970D-CC8E3B022CEB}"/>
          </ac:picMkLst>
        </pc:picChg>
      </pc:sldChg>
      <pc:sldMasterChg chg="addSp modSp del mod delSldLayout">
        <pc:chgData name="Allen Hsu" userId="60d91a9c-a42c-4cc8-ad01-70c31ac073b3" providerId="ADAL" clId="{0BF61BC8-257A-4CD7-AB42-92DFFF31E3D2}" dt="2024-03-14T07:58:50.336" v="36" actId="47"/>
        <pc:sldMasterMkLst>
          <pc:docMk/>
          <pc:sldMasterMk cId="2802783344" sldId="2147483648"/>
        </pc:sldMasterMkLst>
        <pc:spChg chg="add mod ord modVis">
          <ac:chgData name="Allen Hsu" userId="60d91a9c-a42c-4cc8-ad01-70c31ac073b3" providerId="ADAL" clId="{0BF61BC8-257A-4CD7-AB42-92DFFF31E3D2}" dt="2024-03-14T07:58:04.188" v="30"/>
          <ac:spMkLst>
            <pc:docMk/>
            <pc:sldMasterMk cId="2802783344" sldId="2147483648"/>
            <ac:spMk id="7" creationId="{53AB100D-E38F-EC2E-A6B4-971EDB66C240}"/>
          </ac:spMkLst>
        </pc:sp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379827614" sldId="2147483649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4118315191" sldId="2147483650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1788769981" sldId="2147483651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3755354956" sldId="2147483652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2984521922" sldId="2147483653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1158774700" sldId="2147483654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2287153966" sldId="2147483655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1470636923" sldId="2147483656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2104286645" sldId="2147483657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3370887855" sldId="2147483658"/>
          </pc:sldLayoutMkLst>
        </pc:sldLayoutChg>
        <pc:sldLayoutChg chg="del">
          <pc:chgData name="Allen Hsu" userId="60d91a9c-a42c-4cc8-ad01-70c31ac073b3" providerId="ADAL" clId="{0BF61BC8-257A-4CD7-AB42-92DFFF31E3D2}" dt="2024-03-14T07:58:50.336" v="36" actId="47"/>
          <pc:sldLayoutMkLst>
            <pc:docMk/>
            <pc:sldMasterMk cId="2802783344" sldId="2147483648"/>
            <pc:sldLayoutMk cId="312481466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A28FE-B50F-45A5-A8E2-319D02981E3F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7B05-5381-443B-926C-16B79444B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Standing General Order on Crash Reporting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87B05-5381-443B-926C-16B79444BD3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70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D4E2DC8D-FDD0-0053-60D3-10628F577CDE}"/>
              </a:ext>
            </a:extLst>
          </p:cNvPr>
          <p:cNvSpPr/>
          <p:nvPr userDrawn="1"/>
        </p:nvSpPr>
        <p:spPr>
          <a:xfrm>
            <a:off x="0" y="0"/>
            <a:ext cx="1219970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48000">
                <a:schemeClr val="accent2">
                  <a:alpha val="70000"/>
                </a:schemeClr>
              </a:gs>
              <a:gs pos="100000">
                <a:schemeClr val="accent3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版面配置區 10">
            <a:extLst>
              <a:ext uri="{FF2B5EF4-FFF2-40B4-BE49-F238E27FC236}">
                <a16:creationId xmlns:a16="http://schemas.microsoft.com/office/drawing/2014/main" id="{E368F0FE-253C-90A5-A274-21063F931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7"/>
            <a:ext cx="6913964" cy="60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Speaker Name Goes Here</a:t>
            </a:r>
            <a:endParaRPr kumimoji="1" lang="zh-TW" altLang="en-US"/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2951018"/>
            <a:ext cx="6889025" cy="691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Presentation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0000" y="444652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0E67C480-1515-4254-9025-3853D21EC8D6}" type="datetime3">
              <a:rPr lang="en-US" altLang="zh-TW" smtClean="0"/>
              <a:pPr/>
              <a:t>15 August 2024</a:t>
            </a:fld>
            <a:endParaRPr lang="en-US"/>
          </a:p>
        </p:txBody>
      </p:sp>
      <p:pic>
        <p:nvPicPr>
          <p:cNvPr id="6" name="圖片 5" descr="一張含有 文字, 美工圖案 的圖片&#10;&#10;自動產生的描述">
            <a:extLst>
              <a:ext uri="{FF2B5EF4-FFF2-40B4-BE49-F238E27FC236}">
                <a16:creationId xmlns:a16="http://schemas.microsoft.com/office/drawing/2014/main" id="{D3350A7B-F384-FCEA-9CAE-654B1C2090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9929E-7B3B-4CAD-8097-4AEA6F6921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7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31BEC75-8B52-027A-FD55-3F4600A55A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1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15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26672422-0D34-2AAE-4ED8-C5DB7EBD39E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版面配置區 10">
            <a:extLst>
              <a:ext uri="{FF2B5EF4-FFF2-40B4-BE49-F238E27FC236}">
                <a16:creationId xmlns:a16="http://schemas.microsoft.com/office/drawing/2014/main" id="{E20FFCAE-BA9B-FEE3-6D64-0ADE006EB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F41BC64D-937F-2DEB-C573-833C893330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950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EB752A-68CB-1832-F753-239CF345087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8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9E1B7-B26A-38EB-0464-723F146028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7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t>15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2" name="Straight Connector 13">
            <a:extLst>
              <a:ext uri="{FF2B5EF4-FFF2-40B4-BE49-F238E27FC236}">
                <a16:creationId xmlns:a16="http://schemas.microsoft.com/office/drawing/2014/main" id="{A61E049A-A96F-9580-8A79-71714D6E510F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標題版面配置區 10">
            <a:extLst>
              <a:ext uri="{FF2B5EF4-FFF2-40B4-BE49-F238E27FC236}">
                <a16:creationId xmlns:a16="http://schemas.microsoft.com/office/drawing/2014/main" id="{489DAF5B-4A0F-E7FE-A48A-5F6D3401F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id="{BDFAE21A-FF23-10E9-39E7-04E915DAA0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pic>
        <p:nvPicPr>
          <p:cNvPr id="4" name="圖片 3" descr="一張含有 文字, 美工圖案 的圖片&#10;&#10;自動產生的描述">
            <a:extLst>
              <a:ext uri="{FF2B5EF4-FFF2-40B4-BE49-F238E27FC236}">
                <a16:creationId xmlns:a16="http://schemas.microsoft.com/office/drawing/2014/main" id="{734F5CBF-A67F-8710-5DBA-931808AF2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454" y="2527066"/>
            <a:ext cx="1169400" cy="2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 sz="320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F8FC2-CDEE-AB07-373A-2CD934056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88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592874-CA3E-9B62-5994-E9A08DC3FB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95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gradFill>
          <a:gsLst>
            <a:gs pos="0">
              <a:schemeClr val="accent1">
                <a:alpha val="70000"/>
              </a:schemeClr>
            </a:gs>
            <a:gs pos="48000">
              <a:schemeClr val="accent2">
                <a:alpha val="70000"/>
              </a:schemeClr>
            </a:gs>
            <a:gs pos="100000">
              <a:schemeClr val="accent3">
                <a:alpha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10714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801" y="1400563"/>
            <a:ext cx="4600913" cy="1676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kumimoji="1" lang="en-US" altLang="zh-TW"/>
              <a:t>Thanks for Your Attention</a:t>
            </a:r>
            <a:endParaRPr kumimoji="1" lang="zh-TW" altLang="en-US"/>
          </a:p>
        </p:txBody>
      </p:sp>
      <p:pic>
        <p:nvPicPr>
          <p:cNvPr id="4" name="圖片 3" descr="一張含有 電子產品 的圖片&#10;&#10;自動產生的描述">
            <a:extLst>
              <a:ext uri="{FF2B5EF4-FFF2-40B4-BE49-F238E27FC236}">
                <a16:creationId xmlns:a16="http://schemas.microsoft.com/office/drawing/2014/main" id="{57D232CE-86CF-A1C9-7225-7C1A08746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948" y="2108324"/>
            <a:ext cx="9499352" cy="47496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F2FB17-80FC-9F76-018F-865EF0FC5D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730" y="682172"/>
            <a:ext cx="3419054" cy="1650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1EDFAD7-715B-75D6-E6E1-4AC9187BE41D}"/>
              </a:ext>
            </a:extLst>
          </p:cNvPr>
          <p:cNvSpPr txBox="1"/>
          <p:nvPr userDrawn="1"/>
        </p:nvSpPr>
        <p:spPr>
          <a:xfrm>
            <a:off x="719091" y="6223247"/>
            <a:ext cx="3732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LEOTEK Electronics USA, LLC. | Leotek.com</a:t>
            </a:r>
            <a:endParaRPr lang="zh-TW" altLang="en-US" sz="1400" kern="1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364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7BB322-78F2-DA19-9834-930A5D8A4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3" r="-140"/>
          <a:stretch/>
        </p:blipFill>
        <p:spPr>
          <a:xfrm>
            <a:off x="0" y="166416"/>
            <a:ext cx="3309257" cy="6496140"/>
          </a:xfrm>
          <a:prstGeom prst="rect">
            <a:avLst/>
          </a:prstGeom>
        </p:spPr>
      </p:pic>
      <p:cxnSp>
        <p:nvCxnSpPr>
          <p:cNvPr id="10" name="Straight Connector 13">
            <a:extLst>
              <a:ext uri="{FF2B5EF4-FFF2-40B4-BE49-F238E27FC236}">
                <a16:creationId xmlns:a16="http://schemas.microsoft.com/office/drawing/2014/main" id="{B6E1EAB4-A8E2-40B3-7409-D3C6E71A40F9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327790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778D045-ADD2-0CA5-ED0F-74A5127E6E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5900" y="2037377"/>
            <a:ext cx="6281199" cy="1007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3200" b="1" i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Agenda</a:t>
            </a:r>
            <a:endParaRPr lang="zh-TW" altLang="en-US"/>
          </a:p>
        </p:txBody>
      </p:sp>
      <p:sp>
        <p:nvSpPr>
          <p:cNvPr id="3" name="文字版面配置區 61">
            <a:extLst>
              <a:ext uri="{FF2B5EF4-FFF2-40B4-BE49-F238E27FC236}">
                <a16:creationId xmlns:a16="http://schemas.microsoft.com/office/drawing/2014/main" id="{7AD2A7E7-E50C-B7C4-460B-DFC324A33C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546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EEBBB0-E979-2ECA-1F78-0ACFF1B7D243}"/>
              </a:ext>
            </a:extLst>
          </p:cNvPr>
          <p:cNvCxnSpPr>
            <a:cxnSpLocks/>
          </p:cNvCxnSpPr>
          <p:nvPr userDrawn="1"/>
        </p:nvCxnSpPr>
        <p:spPr>
          <a:xfrm>
            <a:off x="2946400" y="3425371"/>
            <a:ext cx="76726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版面配置區 61">
            <a:extLst>
              <a:ext uri="{FF2B5EF4-FFF2-40B4-BE49-F238E27FC236}">
                <a16:creationId xmlns:a16="http://schemas.microsoft.com/office/drawing/2014/main" id="{A42ECBFA-7CAA-4014-A791-201F33EF8B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618887" y="381063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文字版面配置區 61">
            <a:extLst>
              <a:ext uri="{FF2B5EF4-FFF2-40B4-BE49-F238E27FC236}">
                <a16:creationId xmlns:a16="http://schemas.microsoft.com/office/drawing/2014/main" id="{38F406E2-E66D-00E9-9BFE-C3C60CFF4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9546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3" name="文字版面配置區 61">
            <a:extLst>
              <a:ext uri="{FF2B5EF4-FFF2-40B4-BE49-F238E27FC236}">
                <a16:creationId xmlns:a16="http://schemas.microsoft.com/office/drawing/2014/main" id="{40CA2672-E5E8-B174-BD33-FEC8C190DD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18887" y="480631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23" name="文字版面配置區 61">
            <a:extLst>
              <a:ext uri="{FF2B5EF4-FFF2-40B4-BE49-F238E27FC236}">
                <a16:creationId xmlns:a16="http://schemas.microsoft.com/office/drawing/2014/main" id="{2AB58E88-4D77-A708-22B1-76B73C1B84B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9546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4" name="文字版面配置區 61">
            <a:extLst>
              <a:ext uri="{FF2B5EF4-FFF2-40B4-BE49-F238E27FC236}">
                <a16:creationId xmlns:a16="http://schemas.microsoft.com/office/drawing/2014/main" id="{E71B1B26-1FE6-6963-85AA-6187F6A651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618887" y="578167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25" name="文字版面配置區 61">
            <a:extLst>
              <a:ext uri="{FF2B5EF4-FFF2-40B4-BE49-F238E27FC236}">
                <a16:creationId xmlns:a16="http://schemas.microsoft.com/office/drawing/2014/main" id="{39072B5B-8B35-F3E5-4DD1-8085BC9FECF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24186" y="387124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6" name="文字版面配置區 61">
            <a:extLst>
              <a:ext uri="{FF2B5EF4-FFF2-40B4-BE49-F238E27FC236}">
                <a16:creationId xmlns:a16="http://schemas.microsoft.com/office/drawing/2014/main" id="{09F8FC40-C0A5-1AA2-1EAE-58E46B1717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47607" y="381063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4</a:t>
            </a:r>
            <a:endParaRPr lang="zh-TW" altLang="en-US"/>
          </a:p>
        </p:txBody>
      </p:sp>
      <p:sp>
        <p:nvSpPr>
          <p:cNvPr id="27" name="文字版面配置區 61">
            <a:extLst>
              <a:ext uri="{FF2B5EF4-FFF2-40B4-BE49-F238E27FC236}">
                <a16:creationId xmlns:a16="http://schemas.microsoft.com/office/drawing/2014/main" id="{D507110A-9A95-F20E-4159-D772652CAF6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24186" y="486692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28" name="文字版面配置區 61">
            <a:extLst>
              <a:ext uri="{FF2B5EF4-FFF2-40B4-BE49-F238E27FC236}">
                <a16:creationId xmlns:a16="http://schemas.microsoft.com/office/drawing/2014/main" id="{1EC59672-D918-31D1-7ED0-C01FB4BA8B5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47607" y="480631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29" name="文字版面配置區 61">
            <a:extLst>
              <a:ext uri="{FF2B5EF4-FFF2-40B4-BE49-F238E27FC236}">
                <a16:creationId xmlns:a16="http://schemas.microsoft.com/office/drawing/2014/main" id="{4A38ECA5-FC28-128E-9E61-140F639FF7B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24186" y="5842286"/>
            <a:ext cx="2592387" cy="6953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30" name="文字版面配置區 61">
            <a:extLst>
              <a:ext uri="{FF2B5EF4-FFF2-40B4-BE49-F238E27FC236}">
                <a16:creationId xmlns:a16="http://schemas.microsoft.com/office/drawing/2014/main" id="{2862DF12-0BA8-3886-2183-53FAE429482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47607" y="5781671"/>
            <a:ext cx="447685" cy="437519"/>
          </a:xfrm>
          <a:blipFill dpi="0" rotWithShape="0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1015" b="-1015"/>
            </a:stretch>
          </a:blipFill>
        </p:spPr>
        <p:txBody>
          <a:bodyPr tIns="125999" rIns="90000" anchor="ctr">
            <a:no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/>
              <a:t>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CBE26C0-8301-A6D6-4B39-51092A4201F0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版面配置區 10">
            <a:extLst>
              <a:ext uri="{FF2B5EF4-FFF2-40B4-BE49-F238E27FC236}">
                <a16:creationId xmlns:a16="http://schemas.microsoft.com/office/drawing/2014/main" id="{06F6EF63-A396-ED81-E81D-0077C7BF27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20" name="文字版面配置區 11">
            <a:extLst>
              <a:ext uri="{FF2B5EF4-FFF2-40B4-BE49-F238E27FC236}">
                <a16:creationId xmlns:a16="http://schemas.microsoft.com/office/drawing/2014/main" id="{5D29BB83-CE61-E891-19A5-807C04A1F6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7D5B10-7F0F-4A29-A088-F269036550CE}" type="datetime3">
              <a:rPr lang="en-US" altLang="zh-TW" smtClean="0"/>
              <a:pPr/>
              <a:t>15 August 2024</a:t>
            </a:fld>
            <a:endParaRPr 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2F934B0-E70D-E2E4-2822-5EBB22D6C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F8F4A9-7F17-5BB7-8B81-6381A86585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5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64ACCA-F045-E8A5-43C0-D8287703214E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16062-8426-1F6D-4C18-C4593EB380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44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59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15 August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DE1E989A-C21F-D815-7304-8AE92060C704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標題版面配置區 10">
            <a:extLst>
              <a:ext uri="{FF2B5EF4-FFF2-40B4-BE49-F238E27FC236}">
                <a16:creationId xmlns:a16="http://schemas.microsoft.com/office/drawing/2014/main" id="{D1862A91-4F0D-DB71-D17C-EAC7DF4A7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8" name="文字版面配置區 11">
            <a:extLst>
              <a:ext uri="{FF2B5EF4-FFF2-40B4-BE49-F238E27FC236}">
                <a16:creationId xmlns:a16="http://schemas.microsoft.com/office/drawing/2014/main" id="{6259A965-6C30-810B-338E-90FF95DC06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940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790334-8103-B266-1D53-916F5AAA09D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3C92856-B586-D226-70E3-585A565798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64900" y="5930897"/>
            <a:ext cx="927100" cy="927103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1F7889DD-0A3B-B24C-9F36-F02528B33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altLang="zh-TW"/>
              <a:t>Title goes here</a:t>
            </a:r>
            <a:endParaRPr lang="zh-TW" alt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B393ED7-8C07-41DC-37C0-77EFD9B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6573" y="6492875"/>
            <a:ext cx="39188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ctr"/>
            <a:fld id="{6E290225-7458-4E5F-AFE5-E142CAAEBF37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FC7DC7-BF85-94A5-9C3C-CD83B74C9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88962"/>
            <a:ext cx="10515600" cy="4788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/>
              <a:t>Contents go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8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49A0BDA6-9B53-DC6F-7FD7-0719E1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00" y="614469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6E00F-EBF3-4491-8049-2B1D531B6CA1}" type="datetime3">
              <a:rPr lang="en-US" altLang="zh-TW" smtClean="0"/>
              <a:t>15 August 2024</a:t>
            </a:fld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D0A7B1C-EC26-03B6-EB1A-88B58643F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08457" y="801914"/>
            <a:ext cx="5109029" cy="525417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BA0CF3B8-522E-ABCE-54A6-EF9AA07EFEAE}"/>
              </a:ext>
            </a:extLst>
          </p:cNvPr>
          <p:cNvCxnSpPr>
            <a:cxnSpLocks/>
          </p:cNvCxnSpPr>
          <p:nvPr userDrawn="1"/>
        </p:nvCxnSpPr>
        <p:spPr>
          <a:xfrm>
            <a:off x="-30076" y="3713087"/>
            <a:ext cx="5687392" cy="0"/>
          </a:xfrm>
          <a:prstGeom prst="line">
            <a:avLst/>
          </a:prstGeom>
          <a:ln w="38100">
            <a:solidFill>
              <a:schemeClr val="bg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版面配置區 10">
            <a:extLst>
              <a:ext uri="{FF2B5EF4-FFF2-40B4-BE49-F238E27FC236}">
                <a16:creationId xmlns:a16="http://schemas.microsoft.com/office/drawing/2014/main" id="{C2217335-DCD5-3D16-6120-2CC8FDD3D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0000" y="3824966"/>
            <a:ext cx="4757316" cy="1966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20000"/>
              </a:lnSpc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This is a sample text. You can replace this text. Enter text here. This is a sample text. You can replace this text. </a:t>
            </a:r>
            <a:br>
              <a:rPr lang="en-US" altLang="zh-TW" noProof="0"/>
            </a:br>
            <a:endParaRPr kumimoji="1" lang="zh-TW" altLang="en-US"/>
          </a:p>
        </p:txBody>
      </p:sp>
      <p:sp>
        <p:nvSpPr>
          <p:cNvPr id="11" name="文字版面配置區 11">
            <a:extLst>
              <a:ext uri="{FF2B5EF4-FFF2-40B4-BE49-F238E27FC236}">
                <a16:creationId xmlns:a16="http://schemas.microsoft.com/office/drawing/2014/main" id="{614CC118-5307-704E-6D8C-B6162E7D3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00" y="1897167"/>
            <a:ext cx="4715429" cy="174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611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9962-487E-438E-98C3-AD7498B74255}" type="datetime3">
              <a:rPr lang="en-US" altLang="zh-TW" smtClean="0"/>
              <a:t>15 August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0225-7458-4E5F-AFE5-E142CAAEB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2C1D5-4825-6F77-1A77-85EF6E88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3483"/>
            <a:ext cx="10515600" cy="779463"/>
          </a:xfrm>
        </p:spPr>
        <p:txBody>
          <a:bodyPr/>
          <a:lstStyle/>
          <a:p>
            <a:r>
              <a:rPr lang="en-US" altLang="zh-TW" dirty="0"/>
              <a:t>Waymo</a:t>
            </a:r>
            <a:r>
              <a:rPr lang="zh-TW" altLang="en-US" dirty="0"/>
              <a:t>基本資料：領導者與技術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3B1382-E363-37F2-91BF-289EFA496076}"/>
              </a:ext>
            </a:extLst>
          </p:cNvPr>
          <p:cNvSpPr/>
          <p:nvPr/>
        </p:nvSpPr>
        <p:spPr>
          <a:xfrm>
            <a:off x="838200" y="1144588"/>
            <a:ext cx="356018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2009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年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Google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展開的自駕車開發計畫，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2016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年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12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月獨立，員工人數約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2,500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人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37D70A-1602-B75E-0465-420EE17D03EF}"/>
              </a:ext>
            </a:extLst>
          </p:cNvPr>
          <p:cNvSpPr/>
          <p:nvPr/>
        </p:nvSpPr>
        <p:spPr>
          <a:xfrm>
            <a:off x="832975" y="1874537"/>
            <a:ext cx="1512000" cy="3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領導者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4DD371-F48E-7E92-8F42-D98A4D3B8A87}"/>
              </a:ext>
            </a:extLst>
          </p:cNvPr>
          <p:cNvSpPr txBox="1"/>
          <p:nvPr/>
        </p:nvSpPr>
        <p:spPr>
          <a:xfrm>
            <a:off x="782019" y="3731351"/>
            <a:ext cx="1671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Tekedra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Mawakana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Co-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CEO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3C1F296C-4FA6-41EC-5FC3-277728453416}"/>
              </a:ext>
            </a:extLst>
          </p:cNvPr>
          <p:cNvCxnSpPr>
            <a:cxnSpLocks/>
            <a:stCxn id="26" idx="1"/>
            <a:endCxn id="31" idx="1"/>
          </p:cNvCxnSpPr>
          <p:nvPr/>
        </p:nvCxnSpPr>
        <p:spPr>
          <a:xfrm rot="10800000" flipH="1" flipV="1">
            <a:off x="782018" y="3962183"/>
            <a:ext cx="239727" cy="358747"/>
          </a:xfrm>
          <a:prstGeom prst="bentConnector3">
            <a:avLst>
              <a:gd name="adj1" fmla="val -95358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E943618-A011-E4F3-8CE5-7119B60FCEA2}"/>
              </a:ext>
            </a:extLst>
          </p:cNvPr>
          <p:cNvSpPr/>
          <p:nvPr/>
        </p:nvSpPr>
        <p:spPr>
          <a:xfrm>
            <a:off x="1021746" y="4158931"/>
            <a:ext cx="119236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市場拓展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382BB18-BE2A-C27E-E12F-0CD30EF4D446}"/>
              </a:ext>
            </a:extLst>
          </p:cNvPr>
          <p:cNvSpPr txBox="1"/>
          <p:nvPr/>
        </p:nvSpPr>
        <p:spPr>
          <a:xfrm>
            <a:off x="2612913" y="3731351"/>
            <a:ext cx="1671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Dmitri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Dolgov</a:t>
            </a:r>
            <a:endParaRPr lang="en-US" altLang="zh-TW" sz="1200" b="1" dirty="0">
              <a:solidFill>
                <a:prstClr val="black"/>
              </a:solidFill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Co-CEO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584A71-5CE6-5541-F27C-276BE9BD2A65}"/>
              </a:ext>
            </a:extLst>
          </p:cNvPr>
          <p:cNvSpPr/>
          <p:nvPr/>
        </p:nvSpPr>
        <p:spPr>
          <a:xfrm>
            <a:off x="2852640" y="4158930"/>
            <a:ext cx="119236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dirty="0">
                <a:solidFill>
                  <a:prstClr val="black"/>
                </a:solidFill>
                <a:latin typeface="Calibri"/>
                <a:ea typeface="微軟正黑體"/>
              </a:rPr>
              <a:t>策略規劃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AEA8569-E0F8-335D-0B8F-40D56173C28B}"/>
              </a:ext>
            </a:extLst>
          </p:cNvPr>
          <p:cNvSpPr txBox="1"/>
          <p:nvPr/>
        </p:nvSpPr>
        <p:spPr>
          <a:xfrm>
            <a:off x="757253" y="5991762"/>
            <a:ext cx="174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Satish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Jeyachandran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VP</a:t>
            </a:r>
            <a:r>
              <a:rPr lang="en-US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, HW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96AE17E-9334-FE00-FC83-E7867557537D}"/>
              </a:ext>
            </a:extLst>
          </p:cNvPr>
          <p:cNvSpPr/>
          <p:nvPr/>
        </p:nvSpPr>
        <p:spPr>
          <a:xfrm>
            <a:off x="1033212" y="6433854"/>
            <a:ext cx="119236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dirty="0">
                <a:solidFill>
                  <a:prstClr val="black"/>
                </a:solidFill>
                <a:latin typeface="Calibri"/>
                <a:ea typeface="微軟正黑體"/>
              </a:rPr>
              <a:t>硬體規劃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E7EF90-D22E-0C31-C370-265F3B48C45C}"/>
              </a:ext>
            </a:extLst>
          </p:cNvPr>
          <p:cNvSpPr/>
          <p:nvPr/>
        </p:nvSpPr>
        <p:spPr>
          <a:xfrm>
            <a:off x="2842665" y="6453427"/>
            <a:ext cx="119236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b="1" dirty="0">
                <a:solidFill>
                  <a:prstClr val="black"/>
                </a:solidFill>
                <a:latin typeface="Calibri"/>
                <a:ea typeface="微軟正黑體"/>
              </a:rPr>
              <a:t>營運規劃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D9D560-F91F-9440-48AD-AEB155913CBD}"/>
              </a:ext>
            </a:extLst>
          </p:cNvPr>
          <p:cNvSpPr txBox="1"/>
          <p:nvPr/>
        </p:nvSpPr>
        <p:spPr>
          <a:xfrm>
            <a:off x="2484399" y="6117582"/>
            <a:ext cx="1908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Ryan McNamara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VP, Operations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F92021C-B629-0A78-7E54-1C3301AF2F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393" y="2291351"/>
            <a:ext cx="1080000" cy="144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62F57FE-956C-9CB2-F772-B6E837976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8820" y="2296839"/>
            <a:ext cx="1080000" cy="143999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E02513-FCB9-09E4-9290-EB329C1AA4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393" y="4553859"/>
            <a:ext cx="1080000" cy="144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99F7F2B-D7F9-FE21-6099-98B40E5584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8820" y="4551762"/>
            <a:ext cx="1080000" cy="144000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ABAC08B-C2CD-FC6B-E709-63044B271B7D}"/>
              </a:ext>
            </a:extLst>
          </p:cNvPr>
          <p:cNvCxnSpPr>
            <a:cxnSpLocks/>
            <a:stCxn id="39" idx="1"/>
            <a:endCxn id="40" idx="1"/>
          </p:cNvCxnSpPr>
          <p:nvPr/>
        </p:nvCxnSpPr>
        <p:spPr>
          <a:xfrm rot="10800000" flipH="1" flipV="1">
            <a:off x="757252" y="6222594"/>
            <a:ext cx="275959" cy="373259"/>
          </a:xfrm>
          <a:prstGeom prst="bentConnector3">
            <a:avLst>
              <a:gd name="adj1" fmla="val -82838"/>
            </a:avLst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89387C13-6EE1-401C-CCD6-1A609145B9A4}"/>
              </a:ext>
            </a:extLst>
          </p:cNvPr>
          <p:cNvSpPr/>
          <p:nvPr/>
        </p:nvSpPr>
        <p:spPr>
          <a:xfrm>
            <a:off x="4739514" y="1231095"/>
            <a:ext cx="3137033" cy="447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Waymo Driver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：無人</a:t>
            </a:r>
            <a:r>
              <a:rPr lang="zh-TW" altLang="en-US" sz="1600" b="1" dirty="0">
                <a:solidFill>
                  <a:prstClr val="black"/>
                </a:solidFill>
                <a:latin typeface="Calibri"/>
                <a:ea typeface="微軟正黑體"/>
              </a:rPr>
              <a:t>駕駛技術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55914C1-2AD1-5D12-954B-C27606DB64B7}"/>
              </a:ext>
            </a:extLst>
          </p:cNvPr>
          <p:cNvSpPr txBox="1"/>
          <p:nvPr/>
        </p:nvSpPr>
        <p:spPr>
          <a:xfrm>
            <a:off x="4739513" y="1821516"/>
            <a:ext cx="64191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導入小客車及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SUV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車型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小客車採用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Jaguar I-Pace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純電車系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SUV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採用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Chrysler Pacifica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油電車系 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(2023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停止使用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配備</a:t>
            </a:r>
            <a:r>
              <a:rPr lang="en-US" altLang="zh-TW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件光達、</a:t>
            </a:r>
            <a:r>
              <a:rPr lang="en-US" altLang="zh-TW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件攝影機及</a:t>
            </a:r>
            <a:r>
              <a:rPr lang="en-US" altLang="zh-TW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件雷達感測器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確保對環境完整掌握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透過模擬、封閉道路測試及開放道路測試確保技術安全無虞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額外搭載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備援系統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，使車輛在主要系統失效時仍可安全運行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0DC484C-5029-6CA9-35FB-6E3BF868817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513" y="3932015"/>
            <a:ext cx="6619755" cy="25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C5911-A528-AAD9-3C26-E65EA703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Waymo</a:t>
            </a:r>
            <a:r>
              <a:rPr lang="zh-TW" altLang="en-US" dirty="0"/>
              <a:t>基本資料：應用與服務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8D1AFA-3202-9147-3E79-0BA1C3AA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290225-7458-4E5F-AFE5-E142CAAEBF37}" type="slidenum">
              <a:rPr lang="en-US" smtClean="0"/>
              <a:pPr algn="ctr"/>
              <a:t>2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633E43D-AACF-F6DE-3046-0F0479CAD2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7570" y="3149466"/>
            <a:ext cx="3050722" cy="87259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5E897FE-AF51-6B9D-64CC-EB99682A65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7038" y="4022058"/>
            <a:ext cx="3047999" cy="9637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220AD5B-BD32-0251-39FB-5EB3D7EE8B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27038" y="4985797"/>
            <a:ext cx="3048001" cy="110816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5413152-0FEA-7A16-C7AD-56DF483E45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4315" y="1599293"/>
            <a:ext cx="3050722" cy="152875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05A9ABC-EDF3-414E-79ED-D56B7E11AB21}"/>
              </a:ext>
            </a:extLst>
          </p:cNvPr>
          <p:cNvSpPr/>
          <p:nvPr/>
        </p:nvSpPr>
        <p:spPr>
          <a:xfrm>
            <a:off x="7457955" y="1231095"/>
            <a:ext cx="3137033" cy="447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Waymo VIA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：商用車輛自駕服務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3E36A5D-781C-8EB6-8CEB-A5DE70AC8843}"/>
              </a:ext>
            </a:extLst>
          </p:cNvPr>
          <p:cNvSpPr txBox="1"/>
          <p:nvPr/>
        </p:nvSpPr>
        <p:spPr>
          <a:xfrm>
            <a:off x="7457956" y="1821516"/>
            <a:ext cx="3237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與第三方物流商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C.H. Robinson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、卡車製造商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Daimler Truck North America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合作推動測試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此計畫目前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暫緩推動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，主力推動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Waymo One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服務</a:t>
            </a:r>
            <a:endParaRPr kumimoji="0" lang="zh-TW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F05FFBF-AD25-2709-B513-8332AFFFF7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55" y="3293765"/>
            <a:ext cx="3895845" cy="1642151"/>
          </a:xfrm>
          <a:prstGeom prst="rect">
            <a:avLst/>
          </a:prstGeom>
        </p:spPr>
      </p:pic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B122147B-BEE8-527A-32FE-552596B74A62}"/>
              </a:ext>
            </a:extLst>
          </p:cNvPr>
          <p:cNvSpPr txBox="1">
            <a:spLocks/>
          </p:cNvSpPr>
          <p:nvPr/>
        </p:nvSpPr>
        <p:spPr>
          <a:xfrm>
            <a:off x="6282324" y="6492875"/>
            <a:ext cx="391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E290225-7458-4E5F-AFE5-E142CAAEBF37}" type="slidenum">
              <a:rPr lang="en-US" smtClean="0">
                <a:solidFill>
                  <a:srgbClr val="95979B"/>
                </a:solidFill>
              </a:rPr>
              <a:pPr algn="ctr">
                <a:defRPr/>
              </a:pPr>
              <a:t>2</a:t>
            </a:fld>
            <a:endParaRPr lang="en-US">
              <a:solidFill>
                <a:srgbClr val="95979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D0A582-AF14-3CA7-0308-3ADA2BE94BA3}"/>
              </a:ext>
            </a:extLst>
          </p:cNvPr>
          <p:cNvSpPr/>
          <p:nvPr/>
        </p:nvSpPr>
        <p:spPr>
          <a:xfrm>
            <a:off x="1142940" y="1231095"/>
            <a:ext cx="2969871" cy="447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Waymo One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：無人計程車服務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59614382-89AD-BF27-F42A-E9787965007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726" y="5007478"/>
            <a:ext cx="1368000" cy="13680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55ED423-B9A0-252B-6440-2B8F40A1749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833" y="5007478"/>
            <a:ext cx="1368000" cy="1368000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03B9F8BE-A0C3-42BA-43E7-F2708EE3313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940" y="5007478"/>
            <a:ext cx="1368000" cy="1368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3151A13E-99F5-E7D0-2B2D-A9C1FF1D1F51}"/>
              </a:ext>
            </a:extLst>
          </p:cNvPr>
          <p:cNvSpPr txBox="1"/>
          <p:nvPr/>
        </p:nvSpPr>
        <p:spPr>
          <a:xfrm>
            <a:off x="1142940" y="1821516"/>
            <a:ext cx="37657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透過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APP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叫車，提供</a:t>
            </a:r>
            <a:r>
              <a:rPr lang="en-US" altLang="zh-TW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L4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無駕駛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計程車服務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服務城市：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鳳凰城 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(2018)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舊金山 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(2022)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2021 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   初始服務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2022 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   車輛不配置駕駛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2023.8 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開始商業化服務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洛杉磯 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舊金山及鳳凰城皆逐步擴展服務範圍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德州奧斯丁預計為下一個服務城市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C501D027-E09F-37D6-970D-CC8E3B022CE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727" y="1231095"/>
            <a:ext cx="1639802" cy="326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1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2C1D5-4825-6F77-1A77-85EF6E88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美國自駕車延伸閱讀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90BA06-FCC9-9916-D179-98A92FC26C8A}"/>
              </a:ext>
            </a:extLst>
          </p:cNvPr>
          <p:cNvSpPr txBox="1"/>
          <p:nvPr/>
        </p:nvSpPr>
        <p:spPr>
          <a:xfrm>
            <a:off x="838200" y="1764835"/>
            <a:ext cx="49699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要求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L2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ADAS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系統及自駕車公布事件資料以維護用路人安全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2021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年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月開始執行，相關紀錄去識別化後開放大眾利用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截至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2024.01.16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，自駕車共有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1,084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起事故，其中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Waymo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占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295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件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zh-TW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EF2256E-7A3E-EF7D-FDF3-9764C17A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55241"/>
              </p:ext>
            </p:extLst>
          </p:nvPr>
        </p:nvGraphicFramePr>
        <p:xfrm>
          <a:off x="838200" y="3429000"/>
          <a:ext cx="4969932" cy="3259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4354">
                  <a:extLst>
                    <a:ext uri="{9D8B030D-6E8A-4147-A177-3AD203B41FA5}">
                      <a16:colId xmlns:a16="http://schemas.microsoft.com/office/drawing/2014/main" val="142305513"/>
                    </a:ext>
                  </a:extLst>
                </a:gridCol>
                <a:gridCol w="2225578">
                  <a:extLst>
                    <a:ext uri="{9D8B030D-6E8A-4147-A177-3AD203B41FA5}">
                      <a16:colId xmlns:a16="http://schemas.microsoft.com/office/drawing/2014/main" val="3630637524"/>
                    </a:ext>
                  </a:extLst>
                </a:gridCol>
              </a:tblGrid>
              <a:tr h="721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廠商名稱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回報事件數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單位：件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675195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Waymo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  <a:highlight>
                            <a:srgbClr val="FFFF00"/>
                          </a:highlight>
                          <a:latin typeface="+mj-ea"/>
                          <a:ea typeface="+mj-ea"/>
                        </a:rPr>
                        <a:t>295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94456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Cruise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196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919179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General Motors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  <a:latin typeface="+mj-ea"/>
                          <a:ea typeface="+mj-ea"/>
                        </a:rPr>
                        <a:t>189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83899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Transdev Alternative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149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77306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Zoox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  <a:latin typeface="+mj-ea"/>
                          <a:ea typeface="+mj-ea"/>
                        </a:rPr>
                        <a:t>61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27943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Argo 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32066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Ford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  <a:latin typeface="+mj-ea"/>
                          <a:ea typeface="+mj-ea"/>
                        </a:rPr>
                        <a:t>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47554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May Mobility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  <a:latin typeface="+mj-ea"/>
                          <a:ea typeface="+mj-ea"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66026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Lucid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2027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94F4ED40-9243-7CB6-A0C3-B72B5863B1BA}"/>
              </a:ext>
            </a:extLst>
          </p:cNvPr>
          <p:cNvSpPr/>
          <p:nvPr/>
        </p:nvSpPr>
        <p:spPr>
          <a:xfrm>
            <a:off x="838202" y="1231095"/>
            <a:ext cx="5040000" cy="5337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美國國家公路交通安全管理局 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(NHTSA)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Standing General Order on Crash Reporting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6100BD-D8D7-A4FD-ED2B-653B2AD6DDB9}"/>
              </a:ext>
            </a:extLst>
          </p:cNvPr>
          <p:cNvSpPr/>
          <p:nvPr/>
        </p:nvSpPr>
        <p:spPr>
          <a:xfrm>
            <a:off x="6383867" y="1231095"/>
            <a:ext cx="5040000" cy="5337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NHTSA: AV TEST Initiative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308944-DD1C-F24D-7054-D18A6BFAD228}"/>
              </a:ext>
            </a:extLst>
          </p:cNvPr>
          <p:cNvSpPr txBox="1"/>
          <p:nvPr/>
        </p:nvSpPr>
        <p:spPr>
          <a:xfrm>
            <a:off x="6383866" y="1764835"/>
            <a:ext cx="51908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平台彙整政府及廠商</a:t>
            </a:r>
            <a:r>
              <a:rPr lang="zh-TW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+mj-ea"/>
                <a:ea typeface="+mj-ea"/>
                <a:cs typeface="Arial" panose="020B0604020202020204" pitchFamily="34" charset="0"/>
              </a:rPr>
              <a:t>自願性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提供之自駕車測試資料</a:t>
            </a:r>
            <a:endParaRPr lang="en-US" altLang="zh-TW" sz="1600" dirty="0">
              <a:solidFill>
                <a:prstClr val="black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主要開放資料包括：</a:t>
            </a:r>
            <a:endParaRPr kumimoji="0" lang="en-US" altLang="zh-TW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測試地點 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舊金山、奧斯丁、鳳凰城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測試道路型態 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開放、封閉、私人場域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測試車輛型態 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(shuttle</a:t>
            </a:r>
            <a:r>
              <a:rPr kumimoji="0" lang="zh-TW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、小客車、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配送機器人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…</a:t>
            </a:r>
            <a:r>
              <a:rPr kumimoji="0" lang="en-US" altLang="zh-TW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各公司開放的報告</a:t>
            </a:r>
            <a:r>
              <a:rPr lang="en-US" altLang="zh-TW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zh-TW" altLang="en-US" sz="1600" dirty="0">
                <a:solidFill>
                  <a:prstClr val="black"/>
                </a:solidFill>
                <a:latin typeface="+mj-ea"/>
                <a:ea typeface="+mj-ea"/>
                <a:cs typeface="Arial" panose="020B0604020202020204" pitchFamily="34" charset="0"/>
              </a:rPr>
              <a:t>資訊</a:t>
            </a:r>
            <a:endParaRPr kumimoji="0" lang="zh-TW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79266A8-06B6-86A5-6D19-604DA7C30D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954" y="3523506"/>
            <a:ext cx="5059610" cy="26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訂 20">
      <a:dk1>
        <a:sysClr val="windowText" lastClr="000000"/>
      </a:dk1>
      <a:lt1>
        <a:sysClr val="window" lastClr="FFFFFF"/>
      </a:lt1>
      <a:dk2>
        <a:srgbClr val="39302A"/>
      </a:dk2>
      <a:lt2>
        <a:srgbClr val="95979B"/>
      </a:lt2>
      <a:accent1>
        <a:srgbClr val="F39800"/>
      </a:accent1>
      <a:accent2>
        <a:srgbClr val="EC7016"/>
      </a:accent2>
      <a:accent3>
        <a:srgbClr val="E64823"/>
      </a:accent3>
      <a:accent4>
        <a:srgbClr val="807BB8"/>
      </a:accent4>
      <a:accent5>
        <a:srgbClr val="7AC8CB"/>
      </a:accent5>
      <a:accent6>
        <a:srgbClr val="FFF368"/>
      </a:accent6>
      <a:hlink>
        <a:srgbClr val="2998E3"/>
      </a:hlink>
      <a:folHlink>
        <a:srgbClr val="7F723D"/>
      </a:folHlink>
    </a:clrScheme>
    <a:fontScheme name="LEOTEK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418</Words>
  <Application>Microsoft Office PowerPoint</Application>
  <PresentationFormat>寬螢幕</PresentationFormat>
  <Paragraphs>74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微軟正黑體</vt:lpstr>
      <vt:lpstr>Aptos</vt:lpstr>
      <vt:lpstr>Arial</vt:lpstr>
      <vt:lpstr>Calibri</vt:lpstr>
      <vt:lpstr>Calibri Light</vt:lpstr>
      <vt:lpstr>Office Theme</vt:lpstr>
      <vt:lpstr>Waymo基本資料：領導者與技術</vt:lpstr>
      <vt:lpstr>Waymo基本資料：應用與服務</vt:lpstr>
      <vt:lpstr>美國自駕車延伸閱讀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Waymo基本資料：領導者與服務</dc:title>
  <dc:creator>Allen Hsu</dc:creator>
  <cp:lastModifiedBy>Allen Hsu</cp:lastModifiedBy>
  <cp:revision>1</cp:revision>
  <dcterms:created xsi:type="dcterms:W3CDTF">2024-03-14T07:57:44Z</dcterms:created>
  <dcterms:modified xsi:type="dcterms:W3CDTF">2024-08-15T07:12:11Z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863998-4fb7-40af-9b7f-58501b597a22_Enabled">
    <vt:lpwstr>true</vt:lpwstr>
  </property>
  <property fmtid="{D5CDD505-2E9C-101B-9397-08002B2CF9AE}" pid="3" name="MSIP_Label_f8863998-4fb7-40af-9b7f-58501b597a22_SetDate">
    <vt:lpwstr>2024-03-14T07:58:03Z</vt:lpwstr>
  </property>
  <property fmtid="{D5CDD505-2E9C-101B-9397-08002B2CF9AE}" pid="4" name="MSIP_Label_f8863998-4fb7-40af-9b7f-58501b597a22_Method">
    <vt:lpwstr>Privileged</vt:lpwstr>
  </property>
  <property fmtid="{D5CDD505-2E9C-101B-9397-08002B2CF9AE}" pid="5" name="MSIP_Label_f8863998-4fb7-40af-9b7f-58501b597a22_Name">
    <vt:lpwstr>f8863998-4fb7-40af-9b7f-58501b597a22</vt:lpwstr>
  </property>
  <property fmtid="{D5CDD505-2E9C-101B-9397-08002B2CF9AE}" pid="6" name="MSIP_Label_f8863998-4fb7-40af-9b7f-58501b597a22_SiteId">
    <vt:lpwstr>5a7a259b-6730-404b-bc25-5c6c773229ca</vt:lpwstr>
  </property>
  <property fmtid="{D5CDD505-2E9C-101B-9397-08002B2CF9AE}" pid="7" name="MSIP_Label_f8863998-4fb7-40af-9b7f-58501b597a22_ActionId">
    <vt:lpwstr>970013e6-dc79-49f7-995f-20e46e2fbc50</vt:lpwstr>
  </property>
  <property fmtid="{D5CDD505-2E9C-101B-9397-08002B2CF9AE}" pid="8" name="MSIP_Label_f8863998-4fb7-40af-9b7f-58501b597a22_ContentBits">
    <vt:lpwstr>1</vt:lpwstr>
  </property>
</Properties>
</file>