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8" r:id="rId2"/>
    <p:sldId id="270" r:id="rId3"/>
    <p:sldId id="267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1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>
            <a:extLst>
              <a:ext uri="{FF2B5EF4-FFF2-40B4-BE49-F238E27FC236}">
                <a16:creationId xmlns:a16="http://schemas.microsoft.com/office/drawing/2014/main" id="{296B0012-2485-B43E-D474-4D05260F61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文字版面配置區 2">
            <a:extLst>
              <a:ext uri="{FF2B5EF4-FFF2-40B4-BE49-F238E27FC236}">
                <a16:creationId xmlns:a16="http://schemas.microsoft.com/office/drawing/2014/main" id="{534C94F1-CF54-E8AA-5959-5CC64D812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94" y="1270000"/>
            <a:ext cx="8441066" cy="4849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Noto Sans CJK TC Regular" panose="020B0500000000000000" pitchFamily="34" charset="-128"/>
                <a:ea typeface="Noto Sans CJK TC Regular" panose="020B0500000000000000" pitchFamily="34" charset="-128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  <p:sp>
        <p:nvSpPr>
          <p:cNvPr id="32" name="標題 10">
            <a:extLst>
              <a:ext uri="{FF2B5EF4-FFF2-40B4-BE49-F238E27FC236}">
                <a16:creationId xmlns:a16="http://schemas.microsoft.com/office/drawing/2014/main" id="{BFB404A4-9668-8EC9-C5E8-9E6ACB7FFB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693" y="249905"/>
            <a:ext cx="7086829" cy="816897"/>
          </a:xfrm>
          <a:prstGeom prst="rect">
            <a:avLst/>
          </a:prstGeom>
        </p:spPr>
        <p:txBody>
          <a:bodyPr/>
          <a:lstStyle>
            <a:lvl1pPr>
              <a:defRPr sz="4400" b="0" i="0">
                <a:latin typeface="Noto Sans CJK TC Medium" panose="020B0500000000000000" pitchFamily="34" charset="-128"/>
                <a:ea typeface="Noto Sans CJK TC Medium" panose="020B0500000000000000" pitchFamily="34" charset="-128"/>
              </a:defRPr>
            </a:lvl1pPr>
          </a:lstStyle>
          <a:p>
            <a:r>
              <a:rPr kumimoji="1" lang="zh-TW" altLang="en-US" dirty="0"/>
              <a:t>按一下以編輯標題樣式</a:t>
            </a:r>
          </a:p>
        </p:txBody>
      </p:sp>
    </p:spTree>
    <p:extLst>
      <p:ext uri="{BB962C8B-B14F-4D97-AF65-F5344CB8AC3E}">
        <p14:creationId xmlns:p14="http://schemas.microsoft.com/office/powerpoint/2010/main" val="363187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958DF359-8382-2D06-62EB-3C23FEB551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65B0908D-6437-D1B0-B513-1AFCAAD90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32" y="303693"/>
            <a:ext cx="5461744" cy="727997"/>
          </a:xfrm>
          <a:prstGeom prst="rect">
            <a:avLst/>
          </a:prstGeom>
        </p:spPr>
        <p:txBody>
          <a:bodyPr/>
          <a:lstStyle>
            <a:lvl1pPr>
              <a:defRPr sz="4400" b="1" i="0">
                <a:latin typeface="Noto Sans CJK TC Bold" panose="020B0500000000000000" pitchFamily="34" charset="-128"/>
                <a:ea typeface="Noto Sans CJK TC Bold" panose="020B0500000000000000" pitchFamily="34" charset="-128"/>
              </a:defRPr>
            </a:lvl1pPr>
          </a:lstStyle>
          <a:p>
            <a:r>
              <a:rPr kumimoji="1" lang="zh-TW" altLang="en-US" dirty="0"/>
              <a:t>按一下以編輯</a:t>
            </a:r>
          </a:p>
        </p:txBody>
      </p:sp>
      <p:sp>
        <p:nvSpPr>
          <p:cNvPr id="14" name="文字版面配置區 7">
            <a:extLst>
              <a:ext uri="{FF2B5EF4-FFF2-40B4-BE49-F238E27FC236}">
                <a16:creationId xmlns:a16="http://schemas.microsoft.com/office/drawing/2014/main" id="{A3407D82-6626-364E-E7A4-54A294CF2C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830" y="1257300"/>
            <a:ext cx="5461745" cy="4991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kumimoji="1" lang="zh-TW" altLang="en-US" dirty="0"/>
              <a:t>按一下以編輯文字</a:t>
            </a:r>
          </a:p>
        </p:txBody>
      </p:sp>
      <p:sp>
        <p:nvSpPr>
          <p:cNvPr id="15" name="圖片版面配置區 5">
            <a:extLst>
              <a:ext uri="{FF2B5EF4-FFF2-40B4-BE49-F238E27FC236}">
                <a16:creationId xmlns:a16="http://schemas.microsoft.com/office/drawing/2014/main" id="{7FE8B056-8DF0-2EE6-3C86-C60D9FC36F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6329" y="0"/>
            <a:ext cx="2877671" cy="6858000"/>
          </a:xfrm>
          <a:prstGeom prst="rect">
            <a:avLst/>
          </a:prstGeom>
        </p:spPr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66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A949C1B-DC33-7156-95B0-E3630CA17B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8207BA1-14A0-E36F-2917-E9E41846023E}"/>
              </a:ext>
            </a:extLst>
          </p:cNvPr>
          <p:cNvSpPr txBox="1"/>
          <p:nvPr userDrawn="1"/>
        </p:nvSpPr>
        <p:spPr>
          <a:xfrm>
            <a:off x="2379133" y="1422032"/>
            <a:ext cx="43857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THANK YOU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4B6EF7E-9BB9-6529-19F8-524021B31D3B}"/>
              </a:ext>
            </a:extLst>
          </p:cNvPr>
          <p:cNvSpPr txBox="1"/>
          <p:nvPr userDrawn="1"/>
        </p:nvSpPr>
        <p:spPr>
          <a:xfrm>
            <a:off x="48703" y="2251497"/>
            <a:ext cx="904659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Smart traffic starts with ROADWAY INTELLIMATION</a:t>
            </a:r>
          </a:p>
        </p:txBody>
      </p:sp>
    </p:spTree>
    <p:extLst>
      <p:ext uri="{BB962C8B-B14F-4D97-AF65-F5344CB8AC3E}">
        <p14:creationId xmlns:p14="http://schemas.microsoft.com/office/powerpoint/2010/main" val="1519825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A6AAAE91-9B1D-3809-0956-B5878E0688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文字版面配置區 17">
            <a:extLst>
              <a:ext uri="{FF2B5EF4-FFF2-40B4-BE49-F238E27FC236}">
                <a16:creationId xmlns:a16="http://schemas.microsoft.com/office/drawing/2014/main" id="{E3DB58B2-464B-6A56-37DD-5378139186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82700" y="2299655"/>
            <a:ext cx="6578600" cy="522287"/>
          </a:xfrm>
          <a:prstGeom prst="rect">
            <a:avLst/>
          </a:prstGeom>
        </p:spPr>
        <p:txBody>
          <a:bodyPr/>
          <a:lstStyle>
            <a:lvl1pPr algn="ctr">
              <a:defRPr sz="3200" b="1" i="0">
                <a:solidFill>
                  <a:schemeClr val="bg1"/>
                </a:solidFill>
                <a:latin typeface="Noto Sans CJK TC Bold" panose="020B0500000000000000" pitchFamily="34" charset="-128"/>
                <a:ea typeface="Noto Sans CJK TC Bold" panose="020B0500000000000000" pitchFamily="34" charset="-128"/>
              </a:defRPr>
            </a:lvl1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B48939E-9B37-73C8-B39D-C31920F4EA38}"/>
              </a:ext>
            </a:extLst>
          </p:cNvPr>
          <p:cNvSpPr txBox="1"/>
          <p:nvPr userDrawn="1"/>
        </p:nvSpPr>
        <p:spPr>
          <a:xfrm>
            <a:off x="2379133" y="1422032"/>
            <a:ext cx="43857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7546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室外, 天空, 城市 的圖片&#10;&#10;自動產生的描述">
            <a:extLst>
              <a:ext uri="{FF2B5EF4-FFF2-40B4-BE49-F238E27FC236}">
                <a16:creationId xmlns:a16="http://schemas.microsoft.com/office/drawing/2014/main" id="{8F52A9D2-82A3-5D06-6B3B-976F065E04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文字版面配置區 4">
            <a:extLst>
              <a:ext uri="{FF2B5EF4-FFF2-40B4-BE49-F238E27FC236}">
                <a16:creationId xmlns:a16="http://schemas.microsoft.com/office/drawing/2014/main" id="{F87C4A4E-2081-CEC4-EDCF-325BA74E2A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0669" y="423865"/>
            <a:ext cx="674052" cy="3825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kumimoji="1" lang="en-US" altLang="zh-TW" dirty="0"/>
              <a:t>01</a:t>
            </a:r>
            <a:endParaRPr kumimoji="1" lang="zh-TW" altLang="en-US" dirty="0"/>
          </a:p>
        </p:txBody>
      </p:sp>
      <p:sp>
        <p:nvSpPr>
          <p:cNvPr id="10" name="標題 25">
            <a:extLst>
              <a:ext uri="{FF2B5EF4-FFF2-40B4-BE49-F238E27FC236}">
                <a16:creationId xmlns:a16="http://schemas.microsoft.com/office/drawing/2014/main" id="{C63ADA6B-E6C4-56C0-CA08-C94D1D822C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176" y="2636839"/>
            <a:ext cx="6290297" cy="652463"/>
          </a:xfrm>
          <a:prstGeom prst="rect">
            <a:avLst/>
          </a:prstGeom>
        </p:spPr>
        <p:txBody>
          <a:bodyPr/>
          <a:lstStyle>
            <a:lvl1pPr>
              <a:defRPr sz="6000" b="1" i="0">
                <a:solidFill>
                  <a:schemeClr val="bg1"/>
                </a:solidFill>
                <a:latin typeface="Noto Sans CJK TC Bold" panose="020B0500000000000000" pitchFamily="34" charset="-128"/>
                <a:ea typeface="Noto Sans CJK TC Bold" panose="020B0500000000000000" pitchFamily="34" charset="-128"/>
              </a:defRPr>
            </a:lvl1pPr>
          </a:lstStyle>
          <a:p>
            <a:r>
              <a:rPr kumimoji="1" lang="zh-TW" altLang="en-US" sz="4400" b="1" i="0" dirty="0">
                <a:latin typeface="Noto Sans CJK TC Bold" panose="020B0500000000000000" pitchFamily="34" charset="-128"/>
                <a:ea typeface="Noto Sans CJK TC Bold" panose="020B0500000000000000" pitchFamily="34" charset="-128"/>
              </a:rPr>
              <a:t>按一下以編輯標題</a:t>
            </a:r>
            <a:endParaRPr lang="zh-TW" altLang="en-US" sz="4400" dirty="0"/>
          </a:p>
        </p:txBody>
      </p:sp>
      <p:sp>
        <p:nvSpPr>
          <p:cNvPr id="11" name="文字版面配置區 2">
            <a:extLst>
              <a:ext uri="{FF2B5EF4-FFF2-40B4-BE49-F238E27FC236}">
                <a16:creationId xmlns:a16="http://schemas.microsoft.com/office/drawing/2014/main" id="{12EF8E2B-26C7-7930-5189-4885146513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385" y="3479800"/>
            <a:ext cx="6364287" cy="1104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0000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室外, 城市 的圖片&#10;&#10;自動產生的描述">
            <a:extLst>
              <a:ext uri="{FF2B5EF4-FFF2-40B4-BE49-F238E27FC236}">
                <a16:creationId xmlns:a16="http://schemas.microsoft.com/office/drawing/2014/main" id="{C7438D36-D9F3-3C61-3512-2681C21584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519656AB-D83A-773A-DC11-CE6D54310C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0669" y="423865"/>
            <a:ext cx="674052" cy="3825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kumimoji="1" lang="en-US" altLang="zh-TW" dirty="0"/>
              <a:t>01</a:t>
            </a:r>
            <a:endParaRPr kumimoji="1" lang="zh-TW" altLang="en-US" dirty="0"/>
          </a:p>
        </p:txBody>
      </p:sp>
      <p:sp>
        <p:nvSpPr>
          <p:cNvPr id="9" name="標題 25">
            <a:extLst>
              <a:ext uri="{FF2B5EF4-FFF2-40B4-BE49-F238E27FC236}">
                <a16:creationId xmlns:a16="http://schemas.microsoft.com/office/drawing/2014/main" id="{0628421A-C300-6195-DC92-B322455234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176" y="2636839"/>
            <a:ext cx="6290297" cy="652463"/>
          </a:xfrm>
          <a:prstGeom prst="rect">
            <a:avLst/>
          </a:prstGeom>
        </p:spPr>
        <p:txBody>
          <a:bodyPr/>
          <a:lstStyle>
            <a:lvl1pPr>
              <a:defRPr sz="6000" b="1" i="0">
                <a:solidFill>
                  <a:schemeClr val="bg1"/>
                </a:solidFill>
                <a:latin typeface="Noto Sans CJK TC Bold" panose="020B0500000000000000" pitchFamily="34" charset="-128"/>
                <a:ea typeface="Noto Sans CJK TC Bold" panose="020B0500000000000000" pitchFamily="34" charset="-128"/>
              </a:defRPr>
            </a:lvl1pPr>
          </a:lstStyle>
          <a:p>
            <a:r>
              <a:rPr kumimoji="1" lang="zh-TW" altLang="en-US" sz="4400" b="1" i="0" dirty="0">
                <a:latin typeface="Noto Sans CJK TC Bold" panose="020B0500000000000000" pitchFamily="34" charset="-128"/>
                <a:ea typeface="Noto Sans CJK TC Bold" panose="020B0500000000000000" pitchFamily="34" charset="-128"/>
              </a:rPr>
              <a:t>按一下以編輯標題</a:t>
            </a:r>
            <a:endParaRPr lang="zh-TW" altLang="en-US" sz="4400" dirty="0"/>
          </a:p>
        </p:txBody>
      </p:sp>
      <p:sp>
        <p:nvSpPr>
          <p:cNvPr id="10" name="文字版面配置區 2">
            <a:extLst>
              <a:ext uri="{FF2B5EF4-FFF2-40B4-BE49-F238E27FC236}">
                <a16:creationId xmlns:a16="http://schemas.microsoft.com/office/drawing/2014/main" id="{20578CF7-DBB1-A33E-C959-A39D585AE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385" y="3479800"/>
            <a:ext cx="6364287" cy="1104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7147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一張含有 文字, 光碟, 向量圖形 的圖片&#10;&#10;自動產生的描述">
            <a:extLst>
              <a:ext uri="{FF2B5EF4-FFF2-40B4-BE49-F238E27FC236}">
                <a16:creationId xmlns:a16="http://schemas.microsoft.com/office/drawing/2014/main" id="{F6FD6EC0-CAD5-C390-79B2-9DB75442BA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9FF6A37A-F455-29EF-5173-74031DC7F7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0669" y="423865"/>
            <a:ext cx="674052" cy="3825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kumimoji="1" lang="en-US" altLang="zh-TW" dirty="0"/>
              <a:t>01</a:t>
            </a:r>
            <a:endParaRPr kumimoji="1" lang="zh-TW" altLang="en-US" dirty="0"/>
          </a:p>
        </p:txBody>
      </p:sp>
      <p:sp>
        <p:nvSpPr>
          <p:cNvPr id="9" name="標題 25">
            <a:extLst>
              <a:ext uri="{FF2B5EF4-FFF2-40B4-BE49-F238E27FC236}">
                <a16:creationId xmlns:a16="http://schemas.microsoft.com/office/drawing/2014/main" id="{90A02D31-F3B4-5680-6AC2-3420B053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77" y="2657159"/>
            <a:ext cx="3577510" cy="6524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Noto Sans CJK TC Bold" panose="020B0500000000000000" pitchFamily="34" charset="-128"/>
                <a:ea typeface="Noto Sans CJK TC Bold" panose="020B0500000000000000" pitchFamily="34" charset="-128"/>
              </a:defRPr>
            </a:lvl1pPr>
          </a:lstStyle>
          <a:p>
            <a:r>
              <a:rPr kumimoji="1" lang="zh-TW" altLang="en-US" sz="4400" b="1" i="0" dirty="0">
                <a:latin typeface="Noto Sans CJK TC Bold" panose="020B0500000000000000" pitchFamily="34" charset="-128"/>
                <a:ea typeface="Noto Sans CJK TC Bold" panose="020B0500000000000000" pitchFamily="34" charset="-128"/>
              </a:rPr>
              <a:t>按一下以編輯</a:t>
            </a:r>
            <a:endParaRPr lang="zh-TW" altLang="en-US" sz="4400" dirty="0"/>
          </a:p>
        </p:txBody>
      </p:sp>
      <p:sp>
        <p:nvSpPr>
          <p:cNvPr id="10" name="文字版面配置區 2">
            <a:extLst>
              <a:ext uri="{FF2B5EF4-FFF2-40B4-BE49-F238E27FC236}">
                <a16:creationId xmlns:a16="http://schemas.microsoft.com/office/drawing/2014/main" id="{9D57D370-CB11-30C8-2667-47F3BC770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385" y="3479800"/>
            <a:ext cx="3619591" cy="1104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kumimoji="1" lang="zh-TW" altLang="en-US" dirty="0"/>
              <a:t>按一下以編輯</a:t>
            </a:r>
          </a:p>
        </p:txBody>
      </p:sp>
    </p:spTree>
    <p:extLst>
      <p:ext uri="{BB962C8B-B14F-4D97-AF65-F5344CB8AC3E}">
        <p14:creationId xmlns:p14="http://schemas.microsoft.com/office/powerpoint/2010/main" val="233733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C5D752F-CFAC-B06A-0A05-E58E964816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243152" cy="694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8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F6955233-59F4-1858-95E9-A6B5F4A9A3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圖片版面配置區 10">
            <a:extLst>
              <a:ext uri="{FF2B5EF4-FFF2-40B4-BE49-F238E27FC236}">
                <a16:creationId xmlns:a16="http://schemas.microsoft.com/office/drawing/2014/main" id="{A6809F77-B1CF-7DD6-FE18-8354980FD7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3057525"/>
          </a:xfrm>
          <a:prstGeom prst="rect">
            <a:avLst/>
          </a:prstGeo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8" name="標題 11">
            <a:extLst>
              <a:ext uri="{FF2B5EF4-FFF2-40B4-BE49-F238E27FC236}">
                <a16:creationId xmlns:a16="http://schemas.microsoft.com/office/drawing/2014/main" id="{84DC37D4-7B42-3054-20E8-A42D5A9547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1682" y="1924526"/>
            <a:ext cx="4980635" cy="699997"/>
          </a:xfrm>
          <a:prstGeom prst="rect">
            <a:avLst/>
          </a:prstGeom>
        </p:spPr>
        <p:txBody>
          <a:bodyPr/>
          <a:lstStyle>
            <a:lvl1pPr algn="ctr">
              <a:defRPr sz="3500" b="0" i="0">
                <a:latin typeface="Noto Sans CJK TC Medium" panose="020B0500000000000000" pitchFamily="34" charset="-128"/>
                <a:ea typeface="Noto Sans CJK TC Medium" panose="020B0500000000000000" pitchFamily="34" charset="-128"/>
              </a:defRPr>
            </a:lvl1pPr>
          </a:lstStyle>
          <a:p>
            <a:r>
              <a:rPr kumimoji="1" lang="zh-TW" altLang="en-US" dirty="0"/>
              <a:t>按一下以編輯標題樣式</a:t>
            </a:r>
          </a:p>
        </p:txBody>
      </p:sp>
      <p:sp>
        <p:nvSpPr>
          <p:cNvPr id="9" name="文字版面配置區 3">
            <a:extLst>
              <a:ext uri="{FF2B5EF4-FFF2-40B4-BE49-F238E27FC236}">
                <a16:creationId xmlns:a16="http://schemas.microsoft.com/office/drawing/2014/main" id="{43E5BCC6-2C2F-B04E-4D3F-63D8B586D3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815" y="3314700"/>
            <a:ext cx="8426370" cy="28956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TW" altLang="en-US" dirty="0"/>
              <a:t>按一下以編輯文字樣式</a:t>
            </a:r>
          </a:p>
        </p:txBody>
      </p:sp>
    </p:spTree>
    <p:extLst>
      <p:ext uri="{BB962C8B-B14F-4D97-AF65-F5344CB8AC3E}">
        <p14:creationId xmlns:p14="http://schemas.microsoft.com/office/powerpoint/2010/main" val="83148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一張含有 桌 的圖片&#10;&#10;自動產生的描述">
            <a:extLst>
              <a:ext uri="{FF2B5EF4-FFF2-40B4-BE49-F238E27FC236}">
                <a16:creationId xmlns:a16="http://schemas.microsoft.com/office/drawing/2014/main" id="{997B8918-73C1-8E2E-DF19-A6A5AEE747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圖片版面配置區 5">
            <a:extLst>
              <a:ext uri="{FF2B5EF4-FFF2-40B4-BE49-F238E27FC236}">
                <a16:creationId xmlns:a16="http://schemas.microsoft.com/office/drawing/2014/main" id="{E0E03F08-EC2F-92E3-0180-0F50C09A1A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5060950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9" name="圖片版面配置區 5">
            <a:extLst>
              <a:ext uri="{FF2B5EF4-FFF2-40B4-BE49-F238E27FC236}">
                <a16:creationId xmlns:a16="http://schemas.microsoft.com/office/drawing/2014/main" id="{5EC0A873-9B82-0BF6-B02C-47C0613489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1" y="0"/>
            <a:ext cx="4572000" cy="5060950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C072649D-9584-7746-F4B8-998F9A3015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351" y="5425746"/>
            <a:ext cx="3832287" cy="364518"/>
          </a:xfrm>
          <a:prstGeom prst="rect">
            <a:avLst/>
          </a:prstGeom>
        </p:spPr>
        <p:txBody>
          <a:bodyPr/>
          <a:lstStyle>
            <a:lvl1pPr>
              <a:defRPr sz="2000" b="1" i="0" spc="300">
                <a:latin typeface="Noto Sans CJK TC Bold" panose="020B0500000000000000" pitchFamily="34" charset="-128"/>
                <a:ea typeface="Noto Sans CJK TC Bold" panose="020B0500000000000000" pitchFamily="34" charset="-128"/>
              </a:defRPr>
            </a:lvl1pPr>
          </a:lstStyle>
          <a:p>
            <a:r>
              <a:rPr kumimoji="1" lang="zh-TW" altLang="en-US" dirty="0"/>
              <a:t>按一下以編輯標題樣式</a:t>
            </a:r>
          </a:p>
        </p:txBody>
      </p:sp>
      <p:sp>
        <p:nvSpPr>
          <p:cNvPr id="11" name="內容版面配置區 12">
            <a:extLst>
              <a:ext uri="{FF2B5EF4-FFF2-40B4-BE49-F238E27FC236}">
                <a16:creationId xmlns:a16="http://schemas.microsoft.com/office/drawing/2014/main" id="{B6B40664-8134-3C38-6616-7A469A9DEA2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05639" y="5834637"/>
            <a:ext cx="2737815" cy="320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0" i="0">
                <a:latin typeface="Noto Sans CJK TC Regular" panose="020B0500000000000000" pitchFamily="34" charset="-128"/>
                <a:ea typeface="Noto Sans CJK TC Regular" panose="020B0500000000000000" pitchFamily="34" charset="-128"/>
              </a:defRPr>
            </a:lvl1pPr>
          </a:lstStyle>
          <a:p>
            <a:pPr lvl="0"/>
            <a:r>
              <a:rPr kumimoji="1" lang="zh-TW" altLang="en-US" dirty="0"/>
              <a:t>按一下以編輯</a:t>
            </a:r>
          </a:p>
        </p:txBody>
      </p:sp>
      <p:sp>
        <p:nvSpPr>
          <p:cNvPr id="12" name="內容版面配置區 12">
            <a:extLst>
              <a:ext uri="{FF2B5EF4-FFF2-40B4-BE49-F238E27FC236}">
                <a16:creationId xmlns:a16="http://schemas.microsoft.com/office/drawing/2014/main" id="{05DD6548-20D6-2755-E289-71DD12AC3D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4364" y="5834637"/>
            <a:ext cx="2737815" cy="320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0" i="0">
                <a:latin typeface="Noto Sans CJK TC Regular" panose="020B0500000000000000" pitchFamily="34" charset="-128"/>
                <a:ea typeface="Noto Sans CJK TC Regular" panose="020B0500000000000000" pitchFamily="34" charset="-128"/>
              </a:defRPr>
            </a:lvl1pPr>
          </a:lstStyle>
          <a:p>
            <a:pPr lvl="0"/>
            <a:r>
              <a:rPr kumimoji="1" lang="zh-TW" altLang="en-US" dirty="0"/>
              <a:t>按一下以編輯</a:t>
            </a:r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5347497B-9351-C748-C8B2-96A5FCD024E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24364" y="5432229"/>
            <a:ext cx="2737815" cy="320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latin typeface="Noto Sans CJK TC Bold" panose="020B0500000000000000" pitchFamily="34" charset="-128"/>
                <a:ea typeface="Noto Sans CJK TC Bold" panose="020B0500000000000000" pitchFamily="34" charset="-128"/>
              </a:defRPr>
            </a:lvl1pPr>
          </a:lstStyle>
          <a:p>
            <a:pPr lvl="0"/>
            <a:r>
              <a:rPr kumimoji="1" lang="zh-TW" altLang="en-US" dirty="0"/>
              <a:t>按一下以編輯</a:t>
            </a:r>
          </a:p>
        </p:txBody>
      </p:sp>
    </p:spTree>
    <p:extLst>
      <p:ext uri="{BB962C8B-B14F-4D97-AF65-F5344CB8AC3E}">
        <p14:creationId xmlns:p14="http://schemas.microsoft.com/office/powerpoint/2010/main" val="274845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55B7697-93CE-B69E-DE66-730581DB11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00"/>
          <a:stretch/>
        </p:blipFill>
        <p:spPr>
          <a:xfrm>
            <a:off x="6629" y="0"/>
            <a:ext cx="9144000" cy="6858000"/>
          </a:xfrm>
          <a:prstGeom prst="rect">
            <a:avLst/>
          </a:prstGeom>
        </p:spPr>
      </p:pic>
      <p:sp>
        <p:nvSpPr>
          <p:cNvPr id="9" name="標題 9">
            <a:extLst>
              <a:ext uri="{FF2B5EF4-FFF2-40B4-BE49-F238E27FC236}">
                <a16:creationId xmlns:a16="http://schemas.microsoft.com/office/drawing/2014/main" id="{475C9C74-4446-EC11-EE8E-1024F63C2F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8633" y="5425746"/>
            <a:ext cx="3832287" cy="364518"/>
          </a:xfrm>
          <a:prstGeom prst="rect">
            <a:avLst/>
          </a:prstGeom>
        </p:spPr>
        <p:txBody>
          <a:bodyPr/>
          <a:lstStyle>
            <a:lvl1pPr>
              <a:defRPr sz="2000" b="1" i="0" spc="300">
                <a:latin typeface="Noto Sans CJK TC Bold" panose="020B0500000000000000" pitchFamily="34" charset="-128"/>
                <a:ea typeface="Noto Sans CJK TC Bold" panose="020B0500000000000000" pitchFamily="34" charset="-128"/>
              </a:defRPr>
            </a:lvl1pPr>
          </a:lstStyle>
          <a:p>
            <a:r>
              <a:rPr kumimoji="1" lang="zh-TW" altLang="en-US" dirty="0"/>
              <a:t>按一下以編輯標題樣式</a:t>
            </a:r>
          </a:p>
        </p:txBody>
      </p:sp>
      <p:sp>
        <p:nvSpPr>
          <p:cNvPr id="10" name="內容版面配置區 12">
            <a:extLst>
              <a:ext uri="{FF2B5EF4-FFF2-40B4-BE49-F238E27FC236}">
                <a16:creationId xmlns:a16="http://schemas.microsoft.com/office/drawing/2014/main" id="{C8E5CF0F-5E72-74EF-2525-341B04E77E2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06921" y="5834637"/>
            <a:ext cx="2737815" cy="320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0" i="0">
                <a:latin typeface="Noto Sans CJK TC Regular" panose="020B0500000000000000" pitchFamily="34" charset="-128"/>
                <a:ea typeface="Noto Sans CJK TC Regular" panose="020B0500000000000000" pitchFamily="34" charset="-128"/>
              </a:defRPr>
            </a:lvl1pPr>
          </a:lstStyle>
          <a:p>
            <a:pPr lvl="0"/>
            <a:r>
              <a:rPr kumimoji="1" lang="zh-TW" altLang="en-US" dirty="0"/>
              <a:t>按一下以編輯</a:t>
            </a:r>
          </a:p>
        </p:txBody>
      </p:sp>
      <p:sp>
        <p:nvSpPr>
          <p:cNvPr id="11" name="圖片版面配置區 5">
            <a:extLst>
              <a:ext uri="{FF2B5EF4-FFF2-40B4-BE49-F238E27FC236}">
                <a16:creationId xmlns:a16="http://schemas.microsoft.com/office/drawing/2014/main" id="{D4C76419-49BB-0C3E-8342-88EDCD5FD7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627" y="0"/>
            <a:ext cx="4572000" cy="5060950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12" name="圖片版面配置區 5">
            <a:extLst>
              <a:ext uri="{FF2B5EF4-FFF2-40B4-BE49-F238E27FC236}">
                <a16:creationId xmlns:a16="http://schemas.microsoft.com/office/drawing/2014/main" id="{BF4D43C0-D750-6193-A734-8701C003C6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0" y="0"/>
            <a:ext cx="4572000" cy="5060950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333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3AB7F330-5717-F8DA-21B3-C5F61ADB53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圖片版面配置區 5">
            <a:extLst>
              <a:ext uri="{FF2B5EF4-FFF2-40B4-BE49-F238E27FC236}">
                <a16:creationId xmlns:a16="http://schemas.microsoft.com/office/drawing/2014/main" id="{81BB32D7-E76D-97C2-FEF9-9C2C7DE2B5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4090737"/>
          </a:xfrm>
          <a:prstGeom prst="rect">
            <a:avLst/>
          </a:prstGeo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12" name="標題 11">
            <a:extLst>
              <a:ext uri="{FF2B5EF4-FFF2-40B4-BE49-F238E27FC236}">
                <a16:creationId xmlns:a16="http://schemas.microsoft.com/office/drawing/2014/main" id="{8399218C-CDA6-F8D6-77E0-C04A8DE85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3736" y="2529086"/>
            <a:ext cx="7196528" cy="699997"/>
          </a:xfrm>
          <a:prstGeom prst="rect">
            <a:avLst/>
          </a:prstGeom>
        </p:spPr>
        <p:txBody>
          <a:bodyPr/>
          <a:lstStyle>
            <a:lvl1pPr algn="ctr">
              <a:defRPr sz="3500" b="0" i="0">
                <a:latin typeface="Noto Sans CJK TC Medium" panose="020B0500000000000000" pitchFamily="34" charset="-128"/>
                <a:ea typeface="Noto Sans CJK TC Medium" panose="020B0500000000000000" pitchFamily="34" charset="-128"/>
              </a:defRPr>
            </a:lvl1pPr>
          </a:lstStyle>
          <a:p>
            <a:r>
              <a:rPr kumimoji="1" lang="zh-TW" altLang="en-US" dirty="0"/>
              <a:t>按一下以編輯標題樣式</a:t>
            </a:r>
          </a:p>
        </p:txBody>
      </p:sp>
      <p:sp>
        <p:nvSpPr>
          <p:cNvPr id="16" name="文字版面配置區 9">
            <a:extLst>
              <a:ext uri="{FF2B5EF4-FFF2-40B4-BE49-F238E27FC236}">
                <a16:creationId xmlns:a16="http://schemas.microsoft.com/office/drawing/2014/main" id="{0DFB3CB7-230D-5334-F169-C7A1D5B996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3494" y="4532051"/>
            <a:ext cx="1365869" cy="1550633"/>
          </a:xfrm>
          <a:prstGeom prst="rect">
            <a:avLst/>
          </a:prstGeom>
        </p:spPr>
        <p:txBody>
          <a:bodyPr/>
          <a:lstStyle>
            <a:lvl1pPr algn="ctr">
              <a:defRPr sz="2400" b="0" i="0">
                <a:latin typeface="Noto Sans CJK TC Medium" panose="020B0500000000000000" pitchFamily="34" charset="-128"/>
                <a:ea typeface="Noto Sans CJK TC Medium" panose="020B0500000000000000" pitchFamily="34" charset="-128"/>
              </a:defRPr>
            </a:lvl1pPr>
          </a:lstStyle>
          <a:p>
            <a:pPr lvl="0"/>
            <a:r>
              <a:rPr kumimoji="1" lang="zh-TW" altLang="en-US" dirty="0"/>
              <a:t>按一下以編輯</a:t>
            </a:r>
          </a:p>
        </p:txBody>
      </p:sp>
      <p:sp>
        <p:nvSpPr>
          <p:cNvPr id="17" name="文字版面配置區 9">
            <a:extLst>
              <a:ext uri="{FF2B5EF4-FFF2-40B4-BE49-F238E27FC236}">
                <a16:creationId xmlns:a16="http://schemas.microsoft.com/office/drawing/2014/main" id="{649A44A0-8D6C-6C73-3A8A-11B1D02A7B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63874" y="4532051"/>
            <a:ext cx="1365869" cy="1550633"/>
          </a:xfrm>
          <a:prstGeom prst="rect">
            <a:avLst/>
          </a:prstGeom>
        </p:spPr>
        <p:txBody>
          <a:bodyPr/>
          <a:lstStyle>
            <a:lvl1pPr algn="ctr">
              <a:defRPr sz="2400" b="0" i="0">
                <a:latin typeface="Noto Sans CJK TC Medium" panose="020B0500000000000000" pitchFamily="34" charset="-128"/>
                <a:ea typeface="Noto Sans CJK TC Medium" panose="020B0500000000000000" pitchFamily="34" charset="-128"/>
              </a:defRPr>
            </a:lvl1pPr>
          </a:lstStyle>
          <a:p>
            <a:pPr lvl="0"/>
            <a:r>
              <a:rPr kumimoji="1" lang="zh-TW" altLang="en-US" dirty="0"/>
              <a:t>按一下以編輯</a:t>
            </a:r>
          </a:p>
        </p:txBody>
      </p:sp>
      <p:sp>
        <p:nvSpPr>
          <p:cNvPr id="19" name="文字版面配置區 9">
            <a:extLst>
              <a:ext uri="{FF2B5EF4-FFF2-40B4-BE49-F238E27FC236}">
                <a16:creationId xmlns:a16="http://schemas.microsoft.com/office/drawing/2014/main" id="{0447DF44-5FBD-D8E4-51E1-0CF1DDE34F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14255" y="4532051"/>
            <a:ext cx="1365869" cy="1550633"/>
          </a:xfrm>
          <a:prstGeom prst="rect">
            <a:avLst/>
          </a:prstGeom>
        </p:spPr>
        <p:txBody>
          <a:bodyPr/>
          <a:lstStyle>
            <a:lvl1pPr algn="ctr">
              <a:defRPr sz="2400" b="0" i="0">
                <a:latin typeface="Noto Sans CJK TC Medium" panose="020B0500000000000000" pitchFamily="34" charset="-128"/>
                <a:ea typeface="Noto Sans CJK TC Medium" panose="020B0500000000000000" pitchFamily="34" charset="-128"/>
              </a:defRPr>
            </a:lvl1pPr>
          </a:lstStyle>
          <a:p>
            <a:pPr lvl="0"/>
            <a:r>
              <a:rPr kumimoji="1" lang="zh-TW" altLang="en-US" dirty="0"/>
              <a:t>按一下以編輯</a:t>
            </a:r>
          </a:p>
        </p:txBody>
      </p:sp>
      <p:sp>
        <p:nvSpPr>
          <p:cNvPr id="21" name="文字版面配置區 9">
            <a:extLst>
              <a:ext uri="{FF2B5EF4-FFF2-40B4-BE49-F238E27FC236}">
                <a16:creationId xmlns:a16="http://schemas.microsoft.com/office/drawing/2014/main" id="{BC15D02B-405B-18E1-C0C1-2F5343C2C4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4636" y="4532051"/>
            <a:ext cx="1365869" cy="1550633"/>
          </a:xfrm>
          <a:prstGeom prst="rect">
            <a:avLst/>
          </a:prstGeom>
        </p:spPr>
        <p:txBody>
          <a:bodyPr/>
          <a:lstStyle>
            <a:lvl1pPr algn="ctr">
              <a:defRPr sz="2400" b="0" i="0">
                <a:latin typeface="Noto Sans CJK TC Medium" panose="020B0500000000000000" pitchFamily="34" charset="-128"/>
                <a:ea typeface="Noto Sans CJK TC Medium" panose="020B0500000000000000" pitchFamily="34" charset="-128"/>
              </a:defRPr>
            </a:lvl1pPr>
          </a:lstStyle>
          <a:p>
            <a:pPr lvl="0"/>
            <a:r>
              <a:rPr kumimoji="1" lang="zh-TW" altLang="en-US" dirty="0"/>
              <a:t>按一下以編輯</a:t>
            </a:r>
          </a:p>
        </p:txBody>
      </p:sp>
    </p:spTree>
    <p:extLst>
      <p:ext uri="{BB962C8B-B14F-4D97-AF65-F5344CB8AC3E}">
        <p14:creationId xmlns:p14="http://schemas.microsoft.com/office/powerpoint/2010/main" val="3462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B542356-FED0-E29F-764F-E163E84784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F9358197-30BD-19AB-5465-222A7BE4E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573" y="249905"/>
            <a:ext cx="3767415" cy="727997"/>
          </a:xfrm>
          <a:prstGeom prst="rect">
            <a:avLst/>
          </a:prstGeom>
        </p:spPr>
        <p:txBody>
          <a:bodyPr/>
          <a:lstStyle>
            <a:lvl1pPr>
              <a:defRPr sz="4400" b="1" i="0">
                <a:latin typeface="Noto Sans CJK TC Bold" panose="020B0500000000000000" pitchFamily="34" charset="-128"/>
                <a:ea typeface="Noto Sans CJK TC Bold" panose="020B0500000000000000" pitchFamily="34" charset="-128"/>
              </a:defRPr>
            </a:lvl1pPr>
          </a:lstStyle>
          <a:p>
            <a:r>
              <a:rPr kumimoji="1" lang="zh-TW" altLang="en-US" dirty="0"/>
              <a:t>按一下以編輯</a:t>
            </a:r>
          </a:p>
        </p:txBody>
      </p:sp>
      <p:sp>
        <p:nvSpPr>
          <p:cNvPr id="8" name="圖片版面配置區 5">
            <a:extLst>
              <a:ext uri="{FF2B5EF4-FFF2-40B4-BE49-F238E27FC236}">
                <a16:creationId xmlns:a16="http://schemas.microsoft.com/office/drawing/2014/main" id="{499AF32F-C2F7-84EE-6C6B-82BF4BDAE7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399430" cy="6858000"/>
          </a:xfrm>
          <a:prstGeom prst="rect">
            <a:avLst/>
          </a:prstGeo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9" name="文字版面配置區 7">
            <a:extLst>
              <a:ext uri="{FF2B5EF4-FFF2-40B4-BE49-F238E27FC236}">
                <a16:creationId xmlns:a16="http://schemas.microsoft.com/office/drawing/2014/main" id="{DA019E73-89F2-6E52-DC21-37563B2B82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4572" y="1257300"/>
            <a:ext cx="3767416" cy="4991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kumimoji="1" lang="zh-TW" altLang="en-US" dirty="0"/>
              <a:t>按一下以編輯文字</a:t>
            </a:r>
          </a:p>
        </p:txBody>
      </p:sp>
    </p:spTree>
    <p:extLst>
      <p:ext uri="{BB962C8B-B14F-4D97-AF65-F5344CB8AC3E}">
        <p14:creationId xmlns:p14="http://schemas.microsoft.com/office/powerpoint/2010/main" val="12857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908BB93-1C86-2B46-7131-E9464BE689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52C8C87F-3E9E-465B-2036-55E557E7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950" y="249905"/>
            <a:ext cx="5260038" cy="727997"/>
          </a:xfrm>
          <a:prstGeom prst="rect">
            <a:avLst/>
          </a:prstGeom>
        </p:spPr>
        <p:txBody>
          <a:bodyPr/>
          <a:lstStyle>
            <a:lvl1pPr>
              <a:defRPr sz="4400" b="1" i="0">
                <a:latin typeface="Noto Sans CJK TC Bold" panose="020B0500000000000000" pitchFamily="34" charset="-128"/>
                <a:ea typeface="Noto Sans CJK TC Bold" panose="020B0500000000000000" pitchFamily="34" charset="-128"/>
              </a:defRPr>
            </a:lvl1pPr>
          </a:lstStyle>
          <a:p>
            <a:r>
              <a:rPr kumimoji="1" lang="zh-TW" altLang="en-US" dirty="0"/>
              <a:t>按一下以編輯</a:t>
            </a:r>
          </a:p>
        </p:txBody>
      </p:sp>
      <p:sp>
        <p:nvSpPr>
          <p:cNvPr id="11" name="圖片版面配置區 5">
            <a:extLst>
              <a:ext uri="{FF2B5EF4-FFF2-40B4-BE49-F238E27FC236}">
                <a16:creationId xmlns:a16="http://schemas.microsoft.com/office/drawing/2014/main" id="{322C3095-F5A7-92B3-5F2A-3BFF5635DF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877671" cy="6858000"/>
          </a:xfrm>
          <a:prstGeom prst="rect">
            <a:avLst/>
          </a:prstGeo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12" name="文字版面配置區 7">
            <a:extLst>
              <a:ext uri="{FF2B5EF4-FFF2-40B4-BE49-F238E27FC236}">
                <a16:creationId xmlns:a16="http://schemas.microsoft.com/office/drawing/2014/main" id="{815FDC8F-5C0B-25CE-C877-31097624C4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51948" y="1257300"/>
            <a:ext cx="5260039" cy="4991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kumimoji="1" lang="zh-TW" altLang="en-US" dirty="0"/>
              <a:t>按一下以編輯文字</a:t>
            </a:r>
          </a:p>
        </p:txBody>
      </p:sp>
    </p:spTree>
    <p:extLst>
      <p:ext uri="{BB962C8B-B14F-4D97-AF65-F5344CB8AC3E}">
        <p14:creationId xmlns:p14="http://schemas.microsoft.com/office/powerpoint/2010/main" val="14594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0005EC78-918D-D2B7-30E9-7BAD4C57E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616CC3B2-ED01-9342-2AAE-103C5CA6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32" y="303693"/>
            <a:ext cx="3767415" cy="727997"/>
          </a:xfrm>
          <a:prstGeom prst="rect">
            <a:avLst/>
          </a:prstGeom>
        </p:spPr>
        <p:txBody>
          <a:bodyPr/>
          <a:lstStyle>
            <a:lvl1pPr>
              <a:defRPr sz="4400" b="1" i="0">
                <a:latin typeface="Noto Sans CJK TC Bold" panose="020B0500000000000000" pitchFamily="34" charset="-128"/>
                <a:ea typeface="Noto Sans CJK TC Bold" panose="020B0500000000000000" pitchFamily="34" charset="-128"/>
              </a:defRPr>
            </a:lvl1pPr>
          </a:lstStyle>
          <a:p>
            <a:r>
              <a:rPr kumimoji="1" lang="zh-TW" altLang="en-US" dirty="0"/>
              <a:t>按一下以編輯</a:t>
            </a:r>
          </a:p>
        </p:txBody>
      </p:sp>
      <p:sp>
        <p:nvSpPr>
          <p:cNvPr id="10" name="圖片版面配置區 5">
            <a:extLst>
              <a:ext uri="{FF2B5EF4-FFF2-40B4-BE49-F238E27FC236}">
                <a16:creationId xmlns:a16="http://schemas.microsoft.com/office/drawing/2014/main" id="{D3B2F45D-6661-111A-11BB-02DC46D5F9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4570" y="0"/>
            <a:ext cx="4399430" cy="6858000"/>
          </a:xfrm>
          <a:prstGeom prst="rect">
            <a:avLst/>
          </a:prstGeo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11" name="文字版面配置區 7">
            <a:extLst>
              <a:ext uri="{FF2B5EF4-FFF2-40B4-BE49-F238E27FC236}">
                <a16:creationId xmlns:a16="http://schemas.microsoft.com/office/drawing/2014/main" id="{F4119D13-8D58-326A-E929-D4514A7399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831" y="1257300"/>
            <a:ext cx="3767416" cy="4991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kumimoji="1" lang="zh-TW" altLang="en-US" dirty="0"/>
              <a:t>按一下以編輯文字</a:t>
            </a:r>
          </a:p>
        </p:txBody>
      </p:sp>
    </p:spTree>
    <p:extLst>
      <p:ext uri="{BB962C8B-B14F-4D97-AF65-F5344CB8AC3E}">
        <p14:creationId xmlns:p14="http://schemas.microsoft.com/office/powerpoint/2010/main" val="62358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18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4" r:id="rId12"/>
    <p:sldLayoutId id="2147483671" r:id="rId13"/>
    <p:sldLayoutId id="2147483672" r:id="rId14"/>
    <p:sldLayoutId id="214748367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3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C6EC6EAA-8227-1880-C589-101DA1D3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CA7E4117-2E9F-8989-1645-B938D5B9AB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D877834C-0510-4BED-4677-04893E229E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026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836E7CC-9414-126F-7DEB-2657CADD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圖片版面配置區 5">
            <a:extLst>
              <a:ext uri="{FF2B5EF4-FFF2-40B4-BE49-F238E27FC236}">
                <a16:creationId xmlns:a16="http://schemas.microsoft.com/office/drawing/2014/main" id="{7CF34C01-2B50-C871-02C8-D8F5AE72D1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64870D3A-8F91-66FA-9483-8F186F1147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701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724F80B-AC97-CAB1-2DB2-2208C95E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5806CB46-4DE1-9A2D-47BA-BE291CF0F0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圖片版面配置區 5">
            <a:extLst>
              <a:ext uri="{FF2B5EF4-FFF2-40B4-BE49-F238E27FC236}">
                <a16:creationId xmlns:a16="http://schemas.microsoft.com/office/drawing/2014/main" id="{8B0249D3-8C49-CF7A-1472-F0A4482790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023911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B0C434-4235-8874-DE73-DE6145FA7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12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80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C21EBC8-579C-BCC5-FF97-2D651082CB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endParaRPr kumimoji="1"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0A0B5F1-B2A2-F9FD-3B69-0BB75085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EF9252-D8D6-A186-8317-A4540F0F18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111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91C3B60A-AC1F-1FA6-ED1E-A6478B49A4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5B64B66-0C75-0A3B-7C74-E9E80713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C93A6AFC-1C70-F19B-5795-A9957EE2AA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80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DDBE3D9-E639-720E-5F1D-8BEEF54C89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E515962-9F88-1E51-B0DC-12A34087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F8BC670-09D4-CC43-DAAE-3B2BC744E1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469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7B23074D-40E5-05AE-A839-5A7041359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71FAF8F6-4C09-A27A-C761-490977C9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67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圖片版面配置區 5">
            <a:extLst>
              <a:ext uri="{FF2B5EF4-FFF2-40B4-BE49-F238E27FC236}">
                <a16:creationId xmlns:a16="http://schemas.microsoft.com/office/drawing/2014/main" id="{F6168470-5AE1-3F89-648C-EEF6D834D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3C5A3EAC-CC65-6032-33C9-68D60A56D2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EC5D3DF7-645E-E97F-EBCC-4B44F983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48671E4-4116-F7AC-3867-B3CD70C19A8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C5407CAA-6F37-5938-93CA-2272B758E5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C998A345-FC0B-C9A6-C50A-483437125EF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65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7D9B8E7E-6E18-5498-0B9B-D75B917D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B6251344-2E58-316B-E64B-ACC55CE9DDB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6DFF4704-1DE5-B8B6-080F-25FD4A592C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267A139E-2443-432D-C493-24418646DB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13620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20305CDF-4EC2-7EDD-9955-7C58BD6627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標題 11">
            <a:extLst>
              <a:ext uri="{FF2B5EF4-FFF2-40B4-BE49-F238E27FC236}">
                <a16:creationId xmlns:a16="http://schemas.microsoft.com/office/drawing/2014/main" id="{2309F0CF-4B11-B045-9F00-4DC2DB33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A0F44419-90B3-C900-9269-7FE77B14D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9F6C65A8-B930-B557-6590-5748F089A0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944EF13A-E829-75FE-8B18-615D78AB9E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578B9CD1-0649-6536-8E3A-BC0618BC1A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98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818341AE-3A14-FA3A-7AC6-D21A8BBD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FE251227-680A-D1C9-B93F-FA13A36878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67A60AD7-481C-F554-EF4D-A04434957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49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0</Words>
  <Application>Microsoft Macintosh PowerPoint</Application>
  <PresentationFormat>如螢幕大小 (4:3)</PresentationFormat>
  <Paragraphs>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Noto Sans CJK TC Bold</vt:lpstr>
      <vt:lpstr>Noto Sans CJK TC Medium</vt:lpstr>
      <vt:lpstr>Noto Sans CJK TC Regular</vt:lpstr>
      <vt:lpstr>Arial</vt:lpstr>
      <vt:lpstr>Calibri</vt:lpstr>
      <vt:lpstr>Helvetica Neue</vt:lpstr>
      <vt:lpstr>Helvetica Neue Medium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安根 設計</dc:creator>
  <cp:lastModifiedBy>安根 設計</cp:lastModifiedBy>
  <cp:revision>10</cp:revision>
  <dcterms:created xsi:type="dcterms:W3CDTF">2022-05-31T06:07:44Z</dcterms:created>
  <dcterms:modified xsi:type="dcterms:W3CDTF">2022-05-31T08:48:13Z</dcterms:modified>
</cp:coreProperties>
</file>