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49Ih0awzxTs8PgQfmMc6eyg70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0562D0-52B9-4125-A424-B08F6F9CCCCD}">
  <a:tblStyle styleId="{030562D0-52B9-4125-A424-B08F6F9CCCCD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6E8"/>
          </a:solidFill>
        </a:fill>
      </a:tcStyle>
    </a:wholeTbl>
    <a:band1H>
      <a:tcTxStyle/>
      <a:tcStyle>
        <a:tcBdr/>
        <a:fill>
          <a:solidFill>
            <a:srgbClr val="DDED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DED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17" d="100"/>
          <a:sy n="117" d="100"/>
        </p:scale>
        <p:origin x="360" y="-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883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9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9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0" name="Google Shape;60;p19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9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9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9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9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7" name="Google Shape;67;p19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9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9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9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5" name="Google Shape;75;p19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9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1" name="Google Shape;81;p19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3" name="Google Shape;83;p19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5" name="Google Shape;85;p19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9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9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9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9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5" name="Google Shape;95;p19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9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9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9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4" name="Google Shape;104;p19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9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9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1" name="Google Shape;111;p19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3" name="Google Shape;113;p19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33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33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33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8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8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8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8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8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8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8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8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18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18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8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18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8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8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1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8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8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8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8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18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1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8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18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8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18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8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8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8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8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8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1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-14288" y="-11112"/>
            <a:ext cx="4079870" cy="4079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google.com/drive-file-stream/GoogleDriveFSSetup.ex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>
            <a:spLocks noGrp="1"/>
          </p:cNvSpPr>
          <p:nvPr>
            <p:ph type="ctrTitle"/>
          </p:nvPr>
        </p:nvSpPr>
        <p:spPr>
          <a:xfrm>
            <a:off x="1700212" y="713172"/>
            <a:ext cx="8791575" cy="74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A42E"/>
              </a:buClr>
              <a:buSzPct val="100000"/>
              <a:buFont typeface="Times New Roman"/>
              <a:buNone/>
            </a:pPr>
            <a:r>
              <a:rPr lang="en-US" dirty="0">
                <a:solidFill>
                  <a:srgbClr val="75A4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dirty="0">
                <a:solidFill>
                  <a:srgbClr val="75A42E"/>
                </a:solidFill>
              </a:rPr>
              <a:t>REGULAR</a:t>
            </a:r>
            <a:r>
              <a:rPr lang="en-US" dirty="0">
                <a:solidFill>
                  <a:srgbClr val="75A4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TOOLS</a:t>
            </a:r>
            <a:endParaRPr dirty="0"/>
          </a:p>
        </p:txBody>
      </p:sp>
      <p:sp>
        <p:nvSpPr>
          <p:cNvPr id="240" name="Google Shape;240;p1"/>
          <p:cNvSpPr txBox="1">
            <a:spLocks noGrp="1"/>
          </p:cNvSpPr>
          <p:nvPr>
            <p:ph type="subTitle" idx="1"/>
          </p:nvPr>
        </p:nvSpPr>
        <p:spPr>
          <a:xfrm>
            <a:off x="2258164" y="1304648"/>
            <a:ext cx="8791575" cy="29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000"/>
              <a:buNone/>
            </a:pPr>
            <a:r>
              <a:rPr lang="en-US" sz="3200" b="1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4000"/>
              <a:buNone/>
            </a:pPr>
            <a:r>
              <a:rPr lang="en-US" sz="3200" b="1" dirty="0">
                <a:solidFill>
                  <a:srgbClr val="F2F2F2"/>
                </a:solidFill>
              </a:rPr>
              <a:t>TELEGRAM</a:t>
            </a:r>
            <a:endParaRPr sz="3200" b="1" dirty="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4000"/>
              <a:buNone/>
            </a:pPr>
            <a:r>
              <a:rPr lang="en-US" sz="3200" b="1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 WORD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4000"/>
              <a:buNone/>
            </a:pPr>
            <a:r>
              <a:rPr lang="en-US" sz="3200" b="1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TEAMWORK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4000"/>
              <a:buNone/>
            </a:pPr>
            <a:r>
              <a:rPr lang="en-US" sz="3200" b="1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DRIVE FILE STREAM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</a:pPr>
            <a:endParaRPr sz="3200" b="1" dirty="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4504" y="-9170"/>
            <a:ext cx="5895704" cy="58957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"/>
          <p:cNvSpPr txBox="1"/>
          <p:nvPr/>
        </p:nvSpPr>
        <p:spPr>
          <a:xfrm>
            <a:off x="1700212" y="4887975"/>
            <a:ext cx="8791575" cy="125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A42E"/>
              </a:buClr>
              <a:buSzPts val="4800"/>
              <a:buFont typeface="Times New Roman"/>
              <a:buNone/>
            </a:pPr>
            <a:r>
              <a:rPr lang="en-US" sz="4800" b="0" i="0" u="none" strike="noStrike" cap="none">
                <a:solidFill>
                  <a:srgbClr val="75A4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LEARNING COMPANY IDEA</a:t>
            </a:r>
            <a:endParaRPr/>
          </a:p>
        </p:txBody>
      </p:sp>
      <p:sp>
        <p:nvSpPr>
          <p:cNvPr id="243" name="Google Shape;243;p1"/>
          <p:cNvSpPr txBox="1"/>
          <p:nvPr/>
        </p:nvSpPr>
        <p:spPr>
          <a:xfrm>
            <a:off x="1700212" y="4135305"/>
            <a:ext cx="8791575" cy="125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A42E"/>
              </a:buClr>
              <a:buSzPts val="4800"/>
              <a:buFont typeface="Times New Roman"/>
              <a:buNone/>
            </a:pPr>
            <a:r>
              <a:rPr lang="en-US" sz="4800" b="0" i="0" u="none" strike="noStrike" cap="none">
                <a:solidFill>
                  <a:srgbClr val="75A4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DEVELOPERS &amp; QA TOOLS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A42E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75A4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TEAMWORK - TASKLIST</a:t>
            </a:r>
            <a:endParaRPr>
              <a:solidFill>
                <a:srgbClr val="75A4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6" name="Google Shape;316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55282" y="1658143"/>
            <a:ext cx="9171794" cy="515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"/>
          <p:cNvSpPr txBox="1">
            <a:spLocks noGrp="1"/>
          </p:cNvSpPr>
          <p:nvPr>
            <p:ph type="title"/>
          </p:nvPr>
        </p:nvSpPr>
        <p:spPr>
          <a:xfrm>
            <a:off x="2286002" y="9655"/>
            <a:ext cx="9905998" cy="44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A42E"/>
              </a:buClr>
              <a:buSzPct val="100000"/>
              <a:buFont typeface="Times New Roman"/>
              <a:buNone/>
            </a:pPr>
            <a:r>
              <a:rPr lang="en-US">
                <a:solidFill>
                  <a:srgbClr val="75A4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TEAMWORK - CALENDAR</a:t>
            </a:r>
            <a:endParaRPr/>
          </a:p>
        </p:txBody>
      </p:sp>
      <p:sp>
        <p:nvSpPr>
          <p:cNvPr id="322" name="Google Shape;322;p1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pic>
        <p:nvPicPr>
          <p:cNvPr id="323" name="Google Shape;32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99" y="457936"/>
            <a:ext cx="12133855" cy="6038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A42E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75A4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TEAMWORK - PRACTICE</a:t>
            </a:r>
            <a:endParaRPr/>
          </a:p>
        </p:txBody>
      </p:sp>
      <p:sp>
        <p:nvSpPr>
          <p:cNvPr id="329" name="Google Shape;329;p1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Updating on Friday every week.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Demo creating a task.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75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A42E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75A4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DRIVE FILE STREAM</a:t>
            </a:r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body" idx="1"/>
          </p:nvPr>
        </p:nvSpPr>
        <p:spPr>
          <a:xfrm>
            <a:off x="266701" y="1601417"/>
            <a:ext cx="5104290" cy="13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Download : </a:t>
            </a:r>
            <a:r>
              <a:rPr lang="en-US" sz="20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https://dl.google.com/drive-file-stream/GoogleDriveFSSetup.exe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on PC, ‘Google Drive’ on mobile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Working every where, any time: on mobile, Home , Company…</a:t>
            </a:r>
            <a:endParaRPr dirty="0"/>
          </a:p>
        </p:txBody>
      </p:sp>
      <p:pic>
        <p:nvPicPr>
          <p:cNvPr id="336" name="Google Shape;33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1990" y="1375954"/>
            <a:ext cx="5536569" cy="515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63990" y="3569748"/>
            <a:ext cx="2162591" cy="384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"/>
          <p:cNvSpPr txBox="1">
            <a:spLocks noGrp="1"/>
          </p:cNvSpPr>
          <p:nvPr>
            <p:ph type="title"/>
          </p:nvPr>
        </p:nvSpPr>
        <p:spPr>
          <a:xfrm>
            <a:off x="1141412" y="309363"/>
            <a:ext cx="9905998" cy="75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A42E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75A4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DRIVE FILE STREAM - SEARCHING</a:t>
            </a:r>
            <a:endParaRPr/>
          </a:p>
        </p:txBody>
      </p:sp>
      <p:pic>
        <p:nvPicPr>
          <p:cNvPr id="343" name="Google Shape;34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437" y="1513006"/>
            <a:ext cx="8064869" cy="4536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9482" y="1619351"/>
            <a:ext cx="2946494" cy="523821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4"/>
          <p:cNvSpPr txBox="1"/>
          <p:nvPr/>
        </p:nvSpPr>
        <p:spPr>
          <a:xfrm>
            <a:off x="3673027" y="1979845"/>
            <a:ext cx="1449388" cy="12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A42E"/>
              </a:buClr>
              <a:buSzPts val="7200"/>
              <a:buFont typeface="Times New Roman"/>
              <a:buNone/>
            </a:pPr>
            <a:r>
              <a:rPr lang="en-US" sz="7200" b="0" i="0" u="none" strike="noStrike" cap="none">
                <a:solidFill>
                  <a:srgbClr val="75A4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endParaRPr/>
          </a:p>
        </p:txBody>
      </p:sp>
      <p:sp>
        <p:nvSpPr>
          <p:cNvPr id="346" name="Google Shape;346;p14"/>
          <p:cNvSpPr txBox="1"/>
          <p:nvPr/>
        </p:nvSpPr>
        <p:spPr>
          <a:xfrm>
            <a:off x="9072979" y="4325030"/>
            <a:ext cx="2902997" cy="12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A42E"/>
              </a:buClr>
              <a:buSzPct val="100000"/>
              <a:buFont typeface="Times New Roman"/>
              <a:buNone/>
            </a:pPr>
            <a:r>
              <a:rPr lang="en-US" sz="7200" b="0" i="0" u="none" strike="noStrike" cap="none">
                <a:solidFill>
                  <a:srgbClr val="75A4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D1E"/>
              </a:buClr>
              <a:buSzPts val="3600"/>
              <a:buFont typeface="Times New Roman"/>
              <a:buNone/>
            </a:pPr>
            <a:r>
              <a:rPr lang="en-US" dirty="0">
                <a:solidFill>
                  <a:srgbClr val="4E6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DEVELOPERS &amp; QA TOOLS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4190AE-6412-409A-906A-05A3A0C7A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369274"/>
              </p:ext>
            </p:extLst>
          </p:nvPr>
        </p:nvGraphicFramePr>
        <p:xfrm>
          <a:off x="1468315" y="1969477"/>
          <a:ext cx="8590085" cy="3798278"/>
        </p:xfrm>
        <a:graphic>
          <a:graphicData uri="http://schemas.openxmlformats.org/drawingml/2006/table">
            <a:tbl>
              <a:tblPr>
                <a:tableStyleId>{030562D0-52B9-4125-A424-B08F6F9CCCCD}</a:tableStyleId>
              </a:tblPr>
              <a:tblGrid>
                <a:gridCol w="2805472">
                  <a:extLst>
                    <a:ext uri="{9D8B030D-6E8A-4147-A177-3AD203B41FA5}">
                      <a16:colId xmlns:a16="http://schemas.microsoft.com/office/drawing/2014/main" val="627962033"/>
                    </a:ext>
                  </a:extLst>
                </a:gridCol>
                <a:gridCol w="4395237">
                  <a:extLst>
                    <a:ext uri="{9D8B030D-6E8A-4147-A177-3AD203B41FA5}">
                      <a16:colId xmlns:a16="http://schemas.microsoft.com/office/drawing/2014/main" val="311257587"/>
                    </a:ext>
                  </a:extLst>
                </a:gridCol>
                <a:gridCol w="1389376">
                  <a:extLst>
                    <a:ext uri="{9D8B030D-6E8A-4147-A177-3AD203B41FA5}">
                      <a16:colId xmlns:a16="http://schemas.microsoft.com/office/drawing/2014/main" val="4029940037"/>
                    </a:ext>
                  </a:extLst>
                </a:gridCol>
              </a:tblGrid>
              <a:tr h="2399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Tool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Description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Must Use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ctr"/>
                </a:tc>
                <a:extLst>
                  <a:ext uri="{0D108BD9-81ED-4DB2-BD59-A6C34878D82A}">
                    <a16:rowId xmlns:a16="http://schemas.microsoft.com/office/drawing/2014/main" val="1084181220"/>
                  </a:ext>
                </a:extLst>
              </a:tr>
              <a:tr h="239978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Teamwork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managing works and tasks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Dev &amp; QA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extLst>
                  <a:ext uri="{0D108BD9-81ED-4DB2-BD59-A6C34878D82A}">
                    <a16:rowId xmlns:a16="http://schemas.microsoft.com/office/drawing/2014/main" val="2080115223"/>
                  </a:ext>
                </a:extLst>
              </a:tr>
              <a:tr h="471682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Google drive file stream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sharing files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Dev &amp; QA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extLst>
                  <a:ext uri="{0D108BD9-81ED-4DB2-BD59-A6C34878D82A}">
                    <a16:rowId xmlns:a16="http://schemas.microsoft.com/office/drawing/2014/main" val="3807157172"/>
                  </a:ext>
                </a:extLst>
              </a:tr>
              <a:tr h="471682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Xshell &amp; Common linux commands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for managing, deploying apps to linux OS systems.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Dev &amp; QA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extLst>
                  <a:ext uri="{0D108BD9-81ED-4DB2-BD59-A6C34878D82A}">
                    <a16:rowId xmlns:a16="http://schemas.microsoft.com/office/drawing/2014/main" val="104700409"/>
                  </a:ext>
                </a:extLst>
              </a:tr>
              <a:tr h="471682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Gitlab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managing documents &amp; source code.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Dev &amp; QA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extLst>
                  <a:ext uri="{0D108BD9-81ED-4DB2-BD59-A6C34878D82A}">
                    <a16:rowId xmlns:a16="http://schemas.microsoft.com/office/drawing/2014/main" val="2628101333"/>
                  </a:ext>
                </a:extLst>
              </a:tr>
              <a:tr h="471682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SqlDeveloper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excuting SQL queries to Oracle Database.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Dev &amp; QA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extLst>
                  <a:ext uri="{0D108BD9-81ED-4DB2-BD59-A6C34878D82A}">
                    <a16:rowId xmlns:a16="http://schemas.microsoft.com/office/drawing/2014/main" val="1531521607"/>
                  </a:ext>
                </a:extLst>
              </a:tr>
              <a:tr h="471682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FileZilla Client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upload/download files to/from linux OSs.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Dev &amp; QA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extLst>
                  <a:ext uri="{0D108BD9-81ED-4DB2-BD59-A6C34878D82A}">
                    <a16:rowId xmlns:a16="http://schemas.microsoft.com/office/drawing/2014/main" val="1485703305"/>
                  </a:ext>
                </a:extLst>
              </a:tr>
              <a:tr h="239978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Postman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test manual &amp; automation APIs.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Dev &amp; QA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extLst>
                  <a:ext uri="{0D108BD9-81ED-4DB2-BD59-A6C34878D82A}">
                    <a16:rowId xmlns:a16="http://schemas.microsoft.com/office/drawing/2014/main" val="894297914"/>
                  </a:ext>
                </a:extLst>
              </a:tr>
              <a:tr h="239978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TestComplete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testing automation for Web.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QA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extLst>
                  <a:ext uri="{0D108BD9-81ED-4DB2-BD59-A6C34878D82A}">
                    <a16:rowId xmlns:a16="http://schemas.microsoft.com/office/drawing/2014/main" val="2201689786"/>
                  </a:ext>
                </a:extLst>
              </a:tr>
              <a:tr h="239978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Intellij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Coding 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Dev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extLst>
                  <a:ext uri="{0D108BD9-81ED-4DB2-BD59-A6C34878D82A}">
                    <a16:rowId xmlns:a16="http://schemas.microsoft.com/office/drawing/2014/main" val="3385154870"/>
                  </a:ext>
                </a:extLst>
              </a:tr>
              <a:tr h="239978"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Netbean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Coding 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Dev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7620" marB="0" anchor="b"/>
                </a:tc>
                <a:extLst>
                  <a:ext uri="{0D108BD9-81ED-4DB2-BD59-A6C34878D82A}">
                    <a16:rowId xmlns:a16="http://schemas.microsoft.com/office/drawing/2014/main" val="3440524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D1E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4E6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COMPANY - IDEA</a:t>
            </a:r>
            <a:endParaRPr/>
          </a:p>
        </p:txBody>
      </p:sp>
      <p:sp>
        <p:nvSpPr>
          <p:cNvPr id="358" name="Google Shape;358;p1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277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One training per week regarding to regular works, knowledge, English…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Presentation: 10-20 pages, 1 - &gt; 1.5h.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Improving Soft Skills: study, communication, self-confident….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"/>
          <p:cNvSpPr txBox="1">
            <a:spLocks noGrp="1"/>
          </p:cNvSpPr>
          <p:nvPr>
            <p:ph type="title"/>
          </p:nvPr>
        </p:nvSpPr>
        <p:spPr>
          <a:xfrm>
            <a:off x="931863" y="24473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Times New Roman"/>
              <a:buNone/>
            </a:pP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A42E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75A4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GSUITE– ALADINTECH.CO</a:t>
            </a:r>
            <a:endParaRPr/>
          </a:p>
        </p:txBody>
      </p:sp>
      <p:sp>
        <p:nvSpPr>
          <p:cNvPr id="249" name="Google Shape;249;p2"/>
          <p:cNvSpPr txBox="1">
            <a:spLocks noGrp="1"/>
          </p:cNvSpPr>
          <p:nvPr>
            <p:ph type="body" idx="1"/>
          </p:nvPr>
        </p:nvSpPr>
        <p:spPr>
          <a:xfrm>
            <a:off x="285750" y="1965402"/>
            <a:ext cx="6115050" cy="427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Mail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Install on PC: Outlook or Thunderbird.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Install on Mobile: Gmail.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Response Quickly.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Outbound mails must include the manager.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Training Document: “Training”</a:t>
            </a:r>
            <a:endParaRPr dirty="0"/>
          </a:p>
        </p:txBody>
      </p:sp>
      <p:grpSp>
        <p:nvGrpSpPr>
          <p:cNvPr id="250" name="Google Shape;250;p2"/>
          <p:cNvGrpSpPr/>
          <p:nvPr/>
        </p:nvGrpSpPr>
        <p:grpSpPr>
          <a:xfrm>
            <a:off x="6299761" y="1656267"/>
            <a:ext cx="4581688" cy="4581688"/>
            <a:chOff x="1242961" y="1526"/>
            <a:chExt cx="4581688" cy="4581688"/>
          </a:xfrm>
        </p:grpSpPr>
        <p:sp>
          <p:nvSpPr>
            <p:cNvPr id="251" name="Google Shape;251;p2"/>
            <p:cNvSpPr/>
            <p:nvPr/>
          </p:nvSpPr>
          <p:spPr>
            <a:xfrm>
              <a:off x="1770335" y="528900"/>
              <a:ext cx="3526940" cy="3526940"/>
            </a:xfrm>
            <a:prstGeom prst="blockArc">
              <a:avLst>
                <a:gd name="adj1" fmla="val 10800000"/>
                <a:gd name="adj2" fmla="val 16200000"/>
                <a:gd name="adj3" fmla="val 4640"/>
              </a:avLst>
            </a:prstGeom>
            <a:solidFill>
              <a:srgbClr val="C9E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1770335" y="528900"/>
              <a:ext cx="3526940" cy="3526940"/>
            </a:xfrm>
            <a:prstGeom prst="blockArc">
              <a:avLst>
                <a:gd name="adj1" fmla="val 5400000"/>
                <a:gd name="adj2" fmla="val 10800000"/>
                <a:gd name="adj3" fmla="val 4640"/>
              </a:avLst>
            </a:prstGeom>
            <a:solidFill>
              <a:srgbClr val="C9E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770335" y="528900"/>
              <a:ext cx="3526940" cy="3526940"/>
            </a:xfrm>
            <a:prstGeom prst="blockArc">
              <a:avLst>
                <a:gd name="adj1" fmla="val 0"/>
                <a:gd name="adj2" fmla="val 5400000"/>
                <a:gd name="adj3" fmla="val 4640"/>
              </a:avLst>
            </a:prstGeom>
            <a:solidFill>
              <a:srgbClr val="C9E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770335" y="528900"/>
              <a:ext cx="3526940" cy="3526940"/>
            </a:xfrm>
            <a:prstGeom prst="blockArc">
              <a:avLst>
                <a:gd name="adj1" fmla="val 16200000"/>
                <a:gd name="adj2" fmla="val 0"/>
                <a:gd name="adj3" fmla="val 4640"/>
              </a:avLst>
            </a:prstGeom>
            <a:solidFill>
              <a:srgbClr val="C9E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721962" y="1480526"/>
              <a:ext cx="1623687" cy="1623687"/>
            </a:xfrm>
            <a:prstGeom prst="ellipse">
              <a:avLst/>
            </a:prstGeom>
            <a:solidFill>
              <a:srgbClr val="99CD4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 txBox="1"/>
            <p:nvPr/>
          </p:nvSpPr>
          <p:spPr>
            <a:xfrm>
              <a:off x="2959745" y="1718309"/>
              <a:ext cx="1148121" cy="1148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Gmail</a:t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965515" y="1526"/>
              <a:ext cx="1136581" cy="1136581"/>
            </a:xfrm>
            <a:prstGeom prst="ellipse">
              <a:avLst/>
            </a:prstGeom>
            <a:solidFill>
              <a:srgbClr val="99CD4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 txBox="1"/>
            <p:nvPr/>
          </p:nvSpPr>
          <p:spPr>
            <a:xfrm>
              <a:off x="3131963" y="167974"/>
              <a:ext cx="803685" cy="8036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G-Drive</a:t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88068" y="1724079"/>
              <a:ext cx="1136581" cy="1136581"/>
            </a:xfrm>
            <a:prstGeom prst="ellipse">
              <a:avLst/>
            </a:prstGeom>
            <a:solidFill>
              <a:srgbClr val="99CD4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 txBox="1"/>
            <p:nvPr/>
          </p:nvSpPr>
          <p:spPr>
            <a:xfrm>
              <a:off x="4854516" y="1890527"/>
              <a:ext cx="803685" cy="8036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G-Sheet</a:t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965515" y="3446633"/>
              <a:ext cx="1136581" cy="1136581"/>
            </a:xfrm>
            <a:prstGeom prst="ellipse">
              <a:avLst/>
            </a:prstGeom>
            <a:solidFill>
              <a:srgbClr val="99CD4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 txBox="1"/>
            <p:nvPr/>
          </p:nvSpPr>
          <p:spPr>
            <a:xfrm>
              <a:off x="3131963" y="3613081"/>
              <a:ext cx="803685" cy="8036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G-Doc</a:t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242961" y="1724079"/>
              <a:ext cx="1136581" cy="1136581"/>
            </a:xfrm>
            <a:prstGeom prst="ellipse">
              <a:avLst/>
            </a:prstGeom>
            <a:solidFill>
              <a:srgbClr val="99CD4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 txBox="1"/>
            <p:nvPr/>
          </p:nvSpPr>
          <p:spPr>
            <a:xfrm>
              <a:off x="1409409" y="1890527"/>
              <a:ext cx="803685" cy="8036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Telegram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dirty="0"/>
              <a:t>TELEGRAM</a:t>
            </a:r>
            <a:endParaRPr dirty="0"/>
          </a:p>
        </p:txBody>
      </p:sp>
      <p:sp>
        <p:nvSpPr>
          <p:cNvPr id="270" name="Google Shape;270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Install on PC: https://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telegram.org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Install on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Mobile:android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or iPhone.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Company Group: </a:t>
            </a:r>
            <a:r>
              <a:rPr lang="en-US" sz="2800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AladinCompany</a:t>
            </a:r>
            <a:r>
              <a:rPr lang="en-US" sz="28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DevAladin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, private groups…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Quickly Response.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A42E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75A4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 WORD</a:t>
            </a:r>
            <a:endParaRPr/>
          </a:p>
        </p:txBody>
      </p:sp>
      <p:sp>
        <p:nvSpPr>
          <p:cNvPr id="276" name="Google Shape;276;p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Comments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Embedded Documents-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nhúng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Formal Document: Header, Footer, Waterfall, Table Of Contents.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"/>
          <p:cNvSpPr txBox="1">
            <a:spLocks noGrp="1"/>
          </p:cNvSpPr>
          <p:nvPr>
            <p:ph type="title"/>
          </p:nvPr>
        </p:nvSpPr>
        <p:spPr>
          <a:xfrm>
            <a:off x="2284413" y="180368"/>
            <a:ext cx="9905998" cy="44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USING HEADING, NUMBERING.</a:t>
            </a:r>
            <a:br>
              <a:rPr lang="en-US"/>
            </a:br>
            <a:endParaRPr/>
          </a:p>
        </p:txBody>
      </p:sp>
      <p:sp>
        <p:nvSpPr>
          <p:cNvPr id="282" name="Google Shape;282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pic>
        <p:nvPicPr>
          <p:cNvPr id="283" name="Google Shape;2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29911" y="628649"/>
            <a:ext cx="13320321" cy="4724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"/>
          <p:cNvSpPr txBox="1">
            <a:spLocks noGrp="1"/>
          </p:cNvSpPr>
          <p:nvPr>
            <p:ph type="title"/>
          </p:nvPr>
        </p:nvSpPr>
        <p:spPr>
          <a:xfrm>
            <a:off x="2286002" y="275618"/>
            <a:ext cx="9905998" cy="44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MENU: REFERENCE -&gt;TABLE OF CONTENTS. </a:t>
            </a:r>
            <a:br>
              <a:rPr lang="en-US"/>
            </a:br>
            <a:endParaRPr/>
          </a:p>
        </p:txBody>
      </p:sp>
      <p:sp>
        <p:nvSpPr>
          <p:cNvPr id="289" name="Google Shape;289;p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pic>
        <p:nvPicPr>
          <p:cNvPr id="290" name="Google Shape;29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886" y="499758"/>
            <a:ext cx="11449050" cy="745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"/>
          <p:cNvSpPr txBox="1">
            <a:spLocks noGrp="1"/>
          </p:cNvSpPr>
          <p:nvPr>
            <p:ph type="title"/>
          </p:nvPr>
        </p:nvSpPr>
        <p:spPr>
          <a:xfrm>
            <a:off x="2455863" y="0"/>
            <a:ext cx="9905998" cy="4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374" y="408562"/>
            <a:ext cx="11902823" cy="6449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03" name="Google Shape;303;p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Aladin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– Training Directory: https://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drive.google.com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open?id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=1kzfmVDPwp17t4ZBqZbwGOyym0onEbqfm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Aladin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-Document-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Template.docx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>
            <a:spLocks noGrp="1"/>
          </p:cNvSpPr>
          <p:nvPr>
            <p:ph type="title"/>
          </p:nvPr>
        </p:nvSpPr>
        <p:spPr>
          <a:xfrm>
            <a:off x="2913062" y="102558"/>
            <a:ext cx="9905998" cy="10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A42E"/>
              </a:buClr>
              <a:buSzPct val="100000"/>
              <a:buFont typeface="Times New Roman"/>
              <a:buNone/>
            </a:pPr>
            <a:r>
              <a:rPr lang="en-US">
                <a:solidFill>
                  <a:srgbClr val="75A4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TEAMWORK - PROJECT</a:t>
            </a:r>
            <a:endParaRPr/>
          </a:p>
        </p:txBody>
      </p:sp>
      <p:sp>
        <p:nvSpPr>
          <p:cNvPr id="309" name="Google Shape;309;p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pic>
        <p:nvPicPr>
          <p:cNvPr id="310" name="Google Shape;31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646" y="373051"/>
            <a:ext cx="12023354" cy="812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376</Words>
  <Application>Microsoft Macintosh PowerPoint</Application>
  <PresentationFormat>Widescreen</PresentationFormat>
  <Paragraphs>87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Twentieth Century</vt:lpstr>
      <vt:lpstr>Circuit</vt:lpstr>
      <vt:lpstr>1. REGULAR TOOLS</vt:lpstr>
      <vt:lpstr>GSUITE– ALADINTECH.CO</vt:lpstr>
      <vt:lpstr>TELEGRAM</vt:lpstr>
      <vt:lpstr>MICROSOFT WORD</vt:lpstr>
      <vt:lpstr>USING HEADING, NUMBERING. </vt:lpstr>
      <vt:lpstr>MENU: REFERENCE -&gt;TABLE OF CONTENTS.  </vt:lpstr>
      <vt:lpstr>TABLE OF CONTENTS</vt:lpstr>
      <vt:lpstr>EXAMPLE</vt:lpstr>
      <vt:lpstr>TEAMWORK - PROJECT</vt:lpstr>
      <vt:lpstr>TEAMWORK - TASKLIST</vt:lpstr>
      <vt:lpstr>TEAMWORK - CALENDAR</vt:lpstr>
      <vt:lpstr>TEAMWORK - PRACTICE</vt:lpstr>
      <vt:lpstr>GOOGLE DRIVE FILE STREAM</vt:lpstr>
      <vt:lpstr>GOOGLE DRIVE FILE STREAM - SEARCHING</vt:lpstr>
      <vt:lpstr>DEVELOPERS &amp; QA TOOLS</vt:lpstr>
      <vt:lpstr>LEARNING COMPANY - IDEA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REGULAR TOOLS</dc:title>
  <dc:creator>Thang</dc:creator>
  <cp:lastModifiedBy>doandung.namtruc1997@gmail.com</cp:lastModifiedBy>
  <cp:revision>2</cp:revision>
  <dcterms:created xsi:type="dcterms:W3CDTF">2019-04-28T02:11:35Z</dcterms:created>
  <dcterms:modified xsi:type="dcterms:W3CDTF">2021-10-04T10:33:21Z</dcterms:modified>
</cp:coreProperties>
</file>