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5" r:id="rId4"/>
    <p:sldId id="264" r:id="rId5"/>
    <p:sldId id="261" r:id="rId6"/>
    <p:sldId id="268" r:id="rId7"/>
    <p:sldId id="266" r:id="rId8"/>
    <p:sldId id="273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8" autoAdjust="0"/>
    <p:restoredTop sz="93367" autoAdjust="0"/>
  </p:normalViewPr>
  <p:slideViewPr>
    <p:cSldViewPr snapToGrid="0" snapToObjects="1">
      <p:cViewPr varScale="1">
        <p:scale>
          <a:sx n="122" d="100"/>
          <a:sy n="122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56478-A0B2-403B-B07E-3A9C3F687C2F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031AEF-EB74-484B-B81A-1966FF9CF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90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31AEF-EB74-484B-B81A-1966FF9CFA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86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vi-V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vi-V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vi-V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vi-V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vi-V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vi-V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vi-V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9"/>
            <a:ext cx="8637073" cy="1257996"/>
          </a:xfrm>
        </p:spPr>
        <p:txBody>
          <a:bodyPr>
            <a:normAutofit/>
          </a:bodyPr>
          <a:lstStyle/>
          <a:p>
            <a:r>
              <a:rPr lang="vi-VN" sz="4400" dirty="0" smtClean="0"/>
              <a:t>Phần mềm quản lý shop bán </a:t>
            </a:r>
            <a:r>
              <a:rPr lang="en-US" sz="4400" dirty="0" err="1" smtClean="0"/>
              <a:t>thú</a:t>
            </a:r>
            <a:r>
              <a:rPr lang="en-US" sz="4400" dirty="0" smtClean="0"/>
              <a:t> </a:t>
            </a:r>
            <a:r>
              <a:rPr lang="en-US" sz="4400" dirty="0" err="1" smtClean="0"/>
              <a:t>cưng</a:t>
            </a:r>
            <a:r>
              <a:rPr lang="vi-VN" sz="4400" dirty="0" smtClean="0"/>
              <a:t> T3h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79" y="3553426"/>
            <a:ext cx="9330224" cy="2569581"/>
          </a:xfrm>
        </p:spPr>
        <p:txBody>
          <a:bodyPr>
            <a:normAutofit/>
          </a:bodyPr>
          <a:lstStyle/>
          <a:p>
            <a:r>
              <a:rPr lang="vi-VN" dirty="0" smtClean="0"/>
              <a:t>Sinh viên thực hiện : </a:t>
            </a:r>
          </a:p>
          <a:p>
            <a:r>
              <a:rPr lang="en-US" dirty="0" smtClean="0"/>
              <a:t>ĐỖ VĂN HẬU</a:t>
            </a:r>
          </a:p>
          <a:p>
            <a:r>
              <a:rPr lang="en-US" dirty="0" smtClean="0"/>
              <a:t>LÊ VĂN HOÀNG</a:t>
            </a:r>
            <a:r>
              <a:rPr lang="vi-VN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327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01132"/>
          </a:xfrm>
        </p:spPr>
        <p:txBody>
          <a:bodyPr/>
          <a:lstStyle/>
          <a:p>
            <a:r>
              <a:rPr lang="en-US" dirty="0" smtClean="0"/>
              <a:t>1. </a:t>
            </a:r>
            <a:r>
              <a:rPr lang="vi-VN" dirty="0" smtClean="0"/>
              <a:t>Tổng quan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2048719"/>
            <a:ext cx="12192000" cy="4809281"/>
          </a:xfrm>
        </p:spPr>
        <p:txBody>
          <a:bodyPr>
            <a:normAutofit/>
          </a:bodyPr>
          <a:lstStyle/>
          <a:p>
            <a:r>
              <a:rPr lang="en-US" dirty="0" smtClean="0"/>
              <a:t>1. </a:t>
            </a:r>
            <a:r>
              <a:rPr lang="vi-VN" dirty="0" smtClean="0"/>
              <a:t>Giới thiệu đề tài </a:t>
            </a:r>
          </a:p>
          <a:p>
            <a:pPr lvl="1">
              <a:lnSpc>
                <a:spcPct val="150000"/>
              </a:lnSpc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Sự phát triển về công nghệ thông tin và Internet trong những năm qua ở Việt Nam đang phát triển mạnh mẽ tạo điều kiện cho các doanh nghiệp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doanh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phát triển buôn bán , 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cáo thông tin về sản phẩm và dịch vụ , tạo sự thuận lợi cho khách hàng trong việc tiếp cận và mua bán sản phẩm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Để tiếp cận và góp phần đẩy mạnh sự phát triển về công nghệ ở Việt Nam , em đã nghiên cứu , tìm hiểu và xây d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ự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Thú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Cưng</a:t>
            </a: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ReactJs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(</a:t>
            </a:r>
            <a:r>
              <a:rPr lang="en-US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antd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, react-router-</a:t>
            </a:r>
            <a:r>
              <a:rPr lang="en-US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dom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, react-</a:t>
            </a:r>
            <a:r>
              <a:rPr lang="en-US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redux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redux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-saga … 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  <a:endParaRPr lang="vi-V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410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Sơ đồ luồng hệ thống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3753"/>
            <a:ext cx="12192000" cy="5172277"/>
          </a:xfrm>
        </p:spPr>
      </p:pic>
    </p:spTree>
    <p:extLst>
      <p:ext uri="{BB962C8B-B14F-4D97-AF65-F5344CB8AC3E}">
        <p14:creationId xmlns:p14="http://schemas.microsoft.com/office/powerpoint/2010/main" val="2138148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66256"/>
            <a:ext cx="9603275" cy="1024180"/>
          </a:xfrm>
        </p:spPr>
        <p:txBody>
          <a:bodyPr/>
          <a:lstStyle/>
          <a:p>
            <a:r>
              <a:rPr lang="vi-VN" dirty="0" smtClean="0"/>
              <a:t>Kết quả thu 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117818"/>
              </p:ext>
            </p:extLst>
          </p:nvPr>
        </p:nvGraphicFramePr>
        <p:xfrm>
          <a:off x="0" y="1413164"/>
          <a:ext cx="12192000" cy="5456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1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71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QUẢ THU ĐƯỢC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HẠN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CHẾ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0319">
                <a:tc>
                  <a:txBody>
                    <a:bodyPr/>
                    <a:lstStyle/>
                    <a:p>
                      <a:pPr marL="342900" lvl="1" indent="0">
                        <a:lnSpc>
                          <a:spcPct val="160000"/>
                        </a:lnSpc>
                        <a:buNone/>
                      </a:pPr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 </a:t>
                      </a:r>
                      <a:r>
                        <a:rPr lang="en-US" sz="16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Biết</a:t>
                      </a:r>
                      <a:r>
                        <a:rPr lang="en-US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16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cách</a:t>
                      </a:r>
                      <a:r>
                        <a:rPr lang="en-US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16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thiết</a:t>
                      </a:r>
                      <a:r>
                        <a:rPr lang="en-US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16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kế</a:t>
                      </a:r>
                      <a:r>
                        <a:rPr lang="en-US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Web </a:t>
                      </a:r>
                      <a:r>
                        <a:rPr lang="en-US" sz="16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động</a:t>
                      </a:r>
                      <a:r>
                        <a:rPr lang="en-US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</a:p>
                    <a:p>
                      <a:pPr marL="342900" lvl="1" indent="0">
                        <a:lnSpc>
                          <a:spcPct val="160000"/>
                        </a:lnSpc>
                        <a:buNone/>
                      </a:pPr>
                      <a:r>
                        <a:rPr lang="en-US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 </a:t>
                      </a:r>
                      <a:r>
                        <a:rPr lang="en-US" sz="16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Các</a:t>
                      </a:r>
                      <a:r>
                        <a:rPr lang="en-US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16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dịch</a:t>
                      </a:r>
                      <a:r>
                        <a:rPr lang="en-US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16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vụ</a:t>
                      </a:r>
                      <a:r>
                        <a:rPr lang="en-US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16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trên</a:t>
                      </a:r>
                      <a:r>
                        <a:rPr lang="en-US" sz="16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website</a:t>
                      </a:r>
                      <a:endParaRPr lang="en-US" sz="1600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342900" lvl="1" indent="0">
                        <a:lnSpc>
                          <a:spcPct val="160000"/>
                        </a:lnSpc>
                        <a:buNone/>
                      </a:pPr>
                      <a:r>
                        <a:rPr lang="en-US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 </a:t>
                      </a:r>
                      <a:r>
                        <a:rPr lang="en-US" sz="16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Giao</a:t>
                      </a:r>
                      <a:r>
                        <a:rPr lang="en-US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16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diện</a:t>
                      </a:r>
                      <a:r>
                        <a:rPr lang="en-US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16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thân</a:t>
                      </a:r>
                      <a:r>
                        <a:rPr lang="en-US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16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thiện</a:t>
                      </a:r>
                      <a:r>
                        <a:rPr lang="en-US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16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với</a:t>
                      </a:r>
                      <a:r>
                        <a:rPr lang="en-US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16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người</a:t>
                      </a:r>
                      <a:r>
                        <a:rPr lang="en-US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16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dùng</a:t>
                      </a:r>
                      <a:r>
                        <a:rPr lang="en-US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. </a:t>
                      </a:r>
                    </a:p>
                    <a:p>
                      <a:pPr marL="342900" lvl="1" indent="0">
                        <a:lnSpc>
                          <a:spcPct val="160000"/>
                        </a:lnSpc>
                        <a:buNone/>
                      </a:pPr>
                      <a:r>
                        <a:rPr lang="en-US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</a:t>
                      </a:r>
                      <a:r>
                        <a:rPr lang="vi-VN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Hiển thị thông tin sản phẩm , giao diện với khách hàng</a:t>
                      </a:r>
                      <a:endParaRPr lang="en-US" sz="1600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342900" lvl="1" indent="0">
                        <a:lnSpc>
                          <a:spcPct val="160000"/>
                        </a:lnSpc>
                        <a:buNone/>
                      </a:pPr>
                      <a:r>
                        <a:rPr lang="en-US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 </a:t>
                      </a:r>
                      <a:r>
                        <a:rPr lang="vi-VN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Quản lí ,</a:t>
                      </a:r>
                      <a:r>
                        <a:rPr lang="vi-VN" sz="16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thêm sửa xoá sản phẩm. ,  thông tin  category </a:t>
                      </a:r>
                      <a:r>
                        <a:rPr lang="mr-IN" sz="16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…</a:t>
                      </a:r>
                      <a:r>
                        <a:rPr lang="vi-VN" sz="16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..</a:t>
                      </a:r>
                      <a:endParaRPr lang="en-US" sz="1600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342900" lvl="1" indent="0">
                        <a:lnSpc>
                          <a:spcPct val="160000"/>
                        </a:lnSpc>
                        <a:buNone/>
                      </a:pPr>
                      <a:r>
                        <a:rPr lang="en-US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 Cho </a:t>
                      </a:r>
                      <a:r>
                        <a:rPr lang="en-US" sz="16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phép</a:t>
                      </a:r>
                      <a:r>
                        <a:rPr lang="en-US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16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khách</a:t>
                      </a:r>
                      <a:r>
                        <a:rPr lang="en-US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16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hàng</a:t>
                      </a:r>
                      <a:r>
                        <a:rPr lang="en-US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16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thực</a:t>
                      </a:r>
                      <a:r>
                        <a:rPr lang="en-US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16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hiện</a:t>
                      </a:r>
                      <a:r>
                        <a:rPr lang="en-US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16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việc</a:t>
                      </a:r>
                      <a:r>
                        <a:rPr lang="en-US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16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đặt</a:t>
                      </a:r>
                      <a:r>
                        <a:rPr lang="en-US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16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hàng</a:t>
                      </a:r>
                      <a:r>
                        <a:rPr lang="en-US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</a:p>
                    <a:p>
                      <a:pPr marL="342900" lvl="1" indent="0">
                        <a:lnSpc>
                          <a:spcPct val="160000"/>
                        </a:lnSpc>
                        <a:buNone/>
                      </a:pPr>
                      <a:r>
                        <a:rPr lang="en-US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 </a:t>
                      </a:r>
                      <a:r>
                        <a:rPr lang="en-US" sz="16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Tiếp</a:t>
                      </a:r>
                      <a:r>
                        <a:rPr lang="en-US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16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nhận</a:t>
                      </a:r>
                      <a:r>
                        <a:rPr lang="en-US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16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đơn</a:t>
                      </a:r>
                      <a:r>
                        <a:rPr lang="en-US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16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đặt</a:t>
                      </a:r>
                      <a:r>
                        <a:rPr lang="en-US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16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hàng</a:t>
                      </a:r>
                      <a:r>
                        <a:rPr lang="en-US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16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của</a:t>
                      </a:r>
                      <a:r>
                        <a:rPr lang="en-US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16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khách</a:t>
                      </a:r>
                      <a:r>
                        <a:rPr lang="en-US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16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hàng</a:t>
                      </a:r>
                      <a:r>
                        <a:rPr lang="en-US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. </a:t>
                      </a:r>
                    </a:p>
                    <a:p>
                      <a:pPr marL="342900" lvl="1" indent="0">
                        <a:lnSpc>
                          <a:spcPct val="160000"/>
                        </a:lnSpc>
                        <a:buNone/>
                      </a:pPr>
                      <a:r>
                        <a:rPr lang="en-US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 </a:t>
                      </a:r>
                      <a:r>
                        <a:rPr lang="en-US" sz="16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Lập</a:t>
                      </a:r>
                      <a:r>
                        <a:rPr lang="en-US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16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hóa</a:t>
                      </a:r>
                      <a:r>
                        <a:rPr lang="en-US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16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đơn</a:t>
                      </a:r>
                      <a:r>
                        <a:rPr lang="en-US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. </a:t>
                      </a:r>
                    </a:p>
                    <a:p>
                      <a:pPr marL="342900" lvl="1" indent="0">
                        <a:lnSpc>
                          <a:spcPct val="160000"/>
                        </a:lnSpc>
                        <a:buNone/>
                      </a:pPr>
                      <a:r>
                        <a:rPr lang="en-US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 </a:t>
                      </a:r>
                      <a:r>
                        <a:rPr lang="en-US" sz="16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Cập</a:t>
                      </a:r>
                      <a:r>
                        <a:rPr lang="en-US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16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nhật</a:t>
                      </a:r>
                      <a:r>
                        <a:rPr lang="en-US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:</a:t>
                      </a:r>
                      <a:r>
                        <a:rPr lang="en-US" sz="16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Mặt</a:t>
                      </a:r>
                      <a:r>
                        <a:rPr lang="en-US" sz="16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hàng</a:t>
                      </a:r>
                      <a:r>
                        <a:rPr lang="en-US" sz="16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16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, </a:t>
                      </a:r>
                      <a:r>
                        <a:rPr lang="en-US" sz="1600" baseline="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Tên</a:t>
                      </a:r>
                      <a:r>
                        <a:rPr lang="en-US" sz="16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hàng</a:t>
                      </a:r>
                      <a:r>
                        <a:rPr lang="en-US" sz="16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16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,</a:t>
                      </a:r>
                      <a:r>
                        <a:rPr lang="en-US" sz="1600" baseline="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Thông</a:t>
                      </a:r>
                      <a:r>
                        <a:rPr lang="en-US" sz="16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tin </a:t>
                      </a:r>
                      <a:r>
                        <a:rPr lang="en-US" sz="1600" baseline="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thanh</a:t>
                      </a:r>
                      <a:r>
                        <a:rPr lang="en-US" sz="16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toán</a:t>
                      </a:r>
                      <a:r>
                        <a:rPr lang="en-US" sz="16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…</a:t>
                      </a:r>
                      <a:r>
                        <a:rPr lang="en-US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1" indent="0">
                        <a:lnSpc>
                          <a:spcPct val="160000"/>
                        </a:lnSpc>
                        <a:buNone/>
                      </a:pPr>
                      <a:r>
                        <a:rPr lang="en-US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 </a:t>
                      </a:r>
                      <a:r>
                        <a:rPr lang="vi-VN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Chưa tích hợp được các phương thức thanh toán qua thẻ tín dụng , trả góp </a:t>
                      </a:r>
                      <a:r>
                        <a:rPr lang="mr-IN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…</a:t>
                      </a:r>
                      <a:r>
                        <a:rPr lang="vi-VN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..</a:t>
                      </a:r>
                    </a:p>
                    <a:p>
                      <a:pPr marL="342900" lvl="1" indent="0">
                        <a:lnSpc>
                          <a:spcPct val="160000"/>
                        </a:lnSpc>
                        <a:buNone/>
                      </a:pPr>
                      <a:r>
                        <a:rPr lang="vi-VN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</a:t>
                      </a:r>
                      <a:r>
                        <a:rPr lang="en-US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vi-VN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Chưa làm được các phương thức tính khuyến mãi </a:t>
                      </a:r>
                      <a:endParaRPr lang="en-US" sz="1600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342900" lvl="1" indent="0">
                        <a:lnSpc>
                          <a:spcPct val="160000"/>
                        </a:lnSpc>
                        <a:buNone/>
                      </a:pPr>
                      <a:r>
                        <a:rPr lang="en-US" sz="1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</a:t>
                      </a:r>
                      <a:r>
                        <a:rPr lang="en-US" sz="16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Thiếu</a:t>
                      </a:r>
                      <a:r>
                        <a:rPr lang="en-US" sz="16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sót</a:t>
                      </a:r>
                      <a:r>
                        <a:rPr lang="en-US" sz="16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nhều</a:t>
                      </a:r>
                      <a:r>
                        <a:rPr lang="en-US" sz="16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chỗ</a:t>
                      </a:r>
                      <a:r>
                        <a:rPr lang="en-US" sz="16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do </a:t>
                      </a:r>
                      <a:r>
                        <a:rPr lang="en-US" sz="1600" baseline="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chưa</a:t>
                      </a:r>
                      <a:r>
                        <a:rPr lang="en-US" sz="16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có</a:t>
                      </a:r>
                      <a:r>
                        <a:rPr lang="en-US" sz="16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trải</a:t>
                      </a:r>
                      <a:r>
                        <a:rPr lang="en-US" sz="16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nghiệm</a:t>
                      </a:r>
                      <a:r>
                        <a:rPr lang="en-US" sz="16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thực</a:t>
                      </a:r>
                      <a:r>
                        <a:rPr lang="en-US" sz="16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tế</a:t>
                      </a:r>
                      <a:r>
                        <a:rPr lang="en-US" sz="16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nhiều</a:t>
                      </a:r>
                      <a:r>
                        <a:rPr lang="en-US" sz="16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…</a:t>
                      </a:r>
                      <a:endParaRPr lang="vi-VN" sz="16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31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876363"/>
          </a:xfrm>
        </p:spPr>
        <p:txBody>
          <a:bodyPr/>
          <a:lstStyle/>
          <a:p>
            <a:r>
              <a:rPr lang="vi-VN" dirty="0" smtClean="0"/>
              <a:t>Trang chủ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227221"/>
            <a:ext cx="12192000" cy="565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71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Hiển thị thông tin sản phẩm </a:t>
            </a:r>
            <a:r>
              <a:rPr lang="mr-IN" dirty="0" smtClean="0"/>
              <a:t>–</a:t>
            </a:r>
            <a:r>
              <a:rPr lang="vi-VN" dirty="0" smtClean="0"/>
              <a:t> </a:t>
            </a:r>
            <a:r>
              <a:rPr lang="en-US" dirty="0" smtClean="0"/>
              <a:t>them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giỏ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835970"/>
            <a:ext cx="12192000" cy="502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9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Danh mục sản phẩm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136"/>
            <a:ext cx="12192000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68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Giỏ</a:t>
            </a:r>
            <a:r>
              <a:rPr lang="en-US" dirty="0" smtClean="0"/>
              <a:t> hang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542197"/>
            <a:ext cx="12192001" cy="550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63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Hướng phát triển đề 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Hiện nay đề tài đang được hoàn thiện hơn để đưa vào sử dụng thử ở 1 điểm bán hàng</a:t>
            </a:r>
          </a:p>
          <a:p>
            <a:r>
              <a:rPr lang="en-US" dirty="0" smtClean="0"/>
              <a:t>S</a:t>
            </a:r>
            <a:r>
              <a:rPr lang="vi-VN" dirty="0" smtClean="0"/>
              <a:t>au khi hoàn thiện sẽ testcase để fix lỗi</a:t>
            </a:r>
          </a:p>
          <a:p>
            <a:r>
              <a:rPr lang="vi-VN" dirty="0" smtClean="0"/>
              <a:t>Phát triển để có thể tích hợp bán hàng đa kênh , bán hàng trực tuyến và chuẩn sale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0346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97</TotalTime>
  <Words>380</Words>
  <Application>Microsoft Office PowerPoint</Application>
  <PresentationFormat>Widescreen</PresentationFormat>
  <Paragraphs>34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Gill Sans MT</vt:lpstr>
      <vt:lpstr>Mangal</vt:lpstr>
      <vt:lpstr>Segoe UI Semilight</vt:lpstr>
      <vt:lpstr>Times New Roman</vt:lpstr>
      <vt:lpstr>Gallery</vt:lpstr>
      <vt:lpstr>Phần mềm quản lý shop bán thú cưng T3h</vt:lpstr>
      <vt:lpstr>1. Tổng quan</vt:lpstr>
      <vt:lpstr>Sơ đồ luồng hệ thống</vt:lpstr>
      <vt:lpstr>Kết quả thu được</vt:lpstr>
      <vt:lpstr>Trang chủ</vt:lpstr>
      <vt:lpstr>Hiển thị thông tin sản phẩm – them vào giỏ hàng</vt:lpstr>
      <vt:lpstr>Danh mục sản phẩm </vt:lpstr>
      <vt:lpstr>Giỏ hang tích hợp thông tin khách hàng</vt:lpstr>
      <vt:lpstr>Hướng phát triển đề tài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Phần mềm quản lý shop bán hàng T3h</dc:title>
  <dc:creator>Microsoft Office User</dc:creator>
  <cp:lastModifiedBy>HUNG-NQ35</cp:lastModifiedBy>
  <cp:revision>15</cp:revision>
  <dcterms:created xsi:type="dcterms:W3CDTF">2018-07-12T15:11:21Z</dcterms:created>
  <dcterms:modified xsi:type="dcterms:W3CDTF">2022-08-08T08:57:40Z</dcterms:modified>
</cp:coreProperties>
</file>