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61" r:id="rId6"/>
    <p:sldId id="268" r:id="rId7"/>
    <p:sldId id="266" r:id="rId8"/>
    <p:sldId id="273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4675"/>
  </p:normalViewPr>
  <p:slideViewPr>
    <p:cSldViewPr snapToGrid="0" snapToObjects="1">
      <p:cViewPr varScale="1">
        <p:scale>
          <a:sx n="70" d="100"/>
          <a:sy n="70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1257996"/>
          </a:xfrm>
        </p:spPr>
        <p:txBody>
          <a:bodyPr>
            <a:normAutofit/>
          </a:bodyPr>
          <a:lstStyle/>
          <a:p>
            <a:r>
              <a:rPr lang="vi-VN" sz="4400" dirty="0" smtClean="0"/>
              <a:t>Phần mềm quản lý shop bán </a:t>
            </a:r>
            <a:r>
              <a:rPr lang="en-US" sz="4400" dirty="0" err="1" smtClean="0"/>
              <a:t>thú</a:t>
            </a:r>
            <a:r>
              <a:rPr lang="en-US" sz="4400" dirty="0" smtClean="0"/>
              <a:t> </a:t>
            </a:r>
            <a:r>
              <a:rPr lang="en-US" sz="4400" dirty="0" err="1" smtClean="0"/>
              <a:t>cưng</a:t>
            </a:r>
            <a:r>
              <a:rPr lang="vi-VN" sz="4400" dirty="0" smtClean="0"/>
              <a:t> T3h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79" y="3553426"/>
            <a:ext cx="9330224" cy="2569581"/>
          </a:xfrm>
        </p:spPr>
        <p:txBody>
          <a:bodyPr>
            <a:normAutofit/>
          </a:bodyPr>
          <a:lstStyle/>
          <a:p>
            <a:r>
              <a:rPr lang="vi-VN" dirty="0" smtClean="0"/>
              <a:t>Sinh viên thực hiện : </a:t>
            </a:r>
          </a:p>
          <a:p>
            <a:r>
              <a:rPr lang="en-US" dirty="0" smtClean="0"/>
              <a:t>ĐỖ VĂN HẬU</a:t>
            </a:r>
          </a:p>
          <a:p>
            <a:r>
              <a:rPr lang="en-US" dirty="0" smtClean="0"/>
              <a:t>LÊ VĂN HOÀNG</a:t>
            </a:r>
            <a:r>
              <a:rPr lang="vi-V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2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01132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Tổng 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48719"/>
            <a:ext cx="9603275" cy="33018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1. </a:t>
            </a:r>
            <a:r>
              <a:rPr lang="vi-VN" dirty="0" smtClean="0"/>
              <a:t>Giới thiệu đề tài </a:t>
            </a:r>
          </a:p>
          <a:p>
            <a:pPr lvl="1">
              <a:lnSpc>
                <a:spcPct val="150000"/>
              </a:lnSpc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Sự phát triển về công nghệ thông tin và Internet trong những năm qua ở Việt Nam đang phát triển mạnh mẽ tạo điều kiện cho các doanh nghiệp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doanh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buôn bán , 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cáo thông tin về sản phẩm và dịch vụ , tạo sự thuận lợi cho khách hàng trong việc tiếp cận và mua bán sản 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tiếp cận và góp phần đẩy mạnh sự phát triển về công nghệ ở Việt Nam , em đã nghiên cứu , tìm hiểu và xây d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ự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Cưng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eactJs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antd</a:t>
            </a:r>
            <a:r>
              <a:rPr lang="en-US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react-router-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dom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, react-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redux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redux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-saga … 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1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Sơ đồ luồng hệ thống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5" y="1853754"/>
            <a:ext cx="9480177" cy="4197422"/>
          </a:xfrm>
        </p:spPr>
      </p:pic>
    </p:spTree>
    <p:extLst>
      <p:ext uri="{BB962C8B-B14F-4D97-AF65-F5344CB8AC3E}">
        <p14:creationId xmlns:p14="http://schemas.microsoft.com/office/powerpoint/2010/main" val="213814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66256"/>
            <a:ext cx="9603275" cy="1024180"/>
          </a:xfrm>
        </p:spPr>
        <p:txBody>
          <a:bodyPr/>
          <a:lstStyle/>
          <a:p>
            <a:r>
              <a:rPr lang="vi-VN" dirty="0" smtClean="0"/>
              <a:t>Kết quả thu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440715"/>
              </p:ext>
            </p:extLst>
          </p:nvPr>
        </p:nvGraphicFramePr>
        <p:xfrm>
          <a:off x="1288474" y="1413164"/>
          <a:ext cx="9766380" cy="4320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296"/>
                <a:gridCol w="2949084"/>
              </a:tblGrid>
              <a:tr h="3847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QUẢ THU ĐƯỢC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CHẾ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24052">
                <a:tc>
                  <a:txBody>
                    <a:bodyPr/>
                    <a:lstStyle/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Biết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cách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thiết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kế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Web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động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</a:p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Các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dịch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vụ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trên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website</a:t>
                      </a:r>
                      <a:endPara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Giao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diện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thân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thiện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với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người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dùng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 </a:t>
                      </a:r>
                    </a:p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r>
                        <a:rPr lang="vi-V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Hiển thị thông tin sản phẩm , giao diện với khách hàng</a:t>
                      </a:r>
                      <a:endPara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</a:t>
                      </a:r>
                      <a:r>
                        <a:rPr lang="vi-V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Quản lí ,</a:t>
                      </a:r>
                      <a:r>
                        <a:rPr lang="vi-VN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thêm sửa xoá sản phẩm. ,  thông tin  category </a:t>
                      </a:r>
                      <a:r>
                        <a:rPr lang="mr-IN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r>
                        <a:rPr lang="vi-VN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..</a:t>
                      </a:r>
                      <a:endPara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Cho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phép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khách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hàng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thực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hiện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việc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đặt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hàng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</a:p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Tiếp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nhận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đơn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đặt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hàng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của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khách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hàng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 </a:t>
                      </a:r>
                    </a:p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Lập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hóa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đơn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 </a:t>
                      </a:r>
                    </a:p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Cập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nhật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Mặt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hang ,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Tên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hang ,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Thông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tin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thanh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toán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…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</a:t>
                      </a:r>
                      <a:r>
                        <a:rPr lang="vi-V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Chưa tích hợp được các phương thức thanh toán qua thẻ tín dụng , trả góp </a:t>
                      </a:r>
                      <a:r>
                        <a:rPr lang="mr-I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r>
                        <a:rPr lang="vi-V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..</a:t>
                      </a:r>
                    </a:p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vi-V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vi-V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Chưa làm được các phương thức tính khuyến mãi </a:t>
                      </a:r>
                      <a:endPara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Thiếu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sót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nhều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chỗ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do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chưa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có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trải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nghiệm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thực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tế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nhiều</a:t>
                      </a:r>
                      <a:endParaRPr lang="vi-VN" sz="1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76363"/>
          </a:xfrm>
        </p:spPr>
        <p:txBody>
          <a:bodyPr/>
          <a:lstStyle/>
          <a:p>
            <a:r>
              <a:rPr lang="vi-VN" dirty="0" smtClean="0"/>
              <a:t>Trang chủ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912"/>
            <a:ext cx="1218873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Hiển thị thông tin sản phẩm </a:t>
            </a:r>
            <a:r>
              <a:rPr lang="mr-IN" dirty="0" smtClean="0"/>
              <a:t>–</a:t>
            </a:r>
            <a:r>
              <a:rPr lang="vi-VN" dirty="0" smtClean="0"/>
              <a:t> </a:t>
            </a:r>
            <a:r>
              <a:rPr lang="en-US" dirty="0" smtClean="0"/>
              <a:t>them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35970"/>
            <a:ext cx="121920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Danh mục sản phẩm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136"/>
            <a:ext cx="121920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Giỏ</a:t>
            </a:r>
            <a:r>
              <a:rPr lang="en-US" dirty="0" smtClean="0"/>
              <a:t> hang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42197"/>
            <a:ext cx="12192001" cy="45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Hướng phát triển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Hiện nay đề tài đang được hoàn thiện hơn để đưa vào sử dụng thử ở 1 điểm bán hàng</a:t>
            </a:r>
          </a:p>
          <a:p>
            <a:r>
              <a:rPr lang="en-US" dirty="0" smtClean="0"/>
              <a:t>S</a:t>
            </a:r>
            <a:r>
              <a:rPr lang="vi-VN" dirty="0" smtClean="0"/>
              <a:t>au khi hoàn thiện sẽ testcase để fix lỗi</a:t>
            </a:r>
          </a:p>
          <a:p>
            <a:r>
              <a:rPr lang="vi-VN" dirty="0" smtClean="0"/>
              <a:t>Phát triển để có thể tích hợp bán hàng đa kênh , bán hàng trực tuyến và chuẩn sale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34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</TotalTime>
  <Words>375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Gill Sans MT</vt:lpstr>
      <vt:lpstr>Mangal</vt:lpstr>
      <vt:lpstr>Segoe UI Semilight</vt:lpstr>
      <vt:lpstr>Times New Roman</vt:lpstr>
      <vt:lpstr>Gallery</vt:lpstr>
      <vt:lpstr>Phần mềm quản lý shop bán thú cưng T3h</vt:lpstr>
      <vt:lpstr>1. Tổng quan</vt:lpstr>
      <vt:lpstr>Sơ đồ luồng hệ thống</vt:lpstr>
      <vt:lpstr>Kết quả thu được</vt:lpstr>
      <vt:lpstr>Trang chủ</vt:lpstr>
      <vt:lpstr>Hiển thị thông tin sản phẩm – them vào giỏ hàng</vt:lpstr>
      <vt:lpstr>Danh mục sản phẩm </vt:lpstr>
      <vt:lpstr>Giỏ hang tích hợp thông tin khách hàng</vt:lpstr>
      <vt:lpstr>Hướng phát triển đề tài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lý shop bán hàng T3h</dc:title>
  <dc:creator>Microsoft Office User</dc:creator>
  <cp:lastModifiedBy>Administrator</cp:lastModifiedBy>
  <cp:revision>12</cp:revision>
  <dcterms:created xsi:type="dcterms:W3CDTF">2018-07-12T15:11:21Z</dcterms:created>
  <dcterms:modified xsi:type="dcterms:W3CDTF">2022-07-28T02:35:13Z</dcterms:modified>
</cp:coreProperties>
</file>