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D86-6ADA-4C5E-8D30-BCAA72F5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BD7C3-6C62-4D3B-BDF5-0AC7F9EC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329DA-FC6E-48A6-B9DB-03A0F7FD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5CA6-7CE1-4285-ABF7-46040B2E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028A-E71F-4B38-BEF6-9C7AF3FB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FCA2-A745-4302-BDAD-A47963D1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C11C5-8E35-408B-872F-76F984E73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877D-BF1C-426B-98B5-8EFB77CE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8464-2686-4697-935E-7A45C217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43D2-69B8-449E-8CA2-CC21BB0B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11F76-2783-4371-ABE4-37B24D60B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1ACB-B6C9-4862-9D92-73735E0D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1405-9128-4B91-9CE8-35AF4BA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F83F-5B68-4E4B-8FF8-3A0E94B1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1BF9-B70A-4533-AB6C-17AA7A46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EFF0-00C1-41AF-BABE-DB071A5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8E8C-A154-43AE-AA4A-091128CB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49D8-5C9E-4215-9AF8-F8E6CE26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3407-2085-4B7F-81B4-BC36584A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7F79-721B-42E3-BFAB-D256F5D5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22B-6443-4616-B963-F39FED33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D971A-82EE-4A3A-8AA8-D269011C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C0BB-9B79-433C-9957-57731BE7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F2F9-BCAD-4694-BEF8-CF309AE1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BACC-4D57-4FE3-8E6E-61F168CD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E497-9937-4803-9ED0-F424DC42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9E37-C1A3-4B51-A3AA-DF958DF39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FC78-A78C-41C1-A22D-178AA2C30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B5D5C-FA22-4BFC-8E62-99974B00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25741-D5AC-498D-805C-1F0E1C27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24B7-FAB8-4FA6-9EFD-6FA22BEB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B766-6328-40F3-83A0-7F98F57A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3CE5-0D81-4FD2-BF70-552D259A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A6FD-5EC7-4AFF-8CB7-4A6C7A564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835E6-0407-46A0-8622-C3E7136C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BCBB5-6F90-4FEB-A6F8-3CF1BDD0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0DB39-32D3-4000-B366-EE8CEF6B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26610-9527-4A60-8346-050D2349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E6C26-10C1-464C-BDDE-F5441458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9803-4BB5-40B6-A70B-59B83286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5542B-F043-4D9C-8904-0A99B8C9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3CBEB-E6C4-457F-BD3A-E35BD021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D275F-E628-45BB-A036-CB242BE1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9CE8E-38A5-48E1-9557-69EFF751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D08F7-CE97-490C-B280-3585AFDD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9DFCB-009F-445B-BEE7-358AA61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0665-9F00-4963-8291-02EAFDE8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B897-E648-4087-A189-7D129AA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0E85-DFD5-4E6C-A6E6-359EAF6D3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BEC3E-ED61-4A04-869D-4AE3D951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D6BB-66ED-4502-8E84-FC1E4174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4DDC-3B31-49DE-8014-E304ABF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8657-CCD4-4248-A98E-02C40FEF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C63C1-071A-4109-BA4A-4478D3F7C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92BCE-844F-4B96-AD90-47C50F8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290A3-EFD0-4114-9FAA-A5D74CE6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00FCB-B12C-4048-BAE7-BD92C124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4CD1-7DC6-4703-BEC0-A2918897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B2E63-4186-4A39-9D60-5523B47D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8EC6-BA3C-4A6A-839E-EFF3187F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D648-1605-403C-81E1-37E60972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F6A3-521C-44DC-80CB-7127871D08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6391-84AA-4B2E-9654-F63D0D411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320B-FAC4-49FA-9161-A6F81057A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B5FF-E5D8-484D-A84A-50225E45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4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2870EB2-BDF6-4B47-B1EB-565A7AF1E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71650"/>
            <a:ext cx="5400675" cy="3314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7E7F014-5B03-4AB6-9CDF-F6E756CBB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771650"/>
            <a:ext cx="5400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2A9FB-C627-4A3C-9B20-9C3418296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71650"/>
            <a:ext cx="5400675" cy="33147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4F4C026-720F-4E3E-9BBD-29B0D25F3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771650"/>
            <a:ext cx="5400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61799-AF67-4BB3-9AE0-2A42ECE2B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71650"/>
            <a:ext cx="5400675" cy="33147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41C5633-B74A-4DFA-8487-9934544C5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771650"/>
            <a:ext cx="5400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8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F3AD2-E1EA-4C7D-B388-890FAA90C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71650"/>
            <a:ext cx="5400675" cy="33147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FC0599E-1BFD-4959-A2F2-3677E0814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771650"/>
            <a:ext cx="5400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6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D1572-51D0-44A7-AC03-8F2FA40A9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6" y="1771650"/>
            <a:ext cx="5400675" cy="33147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1FAC029-5D42-4A27-8141-BEBA2A5A7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9" y="1771650"/>
            <a:ext cx="5400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EB94D-1CCB-4747-A6C7-DA79A6C55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71650"/>
            <a:ext cx="5400675" cy="33147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245E4F-37BF-421A-AEC5-97BA37AF7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771650"/>
            <a:ext cx="54006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eggnesstracy@gmail.com</dc:creator>
  <cp:lastModifiedBy>eggnesstracy@gmail.com</cp:lastModifiedBy>
  <cp:revision>2</cp:revision>
  <dcterms:created xsi:type="dcterms:W3CDTF">2020-08-09T06:58:09Z</dcterms:created>
  <dcterms:modified xsi:type="dcterms:W3CDTF">2020-08-09T07:10:41Z</dcterms:modified>
</cp:coreProperties>
</file>