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2" r:id="rId4"/>
    <p:sldId id="259" r:id="rId5"/>
    <p:sldId id="261" r:id="rId6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040"/>
    <a:srgbClr val="001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7"/>
    <p:restoredTop sz="94643"/>
  </p:normalViewPr>
  <p:slideViewPr>
    <p:cSldViewPr snapToGrid="0" snapToObjects="1">
      <p:cViewPr>
        <p:scale>
          <a:sx n="118" d="100"/>
          <a:sy n="118" d="100"/>
        </p:scale>
        <p:origin x="-1434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77"/>
          <a:stretch/>
        </p:blipFill>
        <p:spPr>
          <a:xfrm>
            <a:off x="0" y="509155"/>
            <a:ext cx="9144000" cy="6348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6318" y="978945"/>
            <a:ext cx="8145505" cy="608813"/>
          </a:xfrm>
        </p:spPr>
        <p:txBody>
          <a:bodyPr anchor="t">
            <a:normAutofit/>
          </a:bodyPr>
          <a:lstStyle>
            <a:lvl1pPr algn="l">
              <a:defRPr sz="3600" baseline="0">
                <a:solidFill>
                  <a:srgbClr val="FBB04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a-DK" dirty="0" smtClean="0"/>
              <a:t>Tilføj titel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6318" y="1712450"/>
            <a:ext cx="5554115" cy="529606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 smtClean="0"/>
              <a:t>PowerPoint 11. april 2016 [RET DATO]</a:t>
            </a:r>
            <a:endParaRPr lang="en-US" dirty="0"/>
          </a:p>
        </p:txBody>
      </p:sp>
      <p:pic>
        <p:nvPicPr>
          <p:cNvPr id="7" name="Billede 6" descr="Cphbusines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671" y="396006"/>
            <a:ext cx="1799998" cy="32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7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3575"/>
            <a:ext cx="9120219" cy="6871575"/>
          </a:xfrm>
          <a:prstGeom prst="rect">
            <a:avLst/>
          </a:prstGeom>
        </p:spPr>
      </p:pic>
      <p:pic>
        <p:nvPicPr>
          <p:cNvPr id="5" name="Billede 4" descr="Cphbusines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671" y="396006"/>
            <a:ext cx="1799998" cy="323164"/>
          </a:xfrm>
          <a:prstGeom prst="rect">
            <a:avLst/>
          </a:prstGeom>
        </p:spPr>
      </p:pic>
      <p:sp>
        <p:nvSpPr>
          <p:cNvPr id="10" name="Pladsholder til tekst 2"/>
          <p:cNvSpPr>
            <a:spLocks noGrp="1"/>
          </p:cNvSpPr>
          <p:nvPr>
            <p:ph type="body" sz="quarter" idx="11" hasCustomPrompt="1"/>
          </p:nvPr>
        </p:nvSpPr>
        <p:spPr>
          <a:xfrm>
            <a:off x="1993307" y="4125403"/>
            <a:ext cx="6380442" cy="627062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rgbClr val="FBB04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a-DK" dirty="0" smtClean="0"/>
              <a:t>Overskrift</a:t>
            </a:r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2" hasCustomPrompt="1"/>
          </p:nvPr>
        </p:nvSpPr>
        <p:spPr>
          <a:xfrm>
            <a:off x="1993307" y="4752465"/>
            <a:ext cx="6380442" cy="5429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Verdana" charset="0"/>
                <a:ea typeface="Verdana" charset="0"/>
                <a:cs typeface="Verdana" charset="0"/>
              </a:defRPr>
            </a:lvl2pPr>
            <a:lvl3pPr>
              <a:defRPr>
                <a:latin typeface="Verdana" charset="0"/>
                <a:ea typeface="Verdana" charset="0"/>
                <a:cs typeface="Verdana" charset="0"/>
              </a:defRPr>
            </a:lvl3pPr>
            <a:lvl4pPr>
              <a:defRPr>
                <a:latin typeface="Verdana" charset="0"/>
                <a:ea typeface="Verdana" charset="0"/>
                <a:cs typeface="Verdana" charset="0"/>
              </a:defRPr>
            </a:lvl4pPr>
            <a:lvl5pPr>
              <a:defRPr>
                <a:latin typeface="Verdana" charset="0"/>
                <a:ea typeface="Verdana" charset="0"/>
                <a:cs typeface="Verdana" charset="0"/>
              </a:defRPr>
            </a:lvl5pPr>
          </a:lstStyle>
          <a:p>
            <a:r>
              <a:rPr lang="da-DK" dirty="0" smtClean="0"/>
              <a:t>Klik for at indsætte tekst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5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 descr="Cphbusines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671" y="396006"/>
            <a:ext cx="1799998" cy="323164"/>
          </a:xfrm>
          <a:prstGeom prst="rect">
            <a:avLst/>
          </a:prstGeom>
        </p:spPr>
      </p:pic>
      <p:sp>
        <p:nvSpPr>
          <p:cNvPr id="7" name="Pladsholder til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456623" y="2080359"/>
            <a:ext cx="7626855" cy="3967150"/>
          </a:xfrm>
        </p:spPr>
        <p:txBody>
          <a:bodyPr/>
          <a:lstStyle>
            <a:lvl1pPr marL="342900" indent="-342900">
              <a:buClr>
                <a:srgbClr val="FBB040"/>
              </a:buClr>
              <a:buFont typeface="Wingdings" charset="2"/>
              <a:buChar char="§"/>
              <a:defRPr sz="2400">
                <a:solidFill>
                  <a:srgbClr val="00163B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>
              <a:buClr>
                <a:srgbClr val="FBB040"/>
              </a:buClr>
              <a:buFont typeface="Wingdings" charset="2"/>
              <a:buChar char="§"/>
              <a:defRPr sz="2000">
                <a:solidFill>
                  <a:srgbClr val="00163B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>
              <a:buClr>
                <a:srgbClr val="FBB040"/>
              </a:buClr>
              <a:buFont typeface="Wingdings" charset="2"/>
              <a:buChar char="§"/>
              <a:defRPr sz="1600">
                <a:solidFill>
                  <a:srgbClr val="00163B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>
              <a:buClr>
                <a:srgbClr val="FBB040"/>
              </a:buClr>
              <a:buFont typeface="Wingdings" charset="2"/>
              <a:buChar char="§"/>
              <a:defRPr sz="1400">
                <a:solidFill>
                  <a:srgbClr val="00163B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>
              <a:buClr>
                <a:srgbClr val="FBB040"/>
              </a:buClr>
              <a:buFont typeface="Wingdings" charset="2"/>
              <a:buChar char="§"/>
              <a:defRPr>
                <a:solidFill>
                  <a:srgbClr val="00163B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r>
              <a:rPr lang="da-DK" dirty="0" smtClean="0"/>
              <a:t>Tilføj tekst</a:t>
            </a:r>
            <a:endParaRPr lang="en-US" dirty="0" smtClean="0"/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1" hasCustomPrompt="1"/>
          </p:nvPr>
        </p:nvSpPr>
        <p:spPr>
          <a:xfrm>
            <a:off x="456623" y="978945"/>
            <a:ext cx="8411046" cy="627062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FBB04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a-DK" dirty="0" smtClean="0"/>
              <a:t>Skriv titel</a:t>
            </a:r>
          </a:p>
        </p:txBody>
      </p:sp>
    </p:spTree>
    <p:extLst>
      <p:ext uri="{BB962C8B-B14F-4D97-AF65-F5344CB8AC3E}">
        <p14:creationId xmlns:p14="http://schemas.microsoft.com/office/powerpoint/2010/main" val="140486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smtClean="0"/>
              <a:t>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</p:txBody>
      </p:sp>
    </p:spTree>
    <p:extLst>
      <p:ext uri="{BB962C8B-B14F-4D97-AF65-F5344CB8AC3E}">
        <p14:creationId xmlns:p14="http://schemas.microsoft.com/office/powerpoint/2010/main" val="189503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7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BB040"/>
        </a:buClr>
        <a:buFont typeface="Wingdings" charset="2"/>
        <a:buChar char="§"/>
        <a:defRPr sz="2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BB040"/>
        </a:buClr>
        <a:buFont typeface="Wingdings" charset="2"/>
        <a:buChar char="§"/>
        <a:defRPr sz="20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BB040"/>
        </a:buClr>
        <a:buFont typeface="Wingdings" charset="2"/>
        <a:buChar char="§"/>
        <a:defRPr sz="16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BB040"/>
        </a:buClr>
        <a:buFont typeface="Wingdings" charset="2"/>
        <a:buChar char="§"/>
        <a:defRPr sz="1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lvbetjening.cphbusiness.dk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phbusiness.dk/studerende/it-paa-cphbusiness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>
                <a:latin typeface="Verdana"/>
                <a:cs typeface="Verdana"/>
              </a:rPr>
              <a:t>Studiestartsprøven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Vinter 2017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135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endParaRPr lang="da-DK" dirty="0" smtClean="0">
              <a:latin typeface="Verdana"/>
              <a:cs typeface="Verdana"/>
            </a:endParaRPr>
          </a:p>
          <a:p>
            <a:pPr lvl="1"/>
            <a:r>
              <a:rPr lang="da-DK" dirty="0" smtClean="0">
                <a:latin typeface="Verdana"/>
                <a:cs typeface="Verdana"/>
              </a:rPr>
              <a:t>1) Opdatering af dine informationer i Selvbetjening</a:t>
            </a:r>
          </a:p>
          <a:p>
            <a:pPr lvl="2"/>
            <a:r>
              <a:rPr lang="da-DK" dirty="0" smtClean="0">
                <a:latin typeface="Verdana"/>
                <a:cs typeface="Verdana"/>
              </a:rPr>
              <a:t>Skal gøres inden for den første uge efter studiestart</a:t>
            </a:r>
          </a:p>
          <a:p>
            <a:pPr lvl="2"/>
            <a:r>
              <a:rPr lang="da-DK" dirty="0" smtClean="0">
                <a:latin typeface="Verdana"/>
                <a:cs typeface="Verdana"/>
              </a:rPr>
              <a:t>Især vigtigt at indtaste mobilnummer</a:t>
            </a:r>
          </a:p>
          <a:p>
            <a:pPr lvl="2"/>
            <a:r>
              <a:rPr lang="da-DK" dirty="0">
                <a:latin typeface="Verdana"/>
                <a:cs typeface="Verdana"/>
                <a:hlinkClick r:id="rId2"/>
              </a:rPr>
              <a:t>https://selvbetjening.cphbusiness.dk</a:t>
            </a:r>
            <a:r>
              <a:rPr lang="da-DK" dirty="0" smtClean="0">
                <a:latin typeface="Verdana"/>
                <a:cs typeface="Verdana"/>
                <a:hlinkClick r:id="rId2"/>
              </a:rPr>
              <a:t>/</a:t>
            </a:r>
            <a:endParaRPr lang="da-DK" dirty="0" smtClean="0">
              <a:latin typeface="Verdana"/>
              <a:cs typeface="Verdana"/>
            </a:endParaRPr>
          </a:p>
          <a:p>
            <a:pPr marL="914400" lvl="2" indent="0">
              <a:buNone/>
            </a:pPr>
            <a:endParaRPr lang="da-DK" dirty="0">
              <a:latin typeface="Verdana"/>
              <a:cs typeface="Verdana"/>
            </a:endParaRPr>
          </a:p>
          <a:p>
            <a:pPr lvl="1"/>
            <a:r>
              <a:rPr lang="da-DK" dirty="0" smtClean="0">
                <a:latin typeface="Verdana"/>
                <a:cs typeface="Verdana"/>
              </a:rPr>
              <a:t>2) Intro </a:t>
            </a:r>
            <a:r>
              <a:rPr lang="da-DK" dirty="0" err="1" smtClean="0">
                <a:latin typeface="Verdana"/>
                <a:cs typeface="Verdana"/>
              </a:rPr>
              <a:t>survey</a:t>
            </a:r>
            <a:endParaRPr lang="da-DK" dirty="0" smtClean="0">
              <a:latin typeface="Verdana"/>
              <a:cs typeface="Verdana"/>
            </a:endParaRPr>
          </a:p>
          <a:p>
            <a:pPr lvl="2"/>
            <a:r>
              <a:rPr lang="da-DK" dirty="0" smtClean="0">
                <a:latin typeface="Verdana"/>
                <a:cs typeface="Verdana"/>
              </a:rPr>
              <a:t>En kort spørgeskemaundersøgelse om din oplevelser før og under studiestart, samt nogle baggrundspørgsmål</a:t>
            </a:r>
          </a:p>
          <a:p>
            <a:pPr lvl="2"/>
            <a:r>
              <a:rPr lang="da-DK" dirty="0" smtClean="0">
                <a:latin typeface="Verdana"/>
                <a:cs typeface="Verdana"/>
              </a:rPr>
              <a:t>Skemaet bliver sendt ud </a:t>
            </a:r>
            <a:r>
              <a:rPr lang="da-DK" u="sng" dirty="0" smtClean="0">
                <a:solidFill>
                  <a:schemeClr val="tx1"/>
                </a:solidFill>
                <a:latin typeface="Verdana"/>
                <a:cs typeface="Verdana"/>
              </a:rPr>
              <a:t>på din Cphbusiness-mail </a:t>
            </a:r>
            <a:r>
              <a:rPr lang="da-DK" dirty="0" smtClean="0">
                <a:latin typeface="Verdana"/>
                <a:cs typeface="Verdana"/>
              </a:rPr>
              <a:t>i løbet af de første 2-3 uger efter studiestart</a:t>
            </a:r>
          </a:p>
          <a:p>
            <a:pPr lvl="2"/>
            <a:r>
              <a:rPr lang="da-DK" dirty="0" smtClean="0">
                <a:latin typeface="Verdana"/>
                <a:cs typeface="Verdana"/>
              </a:rPr>
              <a:t>Gennemfører du ikke inden deadline, får du en rykkermail, som er din anden og sidste chance </a:t>
            </a:r>
          </a:p>
          <a:p>
            <a:pPr lvl="2"/>
            <a:endParaRPr lang="da-DK" dirty="0">
              <a:latin typeface="Verdana"/>
              <a:cs typeface="Verdana"/>
            </a:endParaRPr>
          </a:p>
          <a:p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a-DK" dirty="0" smtClean="0">
                <a:latin typeface="Verdana"/>
                <a:cs typeface="Verdana"/>
              </a:rPr>
              <a:t>Studiestartsprøven består af 2 aktiviteter</a:t>
            </a:r>
            <a:r>
              <a:rPr lang="da-DK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3367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a-DK" sz="2000" dirty="0" smtClean="0"/>
              <a:t>Studiestartsprøven skal sikre at de studerende, som er indskrevet, reelt også er begyndt på deres uddannelse</a:t>
            </a:r>
          </a:p>
          <a:p>
            <a:endParaRPr lang="da-DK" sz="2000" dirty="0"/>
          </a:p>
          <a:p>
            <a:r>
              <a:rPr lang="da-DK" sz="2000" dirty="0" smtClean="0"/>
              <a:t>Det er vigtigt, at vi har de rette kontaktoplysninger på alle studerende</a:t>
            </a:r>
          </a:p>
          <a:p>
            <a:endParaRPr lang="da-DK" sz="2000" dirty="0"/>
          </a:p>
          <a:p>
            <a:r>
              <a:rPr lang="da-DK" sz="2000" dirty="0" smtClean="0"/>
              <a:t>Vi kan bruge informationerne fra intro </a:t>
            </a:r>
            <a:r>
              <a:rPr lang="da-DK" sz="2000" dirty="0" err="1" smtClean="0"/>
              <a:t>survey</a:t>
            </a:r>
            <a:r>
              <a:rPr lang="da-DK" sz="2000" dirty="0" smtClean="0"/>
              <a:t> til at evaluere og forbedre studiestarten</a:t>
            </a:r>
            <a:endParaRPr lang="da-DK" sz="200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a-DK" dirty="0" smtClean="0">
                <a:latin typeface="Verdana"/>
                <a:cs typeface="Verdana"/>
              </a:rPr>
              <a:t>Hvorfor?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108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</a:pPr>
            <a:r>
              <a:rPr lang="da-DK" dirty="0" smtClean="0">
                <a:latin typeface="Verdana"/>
                <a:cs typeface="Verdana"/>
              </a:rPr>
              <a:t>Studiestartsprøven er altså ikke en test, hvor du kan svare forkert, </a:t>
            </a:r>
            <a:r>
              <a:rPr lang="da-DK" u="sng" dirty="0" smtClean="0">
                <a:latin typeface="Verdana"/>
                <a:cs typeface="Verdana"/>
              </a:rPr>
              <a:t>men den skal gennemføres, for </a:t>
            </a:r>
            <a:r>
              <a:rPr lang="da-DK" u="sng" dirty="0">
                <a:latin typeface="Verdana"/>
                <a:cs typeface="Verdana"/>
              </a:rPr>
              <a:t>at du kan fortsætte på din </a:t>
            </a:r>
            <a:r>
              <a:rPr lang="da-DK" u="sng" dirty="0" smtClean="0">
                <a:latin typeface="Verdana"/>
                <a:cs typeface="Verdana"/>
              </a:rPr>
              <a:t>uddannelse</a:t>
            </a:r>
          </a:p>
          <a:p>
            <a:pPr marL="342900" lvl="1" indent="-342900">
              <a:spcBef>
                <a:spcPts val="1000"/>
              </a:spcBef>
            </a:pPr>
            <a:r>
              <a:rPr lang="da-DK" dirty="0" smtClean="0">
                <a:latin typeface="Verdana"/>
                <a:cs typeface="Verdana"/>
              </a:rPr>
              <a:t>Når du har gennemført, får du en e-mail, der bekræfter dette – herefter behøver du ikke gøre mere</a:t>
            </a:r>
          </a:p>
          <a:p>
            <a:pPr marL="342900" lvl="1" indent="-342900">
              <a:spcBef>
                <a:spcPts val="1000"/>
              </a:spcBef>
            </a:pPr>
            <a:r>
              <a:rPr lang="da-DK" dirty="0" smtClean="0">
                <a:latin typeface="Verdana"/>
                <a:cs typeface="Verdana"/>
              </a:rPr>
              <a:t>Gennemfører du ikke, bliver du udmeldt af Cphbusiness og får brev om dette via E-boks</a:t>
            </a:r>
          </a:p>
          <a:p>
            <a:pPr marL="342900" lvl="1" indent="-342900">
              <a:spcBef>
                <a:spcPts val="1000"/>
              </a:spcBef>
            </a:pPr>
            <a:endParaRPr lang="da-DK" dirty="0" smtClean="0">
              <a:latin typeface="Verdana"/>
              <a:cs typeface="Verdana"/>
            </a:endParaRPr>
          </a:p>
          <a:p>
            <a:pPr marL="342900" lvl="1" indent="-342900">
              <a:spcBef>
                <a:spcPts val="1000"/>
              </a:spcBef>
            </a:pPr>
            <a:r>
              <a:rPr lang="da-DK" dirty="0" smtClean="0">
                <a:latin typeface="Verdana"/>
                <a:cs typeface="Verdana"/>
              </a:rPr>
              <a:t>Husk </a:t>
            </a:r>
            <a:r>
              <a:rPr lang="da-DK" dirty="0">
                <a:latin typeface="Verdana"/>
                <a:cs typeface="Verdana"/>
              </a:rPr>
              <a:t>også fremover at Cphbusiness altid bruger din </a:t>
            </a:r>
            <a:r>
              <a:rPr lang="da-DK" dirty="0" smtClean="0">
                <a:latin typeface="Verdana"/>
                <a:cs typeface="Verdana"/>
              </a:rPr>
              <a:t>Cphbusiness-mail </a:t>
            </a:r>
            <a:r>
              <a:rPr lang="da-DK" dirty="0">
                <a:latin typeface="Verdana"/>
                <a:cs typeface="Verdana"/>
              </a:rPr>
              <a:t>eller E-boks til at sende vigtig information</a:t>
            </a:r>
            <a:r>
              <a:rPr lang="da-DK" dirty="0" smtClean="0">
                <a:latin typeface="Verdana"/>
                <a:cs typeface="Verdana"/>
              </a:rPr>
              <a:t>!</a:t>
            </a:r>
          </a:p>
          <a:p>
            <a:pPr marL="0" lvl="1" indent="0">
              <a:spcBef>
                <a:spcPts val="1000"/>
              </a:spcBef>
              <a:buNone/>
            </a:pPr>
            <a:endParaRPr lang="da-DK" dirty="0" smtClean="0">
              <a:latin typeface="Verdana"/>
              <a:cs typeface="Verdana"/>
            </a:endParaRPr>
          </a:p>
          <a:p>
            <a:pPr marL="342900" lvl="1" indent="-342900">
              <a:spcBef>
                <a:spcPts val="1000"/>
              </a:spcBef>
            </a:pPr>
            <a:endParaRPr lang="da-DK" dirty="0">
              <a:latin typeface="Verdana"/>
              <a:cs typeface="Verdana"/>
            </a:endParaRPr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a-DK" dirty="0" smtClean="0">
                <a:latin typeface="Verdana"/>
                <a:cs typeface="Verdana"/>
              </a:rPr>
              <a:t>Konsekvenser</a:t>
            </a:r>
            <a:endParaRPr lang="da-DK" dirty="0">
              <a:latin typeface="Verdana"/>
              <a:cs typeface="Verdana"/>
            </a:endParaRP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9506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a-DK" sz="2000" dirty="0" smtClean="0"/>
              <a:t>Du </a:t>
            </a:r>
            <a:r>
              <a:rPr lang="da-DK" sz="2000" dirty="0" smtClean="0"/>
              <a:t>kan viderestille din Cphbusiness-mail til din private e-mail</a:t>
            </a:r>
          </a:p>
          <a:p>
            <a:pPr lvl="1"/>
            <a:r>
              <a:rPr lang="da-DK" dirty="0">
                <a:hlinkClick r:id="rId2"/>
              </a:rPr>
              <a:t>https://www.cphbusiness.dk/studerende/it-paa-cphbusiness</a:t>
            </a:r>
            <a:r>
              <a:rPr lang="da-DK" dirty="0" smtClean="0">
                <a:hlinkClick r:id="rId2"/>
              </a:rPr>
              <a:t>/</a:t>
            </a:r>
            <a:r>
              <a:rPr lang="da-DK" dirty="0" smtClean="0"/>
              <a:t> </a:t>
            </a:r>
            <a:r>
              <a:rPr lang="da-DK" dirty="0" smtClean="0">
                <a:sym typeface="Wingdings" panose="05000000000000000000" pitchFamily="2" charset="2"/>
              </a:rPr>
              <a:t> Brugervejledning til PC/MAC</a:t>
            </a:r>
          </a:p>
          <a:p>
            <a:pPr lvl="1"/>
            <a:endParaRPr lang="da-DK" dirty="0" smtClean="0"/>
          </a:p>
          <a:p>
            <a:r>
              <a:rPr lang="da-DK" sz="2000" dirty="0" smtClean="0"/>
              <a:t>Du kan få E-boks til at sende dig en e-mail eller sms, når du modtager noget nyt</a:t>
            </a:r>
          </a:p>
          <a:p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a-DK" dirty="0" smtClean="0">
                <a:latin typeface="Verdana"/>
                <a:cs typeface="Verdana"/>
              </a:rPr>
              <a:t>Tips</a:t>
            </a:r>
            <a:endParaRPr lang="da-DK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4556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phbusiness ">
  <a:themeElements>
    <a:clrScheme name="Kontor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te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æsentation3" id="{4B692BEA-6BF1-3140-8908-07CBAD1DC86F}" vid="{3C1EBDBC-430F-0347-A141-4AD2067F8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Eksempel</Template>
  <TotalTime>171</TotalTime>
  <Words>248</Words>
  <Application>Microsoft Office PowerPoint</Application>
  <PresentationFormat>Skærmshow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5</vt:i4>
      </vt:variant>
    </vt:vector>
  </HeadingPairs>
  <TitlesOfParts>
    <vt:vector size="6" baseType="lpstr">
      <vt:lpstr>Cphbusiness </vt:lpstr>
      <vt:lpstr>Studiestartsprøven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Eksempel på brug</dc:title>
  <dc:creator>Microsoft Office-bruger</dc:creator>
  <cp:lastModifiedBy>Lotte Kanstrup (LOK - Studiesekretær - Cphbusiness)</cp:lastModifiedBy>
  <cp:revision>24</cp:revision>
  <dcterms:created xsi:type="dcterms:W3CDTF">2016-04-11T12:35:37Z</dcterms:created>
  <dcterms:modified xsi:type="dcterms:W3CDTF">2017-01-03T09:31:47Z</dcterms:modified>
</cp:coreProperties>
</file>