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62" r:id="rId5"/>
    <p:sldId id="263" r:id="rId6"/>
    <p:sldId id="264" r:id="rId7"/>
    <p:sldId id="265" r:id="rId8"/>
    <p:sldId id="277" r:id="rId9"/>
    <p:sldId id="266" r:id="rId10"/>
    <p:sldId id="276" r:id="rId11"/>
    <p:sldId id="278" r:id="rId12"/>
    <p:sldId id="280" r:id="rId13"/>
    <p:sldId id="281" r:id="rId14"/>
    <p:sldId id="27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3" d="100"/>
          <a:sy n="73" d="100"/>
        </p:scale>
        <p:origin x="40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2.21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3.89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5.21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8.88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52.21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54.45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7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3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2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31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4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8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5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CDE69D-D3AB-4FB3-900C-D86960EED13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6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CDE69D-D3AB-4FB3-900C-D86960EED13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1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83F3-F4F7-4376-8CE3-79BD5FD80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 GAME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33F5A-2A9F-407F-91FF-2702F2B30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Minh Nguyen, </a:t>
            </a:r>
            <a:r>
              <a:rPr lang="en-US" dirty="0" err="1"/>
              <a:t>hau</a:t>
            </a:r>
            <a:r>
              <a:rPr lang="en-US" dirty="0"/>
              <a:t> ha</a:t>
            </a:r>
          </a:p>
        </p:txBody>
      </p:sp>
    </p:spTree>
    <p:extLst>
      <p:ext uri="{BB962C8B-B14F-4D97-AF65-F5344CB8AC3E}">
        <p14:creationId xmlns:p14="http://schemas.microsoft.com/office/powerpoint/2010/main" val="1180619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A9E8-FD84-4DBC-BC32-916E26E2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(4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C69FF-E7F6-4757-B7D5-87EECF0A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[72, 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[72, 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[72, 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[72, 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[72, 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[72, 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[72, 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[72, 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[72, 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[72, 2]</a:t>
            </a:r>
          </a:p>
        </p:txBody>
      </p:sp>
    </p:spTree>
    <p:extLst>
      <p:ext uri="{BB962C8B-B14F-4D97-AF65-F5344CB8AC3E}">
        <p14:creationId xmlns:p14="http://schemas.microsoft.com/office/powerpoint/2010/main" val="330591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B9B4-B0B5-4D9D-9408-EFAFCC66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971D-EECA-4AEF-B5E0-27C8418AE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1285"/>
          </a:xfrm>
        </p:spPr>
        <p:txBody>
          <a:bodyPr>
            <a:norm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For generation 4</a:t>
            </a:r>
            <a:r>
              <a:rPr lang="en-US" sz="2800" baseline="30000" dirty="0"/>
              <a:t>th</a:t>
            </a:r>
            <a:r>
              <a:rPr lang="en-US" sz="2800" dirty="0"/>
              <a:t>: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800" dirty="0"/>
              <a:t>Best chromosome   C4 =    </a:t>
            </a:r>
            <a:r>
              <a:rPr lang="en-US" sz="2800"/>
              <a:t>[72, </a:t>
            </a:r>
            <a:r>
              <a:rPr lang="en-US" sz="2800" dirty="0"/>
              <a:t>2]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800" dirty="0"/>
              <a:t>Best performance    F = 18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800" dirty="0"/>
              <a:t>Average performance    F = 16.5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76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CBA7-E61C-494E-A275-7E74BF3C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17138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9E64-55C1-4709-AEBF-0BDCC8C0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0D68-011A-4AD5-BCCA-2531F1F9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6271708" cy="4725664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Zero Sum game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Two players take turn take turns coloring any uncolored lines (15 possible lines)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One player colors in one color, and the other colors in another color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goal is to avoid drawing a triangle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Only triangles with the dots as corners count, intersections of lines are not relevant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Player who completes a triangle of the same color loses immediately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Each line is labeled with a letter from ‘a’ to ‘o’</a:t>
            </a:r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3CC6C5AC-E802-44BF-9D41-76C64533D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368" y="1845733"/>
            <a:ext cx="3670869" cy="40374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142DA53-BA54-4F2F-B463-2CE8300EBE5B}"/>
                  </a:ext>
                </a:extLst>
              </p14:cNvPr>
              <p14:cNvContentPartPr/>
              <p14:nvPr/>
            </p14:nvContentPartPr>
            <p14:xfrm>
              <a:off x="9370795" y="2575395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142DA53-BA54-4F2F-B463-2CE8300EBE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7795" y="25123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0FE26C9-E5E2-422D-A4D7-EA29959587C2}"/>
                  </a:ext>
                </a:extLst>
              </p14:cNvPr>
              <p14:cNvContentPartPr/>
              <p14:nvPr/>
            </p14:nvContentPartPr>
            <p14:xfrm>
              <a:off x="8474395" y="3286755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0FE26C9-E5E2-422D-A4D7-EA29959587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1755" y="322411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99DDB63-62E5-4841-8589-DA5EE26C996F}"/>
                  </a:ext>
                </a:extLst>
              </p14:cNvPr>
              <p14:cNvContentPartPr/>
              <p14:nvPr/>
            </p14:nvContentPartPr>
            <p14:xfrm>
              <a:off x="8474395" y="3973995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99DDB63-62E5-4841-8589-DA5EE26C99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1755" y="39113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10F2520-179C-492A-A7F5-D489CAEB3E7A}"/>
                  </a:ext>
                </a:extLst>
              </p14:cNvPr>
              <p14:cNvContentPartPr/>
              <p14:nvPr/>
            </p14:nvContentPartPr>
            <p14:xfrm>
              <a:off x="9388795" y="470299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10F2520-179C-492A-A7F5-D489CAEB3E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5795" y="46403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6C17ABC-7BC6-4F9B-866D-4EA8B7CF9604}"/>
                  </a:ext>
                </a:extLst>
              </p14:cNvPr>
              <p14:cNvContentPartPr/>
              <p14:nvPr/>
            </p14:nvContentPartPr>
            <p14:xfrm>
              <a:off x="10303195" y="398587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6C17ABC-7BC6-4F9B-866D-4EA8B7CF96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40195" y="392323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718B959-803F-4B11-970F-9E2C9CA83D5F}"/>
                  </a:ext>
                </a:extLst>
              </p14:cNvPr>
              <p14:cNvContentPartPr/>
              <p14:nvPr/>
            </p14:nvContentPartPr>
            <p14:xfrm>
              <a:off x="10279435" y="327487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718B959-803F-4B11-970F-9E2C9CA83D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6435" y="321223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703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B79E12F-13CB-4F82-9863-9980EC777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0"/>
            <a:ext cx="121920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2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DA63-541F-44D0-B24C-A401B82E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88409"/>
          </a:xfrm>
        </p:spPr>
        <p:txBody>
          <a:bodyPr/>
          <a:lstStyle/>
          <a:p>
            <a:r>
              <a:rPr lang="en-US" dirty="0"/>
              <a:t>GAMEPLAY EXAMPLE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7400648-E1E4-4E6F-A0C3-FF00A8D2A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4" y="1886678"/>
            <a:ext cx="2789162" cy="215664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1B97C72-FA46-4668-927A-A0EEE2363CAB}"/>
              </a:ext>
            </a:extLst>
          </p:cNvPr>
          <p:cNvSpPr/>
          <p:nvPr/>
        </p:nvSpPr>
        <p:spPr>
          <a:xfrm>
            <a:off x="2833493" y="2620253"/>
            <a:ext cx="466166" cy="45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1A786F-FBE9-42E7-84AF-049A61E4E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59" y="1894299"/>
            <a:ext cx="2770110" cy="214902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406D0-D3EC-4470-9FB9-68309C9DF67B}"/>
              </a:ext>
            </a:extLst>
          </p:cNvPr>
          <p:cNvSpPr/>
          <p:nvPr/>
        </p:nvSpPr>
        <p:spPr>
          <a:xfrm>
            <a:off x="5889150" y="2619394"/>
            <a:ext cx="466166" cy="45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DE2BAEC-6328-4480-A64C-9A30B0044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742" y="1894299"/>
            <a:ext cx="2792972" cy="21680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659AB3-B5CA-44B1-9F5B-3231871BF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274" y="3946413"/>
            <a:ext cx="2945939" cy="2239888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C543D9D-EE8C-474E-BB80-BCB4F5FD8CBD}"/>
              </a:ext>
            </a:extLst>
          </p:cNvPr>
          <p:cNvSpPr/>
          <p:nvPr/>
        </p:nvSpPr>
        <p:spPr>
          <a:xfrm>
            <a:off x="3381265" y="4702722"/>
            <a:ext cx="1394581" cy="673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4C2B1A38-5BBC-46D8-81A9-9594BC3A3857}"/>
              </a:ext>
            </a:extLst>
          </p:cNvPr>
          <p:cNvSpPr/>
          <p:nvPr/>
        </p:nvSpPr>
        <p:spPr>
          <a:xfrm>
            <a:off x="4714857" y="3675529"/>
            <a:ext cx="2701268" cy="27282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3820E0-10D3-47AF-9DE2-654C70150174}"/>
              </a:ext>
            </a:extLst>
          </p:cNvPr>
          <p:cNvSpPr txBox="1"/>
          <p:nvPr/>
        </p:nvSpPr>
        <p:spPr>
          <a:xfrm>
            <a:off x="7145135" y="4855695"/>
            <a:ext cx="16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YOU LOST!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51343C3F-11AB-465C-B768-08B311547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74" y="1884060"/>
            <a:ext cx="2770110" cy="21490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DDFF35-EEBF-4634-B6DE-F7E5BD211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786" y="2651842"/>
            <a:ext cx="166157" cy="557318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EC06DE9F-C7EE-42D8-B802-9E9CA4350980}"/>
              </a:ext>
            </a:extLst>
          </p:cNvPr>
          <p:cNvSpPr/>
          <p:nvPr/>
        </p:nvSpPr>
        <p:spPr>
          <a:xfrm>
            <a:off x="9072580" y="2651842"/>
            <a:ext cx="466166" cy="45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A9CFA-22B2-4FD4-9D6F-605FAD4073DA}"/>
              </a:ext>
            </a:extLst>
          </p:cNvPr>
          <p:cNvSpPr txBox="1"/>
          <p:nvPr/>
        </p:nvSpPr>
        <p:spPr>
          <a:xfrm>
            <a:off x="1537506" y="3825271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CEA5B-C070-4FC5-9C81-CD0611E332CB}"/>
              </a:ext>
            </a:extLst>
          </p:cNvPr>
          <p:cNvSpPr txBox="1"/>
          <p:nvPr/>
        </p:nvSpPr>
        <p:spPr>
          <a:xfrm>
            <a:off x="7748073" y="382527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DA7159-75DE-4EE2-88E4-3FC436D73EDD}"/>
              </a:ext>
            </a:extLst>
          </p:cNvPr>
          <p:cNvSpPr txBox="1"/>
          <p:nvPr/>
        </p:nvSpPr>
        <p:spPr>
          <a:xfrm>
            <a:off x="5922719" y="5963286"/>
            <a:ext cx="2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E62D5B-9260-4C11-8EA8-9C81414C2D60}"/>
              </a:ext>
            </a:extLst>
          </p:cNvPr>
          <p:cNvSpPr txBox="1"/>
          <p:nvPr/>
        </p:nvSpPr>
        <p:spPr>
          <a:xfrm>
            <a:off x="4528800" y="3827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629921-8F3A-4614-9492-5B9359171E18}"/>
              </a:ext>
            </a:extLst>
          </p:cNvPr>
          <p:cNvSpPr txBox="1"/>
          <p:nvPr/>
        </p:nvSpPr>
        <p:spPr>
          <a:xfrm>
            <a:off x="4525019" y="3827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E5CBB2-852B-469A-9B45-E8E154FBC081}"/>
              </a:ext>
            </a:extLst>
          </p:cNvPr>
          <p:cNvSpPr txBox="1"/>
          <p:nvPr/>
        </p:nvSpPr>
        <p:spPr>
          <a:xfrm>
            <a:off x="10608981" y="3825271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43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5" grpId="0" animBg="1"/>
      <p:bldP spid="17" grpId="0" animBg="1"/>
      <p:bldP spid="18" grpId="0"/>
      <p:bldP spid="26" grpId="0" animBg="1"/>
      <p:bldP spid="3" grpId="0"/>
      <p:bldP spid="16" grpId="0"/>
      <p:bldP spid="21" grpId="0"/>
      <p:bldP spid="22" grpId="0"/>
      <p:bldP spid="2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7733-73D8-4D4C-B1D7-460E94F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GENETICS ALGORITHM (GA)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598A3-5826-4388-8444-405EA84E8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GA is an innovative approach composed of many biological imitations, such as the chromosome representation, genetic operators, population selection, and fitness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GA represents a practical and no sweat approach to finding a solution by letting the machine try different solutions in time until we get a good approximation to the best solution.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5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73ED-BC6C-4218-98AD-DFD9B1CC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0928"/>
            <a:ext cx="10058400" cy="1450757"/>
          </a:xfrm>
        </p:spPr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8D5E-5D0D-4AE8-A5ED-36B2FD1D1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Function F = a – b*depth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Range: 	69 &lt; Ca &lt; 151, 0   &lt; </a:t>
            </a:r>
            <a:r>
              <a:rPr lang="en-US" sz="2400" dirty="0" err="1"/>
              <a:t>Cb</a:t>
            </a:r>
            <a:r>
              <a:rPr lang="en-US" sz="2400" dirty="0"/>
              <a:t> &lt; 4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Population: 10 chromosomes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Generations: 4 generations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Target chromosome C = [75, 2]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Mutation probability = 0.01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Always select top 4 chromosomes</a:t>
            </a:r>
          </a:p>
          <a:p>
            <a:pPr marL="1471400" lvl="8" indent="0">
              <a:buNone/>
            </a:pPr>
            <a:endParaRPr lang="en-US" sz="2400" dirty="0"/>
          </a:p>
          <a:p>
            <a:pPr marL="1471400" lvl="8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257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1BCC-5B6E-4DD2-80C5-394D118D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0927"/>
            <a:ext cx="10058400" cy="1450757"/>
          </a:xfrm>
        </p:spPr>
        <p:txBody>
          <a:bodyPr/>
          <a:lstStyle/>
          <a:p>
            <a:r>
              <a:rPr lang="en-US" dirty="0"/>
              <a:t>INITIAL POPULATIONS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710A9-0E3F-4ACF-BA2A-167632778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1410"/>
            <a:ext cx="10058400" cy="435651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chromosome   C = [134, 3]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chromosome   C = [97, 3]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chromosome   C = [72, 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chromosome   C = [104, 3]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chromosome   C = [100, 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chromosome   C = [95, 1]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chromosome   C = [110, 1]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chromosome   C = [91, 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chromosome   C = [102, 3]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chromosome   C = [143, 3]</a:t>
            </a:r>
          </a:p>
        </p:txBody>
      </p:sp>
    </p:spTree>
    <p:extLst>
      <p:ext uri="{BB962C8B-B14F-4D97-AF65-F5344CB8AC3E}">
        <p14:creationId xmlns:p14="http://schemas.microsoft.com/office/powerpoint/2010/main" val="177472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4D9A-7165-4C7B-A5B6-506FC049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(2</a:t>
            </a:r>
            <a:r>
              <a:rPr lang="en-US" baseline="30000" dirty="0"/>
              <a:t>nd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9725-D7BA-4923-94CD-76CE8AED8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110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chromosome   C = [91, 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[97, 3]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chromosome   C = [72, 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[97, 3]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[91, 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[95, 1]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chromosome   C = [72, 2]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[91, 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[97, 3]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chromosome   C = [72, 2]</a:t>
            </a:r>
          </a:p>
        </p:txBody>
      </p:sp>
    </p:spTree>
    <p:extLst>
      <p:ext uri="{BB962C8B-B14F-4D97-AF65-F5344CB8AC3E}">
        <p14:creationId xmlns:p14="http://schemas.microsoft.com/office/powerpoint/2010/main" val="182472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4D9A-7165-4C7B-A5B6-506FC049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(3</a:t>
            </a:r>
            <a:r>
              <a:rPr lang="en-US" baseline="30000" dirty="0"/>
              <a:t>rd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9725-D7BA-4923-94CD-76CE8AED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chromosome   C = [72, 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[91, 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chromosome   C = [72, 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[91, 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chromosome   C = [72, 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chromosome   C = [72, 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[72, 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[91, 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[91, 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[72, 2]</a:t>
            </a:r>
          </a:p>
        </p:txBody>
      </p:sp>
    </p:spTree>
    <p:extLst>
      <p:ext uri="{BB962C8B-B14F-4D97-AF65-F5344CB8AC3E}">
        <p14:creationId xmlns:p14="http://schemas.microsoft.com/office/powerpoint/2010/main" val="27008041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CFAD9DC2DA5140A6E19643911BE4A8" ma:contentTypeVersion="12" ma:contentTypeDescription="Create a new document." ma:contentTypeScope="" ma:versionID="44654f145051d84e2f7ae6ebb1994cf4">
  <xsd:schema xmlns:xsd="http://www.w3.org/2001/XMLSchema" xmlns:xs="http://www.w3.org/2001/XMLSchema" xmlns:p="http://schemas.microsoft.com/office/2006/metadata/properties" xmlns:ns3="79a5909b-a234-41cf-bef0-48fb262c46ee" xmlns:ns4="0c843127-3815-4329-8f37-49c5ec4e8117" targetNamespace="http://schemas.microsoft.com/office/2006/metadata/properties" ma:root="true" ma:fieldsID="c5574d6c9227814967ea2062dceeb889" ns3:_="" ns4:_="">
    <xsd:import namespace="79a5909b-a234-41cf-bef0-48fb262c46ee"/>
    <xsd:import namespace="0c843127-3815-4329-8f37-49c5ec4e81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5909b-a234-41cf-bef0-48fb262c46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43127-3815-4329-8f37-49c5ec4e81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8ED2A9-2C4E-4FA7-8306-C9CE2AEF27B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4F48EF-3D5D-4FE6-A92A-677EF26D9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E540DA-C212-436A-B78A-60FB818045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5909b-a234-41cf-bef0-48fb262c46ee"/>
    <ds:schemaRef ds:uri="0c843127-3815-4329-8f37-49c5ec4e81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582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SIM GAME </vt:lpstr>
      <vt:lpstr>OVERVIEW</vt:lpstr>
      <vt:lpstr>PowerPoint Presentation</vt:lpstr>
      <vt:lpstr>GAMEPLAY EXAMPLE</vt:lpstr>
      <vt:lpstr>GENETICS ALGORITHM (GA)</vt:lpstr>
      <vt:lpstr>INPUTS</vt:lpstr>
      <vt:lpstr>INITIAL POPULATIONS</vt:lpstr>
      <vt:lpstr>NEXT GENERATION (2nd)</vt:lpstr>
      <vt:lpstr>NEXT GENERATION (3rd)</vt:lpstr>
      <vt:lpstr>NEXT GENERATION (4th)</vt:lpstr>
      <vt:lpstr>RESULTS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 GAME </dc:title>
  <dc:creator>Minh Nguyen</dc:creator>
  <cp:lastModifiedBy>Minh Nguyen</cp:lastModifiedBy>
  <cp:revision>14</cp:revision>
  <dcterms:created xsi:type="dcterms:W3CDTF">2020-04-20T01:59:43Z</dcterms:created>
  <dcterms:modified xsi:type="dcterms:W3CDTF">2020-05-04T22:01:34Z</dcterms:modified>
</cp:coreProperties>
</file>