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7DD70-B424-4BFB-8ED8-300ABBAFCB08}" v="1" dt="2020-02-12T20:02:1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" userId="c1ca692b-15b2-48b8-94d3-f14d3931e7dd" providerId="ADAL" clId="{0D07DD70-B424-4BFB-8ED8-300ABBAFCB08}"/>
    <pc:docChg chg="custSel modSld">
      <pc:chgData name="Minh" userId="c1ca692b-15b2-48b8-94d3-f14d3931e7dd" providerId="ADAL" clId="{0D07DD70-B424-4BFB-8ED8-300ABBAFCB08}" dt="2020-02-12T20:04:52.444" v="120" actId="27636"/>
      <pc:docMkLst>
        <pc:docMk/>
      </pc:docMkLst>
      <pc:sldChg chg="modSp">
        <pc:chgData name="Minh" userId="c1ca692b-15b2-48b8-94d3-f14d3931e7dd" providerId="ADAL" clId="{0D07DD70-B424-4BFB-8ED8-300ABBAFCB08}" dt="2020-02-12T20:04:52.444" v="120" actId="27636"/>
        <pc:sldMkLst>
          <pc:docMk/>
          <pc:sldMk cId="1704095813" sldId="261"/>
        </pc:sldMkLst>
        <pc:spChg chg="mod">
          <ac:chgData name="Minh" userId="c1ca692b-15b2-48b8-94d3-f14d3931e7dd" providerId="ADAL" clId="{0D07DD70-B424-4BFB-8ED8-300ABBAFCB08}" dt="2020-02-12T20:04:52.444" v="120" actId="27636"/>
          <ac:spMkLst>
            <pc:docMk/>
            <pc:sldMk cId="1704095813" sldId="261"/>
            <ac:spMk id="3" creationId="{C62892C2-7C80-44F9-8BD2-035225FDE6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4013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0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435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Reward/Punish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Initialization: divide probability equally among </a:t>
            </a:r>
            <a:r>
              <a:rPr lang="en-US" sz="2800"/>
              <a:t>available lines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74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LEARNING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92C2-7C80-44F9-8BD2-035225FD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Reward: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Double the probability of the lines that help the computer win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decrease their probability by the same amount (as above) divided to the total number of available selections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Reward: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Halve the probability of the lines that make the computer lose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With the other lines that did not show up on the selection, increase their probability by the same amount divided to the total number of available selections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40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DE-5A9B-425A-96F4-944669D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513-D805-40F7-9852-D718E2C9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813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Hau</a:t>
            </a:r>
            <a:r>
              <a:rPr lang="en-US" sz="2600" dirty="0"/>
              <a:t> Ha: Reward/Punish algorithm,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Minh Nguyen: Storing outputs into hash, GUI</a:t>
            </a:r>
          </a:p>
        </p:txBody>
      </p:sp>
    </p:spTree>
    <p:extLst>
      <p:ext uri="{BB962C8B-B14F-4D97-AF65-F5344CB8AC3E}">
        <p14:creationId xmlns:p14="http://schemas.microsoft.com/office/powerpoint/2010/main" val="115737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221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SIM GAME </vt:lpstr>
      <vt:lpstr>OVERVIEW</vt:lpstr>
      <vt:lpstr>PowerPoint Presentation</vt:lpstr>
      <vt:lpstr>GAMEPLAY EXAMPLE</vt:lpstr>
      <vt:lpstr>COLLECTIVE LEARNING</vt:lpstr>
      <vt:lpstr>COLLECTIVE LEARNING (cont.)</vt:lpstr>
      <vt:lpstr>Tasks: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Minh Nguyen</cp:lastModifiedBy>
  <cp:revision>11</cp:revision>
  <dcterms:created xsi:type="dcterms:W3CDTF">2020-02-12T18:52:08Z</dcterms:created>
  <dcterms:modified xsi:type="dcterms:W3CDTF">2020-02-13T06:46:23Z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0x01010076CFAD9DC2DA5140A6E19643911BE4A8</vt:lpwstr>
  </property>
</Properties>
</file>