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2" r:id="rId5"/>
    <p:sldId id="263" r:id="rId6"/>
    <p:sldId id="264" r:id="rId7"/>
    <p:sldId id="265" r:id="rId8"/>
    <p:sldId id="266" r:id="rId9"/>
    <p:sldId id="275" r:id="rId10"/>
    <p:sldId id="272" r:id="rId11"/>
    <p:sldId id="267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DDD43-8545-484B-A5F1-185566D5D506}" v="64" dt="2020-03-24T01:55:28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1806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BA7-E61C-494E-A275-7E74BF3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1713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of the same color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0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3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Minimax is a recursive algorithm which is used to choose an optimal move for a player assuming that the other player is also playing optimally.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A game tree generated from current position to terminal states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Apply evaluation function to obtain values for terminal states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Determine the values of parent nodes based on the values from the terminal states (max-min-max-…etc. or vice versa)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Calculate one layer at a time until reaching the root of tree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The value of the root will be chosen as the best move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57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MINIMAX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83AD8A-86AA-49BA-8FE3-6FF91C26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26" y="0"/>
            <a:ext cx="5139860" cy="68580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152485-81C4-4704-86D9-137D63483994}"/>
              </a:ext>
            </a:extLst>
          </p:cNvPr>
          <p:cNvSpPr/>
          <p:nvPr/>
        </p:nvSpPr>
        <p:spPr>
          <a:xfrm>
            <a:off x="2711392" y="271709"/>
            <a:ext cx="3155577" cy="9457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134A7-3D45-49F4-9E49-1A61E471DD04}"/>
              </a:ext>
            </a:extLst>
          </p:cNvPr>
          <p:cNvSpPr txBox="1"/>
          <p:nvPr/>
        </p:nvSpPr>
        <p:spPr>
          <a:xfrm>
            <a:off x="614481" y="392678"/>
            <a:ext cx="156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function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E0B5F29-FE12-4F00-97A8-0A1D7B660B3C}"/>
              </a:ext>
            </a:extLst>
          </p:cNvPr>
          <p:cNvSpPr/>
          <p:nvPr/>
        </p:nvSpPr>
        <p:spPr>
          <a:xfrm>
            <a:off x="2033328" y="1217473"/>
            <a:ext cx="292151" cy="55438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E54B02-13C3-443A-BE55-40DCA3A28C36}"/>
              </a:ext>
            </a:extLst>
          </p:cNvPr>
          <p:cNvSpPr txBox="1"/>
          <p:nvPr/>
        </p:nvSpPr>
        <p:spPr>
          <a:xfrm>
            <a:off x="649911" y="3616220"/>
            <a:ext cx="171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 algorithm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6E9FDDA-2A20-450A-A590-FE101E7C82BD}"/>
              </a:ext>
            </a:extLst>
          </p:cNvPr>
          <p:cNvSpPr/>
          <p:nvPr/>
        </p:nvSpPr>
        <p:spPr>
          <a:xfrm>
            <a:off x="1734291" y="473852"/>
            <a:ext cx="977101" cy="48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1279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An optimization method for minimax algorithm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Applying alpha-beta pruning with minimax will return the same result.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However, it runs significant</a:t>
            </a:r>
            <a:r>
              <a:rPr lang="en-US" sz="2800" b="1" dirty="0"/>
              <a:t> faster </a:t>
            </a:r>
            <a:r>
              <a:rPr lang="en-US" sz="2800" dirty="0"/>
              <a:t>than standard minimax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Because it removes (prunes) all the nodes that are possibly not affecting the final decision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b="1" dirty="0"/>
              <a:t>Alpha</a:t>
            </a:r>
            <a:r>
              <a:rPr lang="en-US" sz="2800" dirty="0"/>
              <a:t> is the best value that the </a:t>
            </a:r>
            <a:r>
              <a:rPr lang="en-US" sz="2800" b="1" dirty="0"/>
              <a:t>maximizer</a:t>
            </a:r>
            <a:r>
              <a:rPr lang="en-US" sz="2800" dirty="0"/>
              <a:t> currently can guarantee at that level or above.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b="1" dirty="0"/>
              <a:t>Beta</a:t>
            </a:r>
            <a:r>
              <a:rPr lang="en-US" sz="2800" dirty="0"/>
              <a:t> is the best value that the </a:t>
            </a:r>
            <a:r>
              <a:rPr lang="en-US" sz="2800" b="1" dirty="0"/>
              <a:t>minimizer</a:t>
            </a:r>
            <a:r>
              <a:rPr lang="en-US" sz="2800" dirty="0"/>
              <a:t> currently can guarantee at that level or above.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72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ALPHA-BETA PRUNNING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4CBF7E-7A29-4411-AFA9-5101CA5CCECA}"/>
              </a:ext>
            </a:extLst>
          </p:cNvPr>
          <p:cNvSpPr txBox="1"/>
          <p:nvPr/>
        </p:nvSpPr>
        <p:spPr>
          <a:xfrm>
            <a:off x="109735" y="421421"/>
            <a:ext cx="156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function 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A43BAE46-B436-467B-A663-C3536C992A07}"/>
              </a:ext>
            </a:extLst>
          </p:cNvPr>
          <p:cNvSpPr/>
          <p:nvPr/>
        </p:nvSpPr>
        <p:spPr>
          <a:xfrm>
            <a:off x="1600816" y="1039009"/>
            <a:ext cx="295911" cy="57549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6A1456-C631-40B8-98BE-A440599D9F49}"/>
              </a:ext>
            </a:extLst>
          </p:cNvPr>
          <p:cNvSpPr txBox="1"/>
          <p:nvPr/>
        </p:nvSpPr>
        <p:spPr>
          <a:xfrm>
            <a:off x="148879" y="3518609"/>
            <a:ext cx="1445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alpha-beta pruning to the original minimax algorithm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B736C54-80A6-4221-B4A3-357ECA5C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96" y="0"/>
            <a:ext cx="5534690" cy="6858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7F74BAC-CAFF-44B1-87BF-B58CDF3A2149}"/>
              </a:ext>
            </a:extLst>
          </p:cNvPr>
          <p:cNvSpPr/>
          <p:nvPr/>
        </p:nvSpPr>
        <p:spPr>
          <a:xfrm>
            <a:off x="2225953" y="197236"/>
            <a:ext cx="2638656" cy="7525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C5C7135-C9D4-4DA9-BB98-ADBCCC1AECC0}"/>
              </a:ext>
            </a:extLst>
          </p:cNvPr>
          <p:cNvSpPr/>
          <p:nvPr/>
        </p:nvSpPr>
        <p:spPr>
          <a:xfrm>
            <a:off x="1248851" y="465794"/>
            <a:ext cx="977101" cy="48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9B4-B0B5-4D9D-9408-EFAFCC6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971D-EECA-4AEF-B5E0-27C8418A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128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Minimax algorithm alone: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Played: 10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Human won: 0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Computer won: 10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Drawback</a:t>
            </a:r>
            <a:r>
              <a:rPr lang="en-US" sz="2400" dirty="0"/>
              <a:t>: wait a long time for the computer to choose its next move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Alpha-beta pruning with minimax: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Played: 10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Human won: 0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Computer won: 10 times</a:t>
            </a:r>
          </a:p>
          <a:p>
            <a:pPr marL="384048" lvl="2" indent="0">
              <a:buNone/>
            </a:pPr>
            <a:r>
              <a:rPr lang="en-US" sz="2400" dirty="0"/>
              <a:t> Significant faster than the standard minimax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186DA0-2535-49B7-9290-7EF2BE2958F6}"/>
              </a:ext>
            </a:extLst>
          </p:cNvPr>
          <p:cNvSpPr/>
          <p:nvPr/>
        </p:nvSpPr>
        <p:spPr>
          <a:xfrm>
            <a:off x="1159982" y="5684955"/>
            <a:ext cx="30305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SIM GAME </vt:lpstr>
      <vt:lpstr>OVERVIEW</vt:lpstr>
      <vt:lpstr>PowerPoint Presentation</vt:lpstr>
      <vt:lpstr>GAMEPLAY EXAMPLE</vt:lpstr>
      <vt:lpstr>MINIMAX</vt:lpstr>
      <vt:lpstr>MINIMAX</vt:lpstr>
      <vt:lpstr>ALPHA-BETA PRUNING</vt:lpstr>
      <vt:lpstr>ALPHA-BETA PRUNNING</vt:lpstr>
      <vt:lpstr>RESULTS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 </dc:title>
  <dc:creator>Minh Nguyen</dc:creator>
  <cp:lastModifiedBy>Minh Nguyen</cp:lastModifiedBy>
  <cp:revision>6</cp:revision>
  <dcterms:created xsi:type="dcterms:W3CDTF">2020-04-20T01:59:43Z</dcterms:created>
  <dcterms:modified xsi:type="dcterms:W3CDTF">2020-04-20T02:36:32Z</dcterms:modified>
</cp:coreProperties>
</file>