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7DD70-B424-4BFB-8ED8-300ABBAFCB08}" v="1" dt="2020-02-12T20:02:16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" userId="c1ca692b-15b2-48b8-94d3-f14d3931e7dd" providerId="ADAL" clId="{0D07DD70-B424-4BFB-8ED8-300ABBAFCB08}"/>
    <pc:docChg chg="custSel modSld">
      <pc:chgData name="Minh" userId="c1ca692b-15b2-48b8-94d3-f14d3931e7dd" providerId="ADAL" clId="{0D07DD70-B424-4BFB-8ED8-300ABBAFCB08}" dt="2020-02-12T20:04:52.444" v="120" actId="27636"/>
      <pc:docMkLst>
        <pc:docMk/>
      </pc:docMkLst>
      <pc:sldChg chg="modSp">
        <pc:chgData name="Minh" userId="c1ca692b-15b2-48b8-94d3-f14d3931e7dd" providerId="ADAL" clId="{0D07DD70-B424-4BFB-8ED8-300ABBAFCB08}" dt="2020-02-12T20:04:52.444" v="120" actId="27636"/>
        <pc:sldMkLst>
          <pc:docMk/>
          <pc:sldMk cId="1704095813" sldId="261"/>
        </pc:sldMkLst>
        <pc:spChg chg="mod">
          <ac:chgData name="Minh" userId="c1ca692b-15b2-48b8-94d3-f14d3931e7dd" providerId="ADAL" clId="{0D07DD70-B424-4BFB-8ED8-300ABBAFCB08}" dt="2020-02-12T20:04:52.444" v="120" actId="27636"/>
          <ac:spMkLst>
            <pc:docMk/>
            <pc:sldMk cId="1704095813" sldId="261"/>
            <ac:spMk id="3" creationId="{C62892C2-7C80-44F9-8BD2-035225FDE6D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2.2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3.8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5.2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8.88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2.21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4.4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83F3-F4F7-4376-8CE3-79BD5FD8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33F5A-2A9F-407F-91FF-2702F2B3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 Nguyen, </a:t>
            </a:r>
            <a:r>
              <a:rPr lang="en-US" dirty="0" err="1"/>
              <a:t>hau</a:t>
            </a:r>
            <a:r>
              <a:rPr lang="en-US" dirty="0"/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4013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9E64-55C1-4709-AEBF-0BDCC8C0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0D68-011A-4AD5-BCCA-2531F1F9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271708" cy="47256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Zero Sum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players take turn take turns coloring any uncolored lines (15 possible lines)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One player colors in one color, and the other colors in another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goal is to avoid drawing a triangle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Only triangles with the dots as corners count, intersections of lines are not relevant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Player who completes a triangle loses immediately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line is labeled with a letter from ‘a’ to ‘o’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CC6C5AC-E802-44BF-9D41-76C64533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68" y="1845733"/>
            <a:ext cx="3670869" cy="4037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14:cNvPr>
              <p14:cNvContentPartPr/>
              <p14:nvPr/>
            </p14:nvContentPartPr>
            <p14:xfrm>
              <a:off x="9370795" y="257539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795" y="25123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14:cNvPr>
              <p14:cNvContentPartPr/>
              <p14:nvPr/>
            </p14:nvContentPartPr>
            <p14:xfrm>
              <a:off x="8474395" y="328675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2241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14:cNvPr>
              <p14:cNvContentPartPr/>
              <p14:nvPr/>
            </p14:nvContentPartPr>
            <p14:xfrm>
              <a:off x="8474395" y="397399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911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14:cNvPr>
              <p14:cNvContentPartPr/>
              <p14:nvPr/>
            </p14:nvContentPartPr>
            <p14:xfrm>
              <a:off x="9388795" y="470299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5795" y="4640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14:cNvPr>
              <p14:cNvContentPartPr/>
              <p14:nvPr/>
            </p14:nvContentPartPr>
            <p14:xfrm>
              <a:off x="10303195" y="39858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0195" y="39232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14:cNvPr>
              <p14:cNvContentPartPr/>
              <p14:nvPr/>
            </p14:nvContentPartPr>
            <p14:xfrm>
              <a:off x="10279435" y="327487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6435" y="32122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0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9E12F-13CB-4F82-9863-9980EC77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DA63-541F-44D0-B24C-A401B82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8409"/>
          </a:xfrm>
        </p:spPr>
        <p:txBody>
          <a:bodyPr/>
          <a:lstStyle/>
          <a:p>
            <a:r>
              <a:rPr lang="en-US" dirty="0"/>
              <a:t>GAMEPLAY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400648-E1E4-4E6F-A0C3-FF00A8D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4" y="1886678"/>
            <a:ext cx="2789162" cy="21566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B97C72-FA46-4668-927A-A0EEE2363CAB}"/>
              </a:ext>
            </a:extLst>
          </p:cNvPr>
          <p:cNvSpPr/>
          <p:nvPr/>
        </p:nvSpPr>
        <p:spPr>
          <a:xfrm>
            <a:off x="2833493" y="2620253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1A786F-FBE9-42E7-84AF-049A61E4E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9" y="1894299"/>
            <a:ext cx="2770110" cy="21490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406D0-D3EC-4470-9FB9-68309C9DF67B}"/>
              </a:ext>
            </a:extLst>
          </p:cNvPr>
          <p:cNvSpPr/>
          <p:nvPr/>
        </p:nvSpPr>
        <p:spPr>
          <a:xfrm>
            <a:off x="5889150" y="2619394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DE2BAEC-6328-4480-A64C-9A30B004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42" y="1894299"/>
            <a:ext cx="2792972" cy="2168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59AB3-B5CA-44B1-9F5B-3231871B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74" y="3946413"/>
            <a:ext cx="2945939" cy="22398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543D9D-EE8C-474E-BB80-BCB4F5FD8CBD}"/>
              </a:ext>
            </a:extLst>
          </p:cNvPr>
          <p:cNvSpPr/>
          <p:nvPr/>
        </p:nvSpPr>
        <p:spPr>
          <a:xfrm>
            <a:off x="3381265" y="4702722"/>
            <a:ext cx="1394581" cy="67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2B1A38-5BBC-46D8-81A9-9594BC3A3857}"/>
              </a:ext>
            </a:extLst>
          </p:cNvPr>
          <p:cNvSpPr/>
          <p:nvPr/>
        </p:nvSpPr>
        <p:spPr>
          <a:xfrm>
            <a:off x="4714857" y="3675529"/>
            <a:ext cx="2701268" cy="27282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820E0-10D3-47AF-9DE2-654C70150174}"/>
              </a:ext>
            </a:extLst>
          </p:cNvPr>
          <p:cNvSpPr txBox="1"/>
          <p:nvPr/>
        </p:nvSpPr>
        <p:spPr>
          <a:xfrm>
            <a:off x="7145135" y="4855695"/>
            <a:ext cx="16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LOST!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51343C3F-11AB-465C-B768-08B31154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74" y="1884060"/>
            <a:ext cx="2770110" cy="2149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DDFF35-EEBF-4634-B6DE-F7E5BD211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6" y="2651842"/>
            <a:ext cx="166157" cy="55731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06DE9F-C7EE-42D8-B802-9E9CA4350980}"/>
              </a:ext>
            </a:extLst>
          </p:cNvPr>
          <p:cNvSpPr/>
          <p:nvPr/>
        </p:nvSpPr>
        <p:spPr>
          <a:xfrm>
            <a:off x="9072580" y="2651842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A9CFA-22B2-4FD4-9D6F-605FAD4073DA}"/>
              </a:ext>
            </a:extLst>
          </p:cNvPr>
          <p:cNvSpPr txBox="1"/>
          <p:nvPr/>
        </p:nvSpPr>
        <p:spPr>
          <a:xfrm>
            <a:off x="1537506" y="382527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CEA5B-C070-4FC5-9C81-CD0611E332CB}"/>
              </a:ext>
            </a:extLst>
          </p:cNvPr>
          <p:cNvSpPr txBox="1"/>
          <p:nvPr/>
        </p:nvSpPr>
        <p:spPr>
          <a:xfrm>
            <a:off x="7748073" y="38252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A7159-75DE-4EE2-88E4-3FC436D73EDD}"/>
              </a:ext>
            </a:extLst>
          </p:cNvPr>
          <p:cNvSpPr txBox="1"/>
          <p:nvPr/>
        </p:nvSpPr>
        <p:spPr>
          <a:xfrm>
            <a:off x="5922719" y="5963286"/>
            <a:ext cx="2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62D5B-9260-4C11-8EA8-9C81414C2D60}"/>
              </a:ext>
            </a:extLst>
          </p:cNvPr>
          <p:cNvSpPr txBox="1"/>
          <p:nvPr/>
        </p:nvSpPr>
        <p:spPr>
          <a:xfrm>
            <a:off x="4528800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29921-8F3A-4614-9492-5B9359171E18}"/>
              </a:ext>
            </a:extLst>
          </p:cNvPr>
          <p:cNvSpPr txBox="1"/>
          <p:nvPr/>
        </p:nvSpPr>
        <p:spPr>
          <a:xfrm>
            <a:off x="4525019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5CBB2-852B-469A-9B45-E8E154FBC081}"/>
              </a:ext>
            </a:extLst>
          </p:cNvPr>
          <p:cNvSpPr txBox="1"/>
          <p:nvPr/>
        </p:nvSpPr>
        <p:spPr>
          <a:xfrm>
            <a:off x="10608981" y="382527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435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7" grpId="0" animBg="1"/>
      <p:bldP spid="18" grpId="0"/>
      <p:bldP spid="26" grpId="0" animBg="1"/>
      <p:bldP spid="3" grpId="0"/>
      <p:bldP spid="16" grpId="0"/>
      <p:bldP spid="21" grpId="0"/>
      <p:bldP spid="22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3ED-BC6C-4218-98AD-DFD9B1C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8D5E-5D0D-4AE8-A5ED-36B2FD1D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Reward/Punish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Initialization: divide probability equally among available lines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After the player first move, there are 14 available lines left: P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b="1" dirty="0"/>
              <a:t>1/14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After the player second move, there are 13 available lines left: P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1/13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… so 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74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4173-4530-4E2D-93E4-2C8934BD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LEARNING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92C2-7C80-44F9-8BD2-035225FD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Reward: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Double the probability of the lines that help the computer win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With the other lines that did not show up on the selection, decrease their probability by the same amount (as above) divided to the total number of available selections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Reward: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Halve the probability of the lines that make the computer lose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With the other lines that did not show up on the selection, increase their probability by the same amount divided to the total number of available selections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0409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DE-5A9B-425A-96F4-944669D2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2513-D805-40F7-9852-D718E2C9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813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Hau</a:t>
            </a:r>
            <a:r>
              <a:rPr lang="en-US" sz="2600" dirty="0"/>
              <a:t> Ha: Reward/Punish algorithm,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Minh Nguyen: Storing outputs into hash, GUI</a:t>
            </a:r>
          </a:p>
        </p:txBody>
      </p:sp>
    </p:spTree>
    <p:extLst>
      <p:ext uri="{BB962C8B-B14F-4D97-AF65-F5344CB8AC3E}">
        <p14:creationId xmlns:p14="http://schemas.microsoft.com/office/powerpoint/2010/main" val="1157378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FAD9DC2DA5140A6E19643911BE4A8" ma:contentTypeVersion="12" ma:contentTypeDescription="Create a new document." ma:contentTypeScope="" ma:versionID="44654f145051d84e2f7ae6ebb1994cf4">
  <xsd:schema xmlns:xsd="http://www.w3.org/2001/XMLSchema" xmlns:xs="http://www.w3.org/2001/XMLSchema" xmlns:p="http://schemas.microsoft.com/office/2006/metadata/properties" xmlns:ns3="79a5909b-a234-41cf-bef0-48fb262c46ee" xmlns:ns4="0c843127-3815-4329-8f37-49c5ec4e8117" targetNamespace="http://schemas.microsoft.com/office/2006/metadata/properties" ma:root="true" ma:fieldsID="c5574d6c9227814967ea2062dceeb889" ns3:_="" ns4:_="">
    <xsd:import namespace="79a5909b-a234-41cf-bef0-48fb262c46ee"/>
    <xsd:import namespace="0c843127-3815-4329-8f37-49c5ec4e8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909b-a234-41cf-bef0-48fb262c4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43127-3815-4329-8f37-49c5ec4e8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8ED2A9-2C4E-4FA7-8306-C9CE2AEF27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E540DA-C212-436A-B78A-60FB81804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5909b-a234-41cf-bef0-48fb262c46ee"/>
    <ds:schemaRef ds:uri="0c843127-3815-4329-8f37-49c5ec4e8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4F48EF-3D5D-4FE6-A92A-677EF26D9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256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SIM GAME </vt:lpstr>
      <vt:lpstr>OVERVIEW</vt:lpstr>
      <vt:lpstr>PowerPoint Presentation</vt:lpstr>
      <vt:lpstr>GAMEPLAY EXAMPLE</vt:lpstr>
      <vt:lpstr>COLLECTIVE LEARNING</vt:lpstr>
      <vt:lpstr>COLLECTIVE LEARNING (cont.)</vt:lpstr>
      <vt:lpstr>Tasks: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GAME </dc:title>
  <dc:creator>Minh Nguyen</dc:creator>
  <cp:lastModifiedBy>Minh Nguyen</cp:lastModifiedBy>
  <cp:revision>10</cp:revision>
  <dcterms:created xsi:type="dcterms:W3CDTF">2020-02-12T18:52:08Z</dcterms:created>
  <dcterms:modified xsi:type="dcterms:W3CDTF">2020-02-13T06:22:06Z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0x01010076CFAD9DC2DA5140A6E19643911BE4A8</vt:lpwstr>
  </property>
</Properties>
</file>