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2" r:id="rId5"/>
    <p:sldId id="263" r:id="rId6"/>
    <p:sldId id="264" r:id="rId7"/>
    <p:sldId id="265" r:id="rId8"/>
    <p:sldId id="277" r:id="rId9"/>
    <p:sldId id="266" r:id="rId10"/>
    <p:sldId id="276" r:id="rId11"/>
    <p:sldId id="278" r:id="rId12"/>
    <p:sldId id="280" r:id="rId13"/>
    <p:sldId id="27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Performance</a:t>
            </a:r>
            <a:r>
              <a:rPr lang="en-US" baseline="0"/>
              <a:t> each Generation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Games win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19</c:v>
                </c:pt>
                <c:pt idx="2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7D-44A4-AFE2-EFDBC19103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97349072"/>
        <c:axId val="1707993728"/>
      </c:lineChart>
      <c:catAx>
        <c:axId val="1697349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993728"/>
        <c:crosses val="autoZero"/>
        <c:auto val="1"/>
        <c:lblAlgn val="ctr"/>
        <c:lblOffset val="100"/>
        <c:noMultiLvlLbl val="0"/>
      </c:catAx>
      <c:valAx>
        <c:axId val="170799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Games</a:t>
                </a:r>
                <a:r>
                  <a:rPr lang="en-US" baseline="0"/>
                  <a:t> win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34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Generation</a:t>
            </a:r>
            <a:r>
              <a:rPr lang="en-US" baseline="0"/>
              <a:t> Performance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Sheet1!$D$16</c:f>
              <c:strCache>
                <c:ptCount val="1"/>
                <c:pt idx="0">
                  <c:v>Games win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Sheet1!$D$17:$D$19</c:f>
              <c:numCache>
                <c:formatCode>General</c:formatCode>
                <c:ptCount val="3"/>
                <c:pt idx="0">
                  <c:v>24</c:v>
                </c:pt>
                <c:pt idx="1">
                  <c:v>39</c:v>
                </c:pt>
                <c:pt idx="2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A6-45C5-A942-0F2EA62F72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32360032"/>
        <c:axId val="1707986240"/>
      </c:lineChart>
      <c:catAx>
        <c:axId val="183236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986240"/>
        <c:crosses val="autoZero"/>
        <c:auto val="1"/>
        <c:lblAlgn val="ctr"/>
        <c:lblOffset val="100"/>
        <c:noMultiLvlLbl val="0"/>
      </c:catAx>
      <c:valAx>
        <c:axId val="170798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Games win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36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2.2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3.8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5.2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8.88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2.21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4.4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DE69D-D3AB-4FB3-900C-D86960EED13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83F3-F4F7-4376-8CE3-79BD5FD8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33F5A-2A9F-407F-91FF-2702F2B3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 Nguyen, </a:t>
            </a:r>
            <a:r>
              <a:rPr lang="en-US" dirty="0" err="1"/>
              <a:t>hau</a:t>
            </a:r>
            <a:r>
              <a:rPr lang="en-US" dirty="0"/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18061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B9B4-B0B5-4D9D-9408-EFAFCC6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971D-EECA-4AEF-B5E0-27C8418A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1285"/>
          </a:xfrm>
        </p:spPr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For generation 3</a:t>
            </a:r>
            <a:r>
              <a:rPr lang="en-US" sz="2000" baseline="30000" dirty="0"/>
              <a:t>rd</a:t>
            </a:r>
            <a:r>
              <a:rPr lang="en-US" sz="2000" dirty="0"/>
              <a:t> 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Best chromosome [72, 2] with 5/5 games win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Best performance    F = 20 games win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Average performance    F = (15+19+20)/3 = 18 games win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No mutation was found due to the mutation probability</a:t>
            </a:r>
          </a:p>
          <a:p>
            <a:pPr marL="566928" lvl="3" indent="0">
              <a:buNone/>
            </a:pP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C49BBC-7F7D-4C33-8FED-0AF554DFB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645753"/>
              </p:ext>
            </p:extLst>
          </p:nvPr>
        </p:nvGraphicFramePr>
        <p:xfrm>
          <a:off x="1275473" y="34919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DBAD70-A12B-4FC0-AE3D-9BBE52952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991309"/>
              </p:ext>
            </p:extLst>
          </p:nvPr>
        </p:nvGraphicFramePr>
        <p:xfrm>
          <a:off x="6025666" y="34538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76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CBA7-E61C-494E-A275-7E74BF3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1713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9E64-55C1-4709-AEBF-0BDCC8C0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0D68-011A-4AD5-BCCA-2531F1F9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271708" cy="47256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Zero Sum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players take turn take turns coloring any uncolored lines (15 possible lines)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One player colors in one color, and the other colors in another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goal is to avoid drawing a triangle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Only triangles with the dots as corners count, intersections of lines are not relevant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Player who completes a triangle of the same color loses immediately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line is labeled with a letter from ‘a’ to ‘o’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CC6C5AC-E802-44BF-9D41-76C64533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68" y="1845733"/>
            <a:ext cx="3670869" cy="4037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14:cNvPr>
              <p14:cNvContentPartPr/>
              <p14:nvPr/>
            </p14:nvContentPartPr>
            <p14:xfrm>
              <a:off x="9370795" y="257539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795" y="25123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14:cNvPr>
              <p14:cNvContentPartPr/>
              <p14:nvPr/>
            </p14:nvContentPartPr>
            <p14:xfrm>
              <a:off x="8474395" y="328675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2241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14:cNvPr>
              <p14:cNvContentPartPr/>
              <p14:nvPr/>
            </p14:nvContentPartPr>
            <p14:xfrm>
              <a:off x="8474395" y="397399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911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14:cNvPr>
              <p14:cNvContentPartPr/>
              <p14:nvPr/>
            </p14:nvContentPartPr>
            <p14:xfrm>
              <a:off x="9388795" y="470299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5795" y="4640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14:cNvPr>
              <p14:cNvContentPartPr/>
              <p14:nvPr/>
            </p14:nvContentPartPr>
            <p14:xfrm>
              <a:off x="10303195" y="39858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0195" y="39232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14:cNvPr>
              <p14:cNvContentPartPr/>
              <p14:nvPr/>
            </p14:nvContentPartPr>
            <p14:xfrm>
              <a:off x="10279435" y="327487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6435" y="32122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0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9E12F-13CB-4F82-9863-9980EC77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DA63-541F-44D0-B24C-A401B82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8409"/>
          </a:xfrm>
        </p:spPr>
        <p:txBody>
          <a:bodyPr/>
          <a:lstStyle/>
          <a:p>
            <a:r>
              <a:rPr lang="en-US" dirty="0"/>
              <a:t>GAMEPLAY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400648-E1E4-4E6F-A0C3-FF00A8D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4" y="1886678"/>
            <a:ext cx="2789162" cy="21566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B97C72-FA46-4668-927A-A0EEE2363CAB}"/>
              </a:ext>
            </a:extLst>
          </p:cNvPr>
          <p:cNvSpPr/>
          <p:nvPr/>
        </p:nvSpPr>
        <p:spPr>
          <a:xfrm>
            <a:off x="2833493" y="2620253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1A786F-FBE9-42E7-84AF-049A61E4E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9" y="1894299"/>
            <a:ext cx="2770110" cy="21490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406D0-D3EC-4470-9FB9-68309C9DF67B}"/>
              </a:ext>
            </a:extLst>
          </p:cNvPr>
          <p:cNvSpPr/>
          <p:nvPr/>
        </p:nvSpPr>
        <p:spPr>
          <a:xfrm>
            <a:off x="5889150" y="2619394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DE2BAEC-6328-4480-A64C-9A30B004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42" y="1894299"/>
            <a:ext cx="2792972" cy="2168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59AB3-B5CA-44B1-9F5B-3231871B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74" y="3946413"/>
            <a:ext cx="2945939" cy="22398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543D9D-EE8C-474E-BB80-BCB4F5FD8CBD}"/>
              </a:ext>
            </a:extLst>
          </p:cNvPr>
          <p:cNvSpPr/>
          <p:nvPr/>
        </p:nvSpPr>
        <p:spPr>
          <a:xfrm>
            <a:off x="3381265" y="4702722"/>
            <a:ext cx="1394581" cy="67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2B1A38-5BBC-46D8-81A9-9594BC3A3857}"/>
              </a:ext>
            </a:extLst>
          </p:cNvPr>
          <p:cNvSpPr/>
          <p:nvPr/>
        </p:nvSpPr>
        <p:spPr>
          <a:xfrm>
            <a:off x="4714857" y="3675529"/>
            <a:ext cx="2701268" cy="27282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820E0-10D3-47AF-9DE2-654C70150174}"/>
              </a:ext>
            </a:extLst>
          </p:cNvPr>
          <p:cNvSpPr txBox="1"/>
          <p:nvPr/>
        </p:nvSpPr>
        <p:spPr>
          <a:xfrm>
            <a:off x="7145135" y="4855695"/>
            <a:ext cx="16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LOST!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51343C3F-11AB-465C-B768-08B31154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74" y="1884060"/>
            <a:ext cx="2770110" cy="2149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DDFF35-EEBF-4634-B6DE-F7E5BD211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6" y="2651842"/>
            <a:ext cx="166157" cy="55731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06DE9F-C7EE-42D8-B802-9E9CA4350980}"/>
              </a:ext>
            </a:extLst>
          </p:cNvPr>
          <p:cNvSpPr/>
          <p:nvPr/>
        </p:nvSpPr>
        <p:spPr>
          <a:xfrm>
            <a:off x="9072580" y="2651842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A9CFA-22B2-4FD4-9D6F-605FAD4073DA}"/>
              </a:ext>
            </a:extLst>
          </p:cNvPr>
          <p:cNvSpPr txBox="1"/>
          <p:nvPr/>
        </p:nvSpPr>
        <p:spPr>
          <a:xfrm>
            <a:off x="1537506" y="382527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CEA5B-C070-4FC5-9C81-CD0611E332CB}"/>
              </a:ext>
            </a:extLst>
          </p:cNvPr>
          <p:cNvSpPr txBox="1"/>
          <p:nvPr/>
        </p:nvSpPr>
        <p:spPr>
          <a:xfrm>
            <a:off x="7748073" y="38252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A7159-75DE-4EE2-88E4-3FC436D73EDD}"/>
              </a:ext>
            </a:extLst>
          </p:cNvPr>
          <p:cNvSpPr txBox="1"/>
          <p:nvPr/>
        </p:nvSpPr>
        <p:spPr>
          <a:xfrm>
            <a:off x="5922719" y="5963286"/>
            <a:ext cx="2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62D5B-9260-4C11-8EA8-9C81414C2D60}"/>
              </a:ext>
            </a:extLst>
          </p:cNvPr>
          <p:cNvSpPr txBox="1"/>
          <p:nvPr/>
        </p:nvSpPr>
        <p:spPr>
          <a:xfrm>
            <a:off x="4528800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29921-8F3A-4614-9492-5B9359171E18}"/>
              </a:ext>
            </a:extLst>
          </p:cNvPr>
          <p:cNvSpPr txBox="1"/>
          <p:nvPr/>
        </p:nvSpPr>
        <p:spPr>
          <a:xfrm>
            <a:off x="4525019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5CBB2-852B-469A-9B45-E8E154FBC081}"/>
              </a:ext>
            </a:extLst>
          </p:cNvPr>
          <p:cNvSpPr txBox="1"/>
          <p:nvPr/>
        </p:nvSpPr>
        <p:spPr>
          <a:xfrm>
            <a:off x="10608981" y="382527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3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7" grpId="0" animBg="1"/>
      <p:bldP spid="18" grpId="0"/>
      <p:bldP spid="26" grpId="0" animBg="1"/>
      <p:bldP spid="3" grpId="0"/>
      <p:bldP spid="16" grpId="0"/>
      <p:bldP spid="21" grpId="0"/>
      <p:bldP spid="22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7733-73D8-4D4C-B1D7-460E94F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GENETICS ALGORITHM (GA)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98A3-5826-4388-8444-405EA84E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GA is an innovative approach composed of many biological imitations, such as the chromosome representation, genetic operators, population selection, and fitness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GA represents a practical and no sweat approach to finding a solution by letting the machine try different solutions in time until we get a good approximation to the best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5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3ED-BC6C-4218-98AD-DFD9B1CC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0928"/>
            <a:ext cx="10058400" cy="1450757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8D5E-5D0D-4AE8-A5ED-36B2FD1D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Function F = a – b*depth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Range: 	69 &lt; a &lt; 151, 0   &lt; b &lt; 4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Population: 10 chromosomes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Mutation probability = 0.01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With each chromosome, we will test the function with 5 games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Always select top 4 chromosomes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Combining crossover and mutation to create 6 offspring </a:t>
            </a:r>
          </a:p>
          <a:p>
            <a:pPr marL="566928" lvl="3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New population</a:t>
            </a:r>
          </a:p>
          <a:p>
            <a:pPr marL="566928" lvl="3" indent="0">
              <a:buNone/>
            </a:pPr>
            <a:endParaRPr lang="en-US" sz="2400" dirty="0"/>
          </a:p>
          <a:p>
            <a:pPr marL="1471400" lvl="8" indent="0">
              <a:buNone/>
            </a:pPr>
            <a:endParaRPr lang="en-US" sz="2400" dirty="0"/>
          </a:p>
          <a:p>
            <a:pPr marL="1471400" lvl="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57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1BCC-5B6E-4DD2-80C5-394D118D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0927"/>
            <a:ext cx="10058400" cy="1450757"/>
          </a:xfrm>
        </p:spPr>
        <p:txBody>
          <a:bodyPr/>
          <a:lstStyle/>
          <a:p>
            <a:r>
              <a:rPr lang="en-US" dirty="0"/>
              <a:t>INITIAL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0A9-0E3F-4ACF-BA2A-16763277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1410"/>
            <a:ext cx="5271436" cy="435651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[134, 3]	: 1/5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[97, 3]	: 3/5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	: 5/5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[104, 3]	: 2/5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[100, 2]	: 2/5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[95, 1]	: 3/5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[110, 1]	: 1/5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[91, 2]	: 4/5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[102, 3]  	: 2/5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chromosome   C = [143, 3]	: 1/5 games win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DC6A21-D8B3-46A6-81D5-4BD0B3C9F852}"/>
              </a:ext>
            </a:extLst>
          </p:cNvPr>
          <p:cNvSpPr txBox="1">
            <a:spLocks/>
          </p:cNvSpPr>
          <p:nvPr/>
        </p:nvSpPr>
        <p:spPr>
          <a:xfrm>
            <a:off x="6777789" y="1861410"/>
            <a:ext cx="4708358" cy="43565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F(1) = 3+5+4+3 = 15/20 games win</a:t>
            </a:r>
          </a:p>
          <a:p>
            <a:pPr marL="0" indent="0">
              <a:buNone/>
            </a:pPr>
            <a:r>
              <a:rPr lang="en-US" dirty="0"/>
              <a:t>Chromosome yields:</a:t>
            </a:r>
          </a:p>
          <a:p>
            <a:pPr marL="0" indent="0">
              <a:buNone/>
            </a:pPr>
            <a:r>
              <a:rPr lang="en-US" dirty="0"/>
              <a:t>C2 = 20%</a:t>
            </a:r>
          </a:p>
          <a:p>
            <a:pPr marL="0" indent="0">
              <a:buNone/>
            </a:pPr>
            <a:r>
              <a:rPr lang="en-US" dirty="0"/>
              <a:t>C3 = 33.3% </a:t>
            </a:r>
          </a:p>
          <a:p>
            <a:pPr marL="0" indent="0">
              <a:buNone/>
            </a:pPr>
            <a:r>
              <a:rPr lang="en-US" dirty="0"/>
              <a:t>C6 = 20%</a:t>
            </a:r>
          </a:p>
          <a:p>
            <a:pPr marL="0" indent="0">
              <a:buNone/>
            </a:pPr>
            <a:r>
              <a:rPr lang="en-US" dirty="0"/>
              <a:t>C8 = 26.6%</a:t>
            </a:r>
          </a:p>
          <a:p>
            <a:pPr marL="0" indent="0">
              <a:buNone/>
            </a:pPr>
            <a:r>
              <a:rPr lang="en-US" dirty="0"/>
              <a:t>Total games win: 24/50 games</a:t>
            </a:r>
          </a:p>
        </p:txBody>
      </p:sp>
    </p:spTree>
    <p:extLst>
      <p:ext uri="{BB962C8B-B14F-4D97-AF65-F5344CB8AC3E}">
        <p14:creationId xmlns:p14="http://schemas.microsoft.com/office/powerpoint/2010/main" val="177472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4D9A-7165-4C7B-A5B6-506FC04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9725-D7BA-4923-94CD-76CE8AED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5600299" cy="423110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[91, 2]</a:t>
            </a: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: 4/5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[97, 3]	</a:t>
            </a:r>
            <a:r>
              <a:rPr lang="en-US" dirty="0"/>
              <a:t>: 3/5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	: 5/5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[97, 3]	</a:t>
            </a:r>
            <a:r>
              <a:rPr lang="en-US" dirty="0"/>
              <a:t>: 3/5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	</a:t>
            </a:r>
            <a:r>
              <a:rPr lang="en-US" dirty="0"/>
              <a:t>: 4/5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[95, 1]	</a:t>
            </a:r>
            <a:r>
              <a:rPr lang="en-US" dirty="0"/>
              <a:t>: 3/5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	: 5/5 games win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	</a:t>
            </a:r>
            <a:r>
              <a:rPr lang="en-US" dirty="0"/>
              <a:t>: 4/5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[97, 3]	</a:t>
            </a:r>
            <a:r>
              <a:rPr lang="en-US" dirty="0"/>
              <a:t>: 3/5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	: 5/5 games win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6B9358-E5C1-48C2-A38F-6BDA11E6E7E2}"/>
              </a:ext>
            </a:extLst>
          </p:cNvPr>
          <p:cNvSpPr txBox="1">
            <a:spLocks/>
          </p:cNvSpPr>
          <p:nvPr/>
        </p:nvSpPr>
        <p:spPr>
          <a:xfrm>
            <a:off x="6777789" y="1861410"/>
            <a:ext cx="4708358" cy="43565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F(2) = 5+5+4+5 = 19/20 games win</a:t>
            </a:r>
          </a:p>
          <a:p>
            <a:pPr marL="0" indent="0">
              <a:buNone/>
            </a:pPr>
            <a:r>
              <a:rPr lang="en-US" dirty="0"/>
              <a:t>Chromosome yields:</a:t>
            </a:r>
          </a:p>
          <a:p>
            <a:pPr marL="0" indent="0">
              <a:buNone/>
            </a:pPr>
            <a:r>
              <a:rPr lang="en-US" dirty="0"/>
              <a:t>C1 = 21%</a:t>
            </a:r>
          </a:p>
          <a:p>
            <a:pPr marL="0" indent="0">
              <a:buNone/>
            </a:pPr>
            <a:r>
              <a:rPr lang="en-US" dirty="0"/>
              <a:t>C3 = 26.3% </a:t>
            </a:r>
          </a:p>
          <a:p>
            <a:pPr marL="0" indent="0">
              <a:buNone/>
            </a:pPr>
            <a:r>
              <a:rPr lang="en-US" dirty="0"/>
              <a:t>C7 = 26.3%</a:t>
            </a:r>
          </a:p>
          <a:p>
            <a:pPr marL="0" indent="0">
              <a:buNone/>
            </a:pPr>
            <a:r>
              <a:rPr lang="en-US" dirty="0"/>
              <a:t>C10 = 26.3%</a:t>
            </a:r>
          </a:p>
          <a:p>
            <a:pPr marL="0" indent="0">
              <a:buNone/>
            </a:pPr>
            <a:r>
              <a:rPr lang="en-US" dirty="0"/>
              <a:t>Total games win: 39/50 games</a:t>
            </a:r>
          </a:p>
        </p:txBody>
      </p:sp>
    </p:spTree>
    <p:extLst>
      <p:ext uri="{BB962C8B-B14F-4D97-AF65-F5344CB8AC3E}">
        <p14:creationId xmlns:p14="http://schemas.microsoft.com/office/powerpoint/2010/main" val="18247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4D9A-7165-4C7B-A5B6-506FC04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(3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9725-D7BA-4923-94CD-76CE8AED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	 : 5/5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	</a:t>
            </a:r>
            <a:r>
              <a:rPr lang="en-US" dirty="0"/>
              <a:t> : 4/5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	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 5/5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	</a:t>
            </a:r>
            <a:r>
              <a:rPr lang="en-US" dirty="0"/>
              <a:t> : 4/5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	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 5/5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chromosome   C = [72, 2]	 : 5/5 games win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	</a:t>
            </a:r>
            <a:r>
              <a:rPr lang="en-US" dirty="0"/>
              <a:t> : 5/5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	</a:t>
            </a:r>
            <a:r>
              <a:rPr lang="en-US" dirty="0"/>
              <a:t> : 4/5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[91, 2]	</a:t>
            </a:r>
            <a:r>
              <a:rPr lang="en-US" dirty="0"/>
              <a:t> : 4/5 games win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chromosome   C = [72, 2]	</a:t>
            </a:r>
            <a:r>
              <a:rPr lang="en-US" dirty="0"/>
              <a:t> : 5/5 games win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EA1E8D-4A00-4A9D-8C7E-19AD7FEDDEFA}"/>
              </a:ext>
            </a:extLst>
          </p:cNvPr>
          <p:cNvSpPr txBox="1">
            <a:spLocks/>
          </p:cNvSpPr>
          <p:nvPr/>
        </p:nvSpPr>
        <p:spPr>
          <a:xfrm>
            <a:off x="6777789" y="1861410"/>
            <a:ext cx="4708358" cy="43565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F(3) = 5+5+5+5 = 20/20 games win</a:t>
            </a:r>
          </a:p>
          <a:p>
            <a:pPr marL="0" indent="0">
              <a:buNone/>
            </a:pPr>
            <a:r>
              <a:rPr lang="en-US" dirty="0"/>
              <a:t>Chromosome yields:</a:t>
            </a:r>
          </a:p>
          <a:p>
            <a:pPr marL="0" indent="0">
              <a:buNone/>
            </a:pPr>
            <a:r>
              <a:rPr lang="en-US" dirty="0"/>
              <a:t>C1 = 25%</a:t>
            </a:r>
          </a:p>
          <a:p>
            <a:pPr marL="0" indent="0">
              <a:buNone/>
            </a:pPr>
            <a:r>
              <a:rPr lang="en-US" dirty="0"/>
              <a:t>C3 = 25% </a:t>
            </a:r>
          </a:p>
          <a:p>
            <a:pPr marL="0" indent="0">
              <a:buNone/>
            </a:pPr>
            <a:r>
              <a:rPr lang="en-US" dirty="0"/>
              <a:t>C5 = 25%</a:t>
            </a:r>
          </a:p>
          <a:p>
            <a:pPr marL="0" indent="0">
              <a:buNone/>
            </a:pPr>
            <a:r>
              <a:rPr lang="en-US" dirty="0"/>
              <a:t>C6 = 25%</a:t>
            </a:r>
          </a:p>
          <a:p>
            <a:pPr marL="0" indent="0">
              <a:buNone/>
            </a:pPr>
            <a:r>
              <a:rPr lang="en-US" dirty="0"/>
              <a:t>Total games win: 46/50 games</a:t>
            </a:r>
          </a:p>
        </p:txBody>
      </p:sp>
    </p:spTree>
    <p:extLst>
      <p:ext uri="{BB962C8B-B14F-4D97-AF65-F5344CB8AC3E}">
        <p14:creationId xmlns:p14="http://schemas.microsoft.com/office/powerpoint/2010/main" val="2700804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FAD9DC2DA5140A6E19643911BE4A8" ma:contentTypeVersion="12" ma:contentTypeDescription="Create a new document." ma:contentTypeScope="" ma:versionID="44654f145051d84e2f7ae6ebb1994cf4">
  <xsd:schema xmlns:xsd="http://www.w3.org/2001/XMLSchema" xmlns:xs="http://www.w3.org/2001/XMLSchema" xmlns:p="http://schemas.microsoft.com/office/2006/metadata/properties" xmlns:ns3="79a5909b-a234-41cf-bef0-48fb262c46ee" xmlns:ns4="0c843127-3815-4329-8f37-49c5ec4e8117" targetNamespace="http://schemas.microsoft.com/office/2006/metadata/properties" ma:root="true" ma:fieldsID="c5574d6c9227814967ea2062dceeb889" ns3:_="" ns4:_="">
    <xsd:import namespace="79a5909b-a234-41cf-bef0-48fb262c46ee"/>
    <xsd:import namespace="0c843127-3815-4329-8f37-49c5ec4e8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909b-a234-41cf-bef0-48fb262c4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43127-3815-4329-8f37-49c5ec4e8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8ED2A9-2C4E-4FA7-8306-C9CE2AEF27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E540DA-C212-436A-B78A-60FB81804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5909b-a234-41cf-bef0-48fb262c46ee"/>
    <ds:schemaRef ds:uri="0c843127-3815-4329-8f37-49c5ec4e8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4F48EF-3D5D-4FE6-A92A-677EF26D9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804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SIM GAME </vt:lpstr>
      <vt:lpstr>OVERVIEW</vt:lpstr>
      <vt:lpstr>PowerPoint Presentation</vt:lpstr>
      <vt:lpstr>GAMEPLAY EXAMPLE</vt:lpstr>
      <vt:lpstr>GENETICS ALGORITHM (GA)</vt:lpstr>
      <vt:lpstr>INPUTS</vt:lpstr>
      <vt:lpstr>INITIAL POPULATIONS</vt:lpstr>
      <vt:lpstr>NEXT GENERATION (2nd)</vt:lpstr>
      <vt:lpstr>NEXT GENERATION (3rd)</vt:lpstr>
      <vt:lpstr>RESULTS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GAME </dc:title>
  <dc:creator>Minh Nguyen</dc:creator>
  <cp:lastModifiedBy>Hau Ha</cp:lastModifiedBy>
  <cp:revision>18</cp:revision>
  <dcterms:created xsi:type="dcterms:W3CDTF">2020-04-20T01:59:43Z</dcterms:created>
  <dcterms:modified xsi:type="dcterms:W3CDTF">2020-05-04T22:43:47Z</dcterms:modified>
</cp:coreProperties>
</file>