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Dong Hwang" userId="f2845c9df5bcaaa9" providerId="LiveId" clId="{494751C2-362A-46DF-AB3B-A9A05307859E}"/>
    <pc:docChg chg="undo redo custSel addSld delSld modSld">
      <pc:chgData name="Jae Dong Hwang" userId="f2845c9df5bcaaa9" providerId="LiveId" clId="{494751C2-362A-46DF-AB3B-A9A05307859E}" dt="2018-04-02T11:54:38.258" v="1523" actId="20577"/>
      <pc:docMkLst>
        <pc:docMk/>
      </pc:docMkLst>
      <pc:sldChg chg="addSp delSp modSp">
        <pc:chgData name="Jae Dong Hwang" userId="f2845c9df5bcaaa9" providerId="LiveId" clId="{494751C2-362A-46DF-AB3B-A9A05307859E}" dt="2018-03-30T03:18:35.557" v="167" actId="1076"/>
        <pc:sldMkLst>
          <pc:docMk/>
          <pc:sldMk cId="2515680422" sldId="256"/>
        </pc:sldMkLst>
        <pc:spChg chg="add del">
          <ac:chgData name="Jae Dong Hwang" userId="f2845c9df5bcaaa9" providerId="LiveId" clId="{494751C2-362A-46DF-AB3B-A9A05307859E}" dt="2018-03-30T02:49:11.098" v="41" actId="478"/>
          <ac:spMkLst>
            <pc:docMk/>
            <pc:sldMk cId="2515680422" sldId="256"/>
            <ac:spMk id="9" creationId="{BBEC1E05-F5C4-4563-A6BD-22B94C98EA07}"/>
          </ac:spMkLst>
        </pc:spChg>
        <pc:spChg chg="del">
          <ac:chgData name="Jae Dong Hwang" userId="f2845c9df5bcaaa9" providerId="LiveId" clId="{494751C2-362A-46DF-AB3B-A9A05307859E}" dt="2018-03-30T02:49:21.081" v="44" actId="478"/>
          <ac:spMkLst>
            <pc:docMk/>
            <pc:sldMk cId="2515680422" sldId="256"/>
            <ac:spMk id="11" creationId="{0ACB6CD4-9881-44B1-9ACF-5EECB3F4BB3F}"/>
          </ac:spMkLst>
        </pc:spChg>
        <pc:spChg chg="mod">
          <ac:chgData name="Jae Dong Hwang" userId="f2845c9df5bcaaa9" providerId="LiveId" clId="{494751C2-362A-46DF-AB3B-A9A05307859E}" dt="2018-03-30T02:49:32.101" v="46" actId="1076"/>
          <ac:spMkLst>
            <pc:docMk/>
            <pc:sldMk cId="2515680422" sldId="256"/>
            <ac:spMk id="58" creationId="{A1431770-C14C-446A-9540-177F0C76BC12}"/>
          </ac:spMkLst>
        </pc:spChg>
        <pc:spChg chg="add mod">
          <ac:chgData name="Jae Dong Hwang" userId="f2845c9df5bcaaa9" providerId="LiveId" clId="{494751C2-362A-46DF-AB3B-A9A05307859E}" dt="2018-03-30T02:47:25.107" v="7" actId="1076"/>
          <ac:spMkLst>
            <pc:docMk/>
            <pc:sldMk cId="2515680422" sldId="256"/>
            <ac:spMk id="59" creationId="{631B03AD-7F54-4896-97D3-465BFE9D59FB}"/>
          </ac:spMkLst>
        </pc:spChg>
        <pc:spChg chg="add mod">
          <ac:chgData name="Jae Dong Hwang" userId="f2845c9df5bcaaa9" providerId="LiveId" clId="{494751C2-362A-46DF-AB3B-A9A05307859E}" dt="2018-03-30T02:47:34.648" v="11" actId="20577"/>
          <ac:spMkLst>
            <pc:docMk/>
            <pc:sldMk cId="2515680422" sldId="256"/>
            <ac:spMk id="60" creationId="{A8EA33AE-D2B4-470F-8182-FD68D08C6005}"/>
          </ac:spMkLst>
        </pc:spChg>
        <pc:spChg chg="add mod">
          <ac:chgData name="Jae Dong Hwang" userId="f2845c9df5bcaaa9" providerId="LiveId" clId="{494751C2-362A-46DF-AB3B-A9A05307859E}" dt="2018-03-30T02:47:58.006" v="25" actId="1038"/>
          <ac:spMkLst>
            <pc:docMk/>
            <pc:sldMk cId="2515680422" sldId="256"/>
            <ac:spMk id="61" creationId="{3773F641-D6E0-4F3B-8F6A-1F3844685E0A}"/>
          </ac:spMkLst>
        </pc:spChg>
        <pc:spChg chg="add mod">
          <ac:chgData name="Jae Dong Hwang" userId="f2845c9df5bcaaa9" providerId="LiveId" clId="{494751C2-362A-46DF-AB3B-A9A05307859E}" dt="2018-03-30T02:48:09.171" v="33" actId="20577"/>
          <ac:spMkLst>
            <pc:docMk/>
            <pc:sldMk cId="2515680422" sldId="256"/>
            <ac:spMk id="62" creationId="{5E5BDA33-6F60-4CE5-A747-8C00E4CC00A7}"/>
          </ac:spMkLst>
        </pc:spChg>
        <pc:spChg chg="add mod">
          <ac:chgData name="Jae Dong Hwang" userId="f2845c9df5bcaaa9" providerId="LiveId" clId="{494751C2-362A-46DF-AB3B-A9A05307859E}" dt="2018-03-30T02:49:43.940" v="49" actId="1076"/>
          <ac:spMkLst>
            <pc:docMk/>
            <pc:sldMk cId="2515680422" sldId="256"/>
            <ac:spMk id="66" creationId="{16F3CA4A-5671-4130-A590-25B4AAA396C4}"/>
          </ac:spMkLst>
        </pc:spChg>
        <pc:spChg chg="add mod">
          <ac:chgData name="Jae Dong Hwang" userId="f2845c9df5bcaaa9" providerId="LiveId" clId="{494751C2-362A-46DF-AB3B-A9A05307859E}" dt="2018-03-30T02:49:57.803" v="53" actId="20577"/>
          <ac:spMkLst>
            <pc:docMk/>
            <pc:sldMk cId="2515680422" sldId="256"/>
            <ac:spMk id="67" creationId="{D72DBD13-A2E1-43CA-856A-539A92956498}"/>
          </ac:spMkLst>
        </pc:spChg>
        <pc:spChg chg="add mod">
          <ac:chgData name="Jae Dong Hwang" userId="f2845c9df5bcaaa9" providerId="LiveId" clId="{494751C2-362A-46DF-AB3B-A9A05307859E}" dt="2018-03-30T02:50:09.726" v="57" actId="20577"/>
          <ac:spMkLst>
            <pc:docMk/>
            <pc:sldMk cId="2515680422" sldId="256"/>
            <ac:spMk id="68" creationId="{D6FA8AFF-9FB8-45A1-91A9-620332F2CA5C}"/>
          </ac:spMkLst>
        </pc:spChg>
        <pc:spChg chg="add mod">
          <ac:chgData name="Jae Dong Hwang" userId="f2845c9df5bcaaa9" providerId="LiveId" clId="{494751C2-362A-46DF-AB3B-A9A05307859E}" dt="2018-03-30T02:50:40.800" v="79" actId="1076"/>
          <ac:spMkLst>
            <pc:docMk/>
            <pc:sldMk cId="2515680422" sldId="256"/>
            <ac:spMk id="69" creationId="{A9391B8E-5EAA-4EB6-B7EC-C97E96E4C32B}"/>
          </ac:spMkLst>
        </pc:spChg>
        <pc:spChg chg="add mod">
          <ac:chgData name="Jae Dong Hwang" userId="f2845c9df5bcaaa9" providerId="LiveId" clId="{494751C2-362A-46DF-AB3B-A9A05307859E}" dt="2018-03-30T02:50:36.001" v="78" actId="1076"/>
          <ac:spMkLst>
            <pc:docMk/>
            <pc:sldMk cId="2515680422" sldId="256"/>
            <ac:spMk id="70" creationId="{2C2ECDA6-DA84-44F2-AEFA-B40312189D34}"/>
          </ac:spMkLst>
        </pc:spChg>
        <pc:spChg chg="add mod">
          <ac:chgData name="Jae Dong Hwang" userId="f2845c9df5bcaaa9" providerId="LiveId" clId="{494751C2-362A-46DF-AB3B-A9A05307859E}" dt="2018-03-30T02:50:47.572" v="81" actId="1076"/>
          <ac:spMkLst>
            <pc:docMk/>
            <pc:sldMk cId="2515680422" sldId="256"/>
            <ac:spMk id="71" creationId="{AC839A90-0BDF-4EBD-8B61-93439FC46E3D}"/>
          </ac:spMkLst>
        </pc:spChg>
        <pc:spChg chg="add mod">
          <ac:chgData name="Jae Dong Hwang" userId="f2845c9df5bcaaa9" providerId="LiveId" clId="{494751C2-362A-46DF-AB3B-A9A05307859E}" dt="2018-03-30T02:51:19.409" v="108" actId="20577"/>
          <ac:spMkLst>
            <pc:docMk/>
            <pc:sldMk cId="2515680422" sldId="256"/>
            <ac:spMk id="72" creationId="{05F2DA42-EA7F-4C88-95A6-C36EC3D46E31}"/>
          </ac:spMkLst>
        </pc:spChg>
        <pc:spChg chg="add mod">
          <ac:chgData name="Jae Dong Hwang" userId="f2845c9df5bcaaa9" providerId="LiveId" clId="{494751C2-362A-46DF-AB3B-A9A05307859E}" dt="2018-03-30T02:51:27.526" v="110" actId="1076"/>
          <ac:spMkLst>
            <pc:docMk/>
            <pc:sldMk cId="2515680422" sldId="256"/>
            <ac:spMk id="73" creationId="{48C3D6E3-E333-4578-8A85-F744D9BAD847}"/>
          </ac:spMkLst>
        </pc:spChg>
        <pc:spChg chg="add mod">
          <ac:chgData name="Jae Dong Hwang" userId="f2845c9df5bcaaa9" providerId="LiveId" clId="{494751C2-362A-46DF-AB3B-A9A05307859E}" dt="2018-03-30T02:51:31.111" v="112" actId="1076"/>
          <ac:spMkLst>
            <pc:docMk/>
            <pc:sldMk cId="2515680422" sldId="256"/>
            <ac:spMk id="74" creationId="{F6F17ED3-6F89-4DE6-B828-24198C87D143}"/>
          </ac:spMkLst>
        </pc:spChg>
        <pc:spChg chg="add mod">
          <ac:chgData name="Jae Dong Hwang" userId="f2845c9df5bcaaa9" providerId="LiveId" clId="{494751C2-362A-46DF-AB3B-A9A05307859E}" dt="2018-03-30T02:53:06.272" v="133" actId="14100"/>
          <ac:spMkLst>
            <pc:docMk/>
            <pc:sldMk cId="2515680422" sldId="256"/>
            <ac:spMk id="75" creationId="{687314CD-AEA3-493E-B6DB-407B4C0CC377}"/>
          </ac:spMkLst>
        </pc:spChg>
        <pc:spChg chg="add mod">
          <ac:chgData name="Jae Dong Hwang" userId="f2845c9df5bcaaa9" providerId="LiveId" clId="{494751C2-362A-46DF-AB3B-A9A05307859E}" dt="2018-03-30T03:18:35.557" v="167" actId="1076"/>
          <ac:spMkLst>
            <pc:docMk/>
            <pc:sldMk cId="2515680422" sldId="256"/>
            <ac:spMk id="76" creationId="{A7FC2176-C278-462D-863B-F6E3AF4671CA}"/>
          </ac:spMkLst>
        </pc:spChg>
        <pc:grpChg chg="mod">
          <ac:chgData name="Jae Dong Hwang" userId="f2845c9df5bcaaa9" providerId="LiveId" clId="{494751C2-362A-46DF-AB3B-A9A05307859E}" dt="2018-03-30T02:49:27.593" v="45" actId="1076"/>
          <ac:grpSpMkLst>
            <pc:docMk/>
            <pc:sldMk cId="2515680422" sldId="256"/>
            <ac:grpSpMk id="12" creationId="{4A385E00-A615-47F1-B760-FE6E02C6A004}"/>
          </ac:grpSpMkLst>
        </pc:grpChg>
        <pc:grpChg chg="mod">
          <ac:chgData name="Jae Dong Hwang" userId="f2845c9df5bcaaa9" providerId="LiveId" clId="{494751C2-362A-46DF-AB3B-A9A05307859E}" dt="2018-03-30T02:51:01.306" v="89" actId="1035"/>
          <ac:grpSpMkLst>
            <pc:docMk/>
            <pc:sldMk cId="2515680422" sldId="256"/>
            <ac:grpSpMk id="18" creationId="{D7F73AA2-C17F-4A4B-B461-A90DB4B23A5C}"/>
          </ac:grpSpMkLst>
        </pc:grpChg>
        <pc:grpChg chg="add del mod">
          <ac:chgData name="Jae Dong Hwang" userId="f2845c9df5bcaaa9" providerId="LiveId" clId="{494751C2-362A-46DF-AB3B-A9A05307859E}" dt="2018-03-30T02:49:14.050" v="43" actId="1076"/>
          <ac:grpSpMkLst>
            <pc:docMk/>
            <pc:sldMk cId="2515680422" sldId="256"/>
            <ac:grpSpMk id="63" creationId="{BB7247A3-489F-45B4-A16A-0343F4B05B04}"/>
          </ac:grpSpMkLst>
        </pc:grpChg>
        <pc:cxnChg chg="mod">
          <ac:chgData name="Jae Dong Hwang" userId="f2845c9df5bcaaa9" providerId="LiveId" clId="{494751C2-362A-46DF-AB3B-A9A05307859E}" dt="2018-03-30T02:49:11.098" v="41" actId="478"/>
          <ac:cxnSpMkLst>
            <pc:docMk/>
            <pc:sldMk cId="2515680422" sldId="256"/>
            <ac:cxnSpMk id="29" creationId="{2C230EF5-083E-41C4-BF4A-6AB420F32452}"/>
          </ac:cxnSpMkLst>
        </pc:cxnChg>
        <pc:cxnChg chg="mod">
          <ac:chgData name="Jae Dong Hwang" userId="f2845c9df5bcaaa9" providerId="LiveId" clId="{494751C2-362A-46DF-AB3B-A9A05307859E}" dt="2018-03-30T02:49:21.081" v="44" actId="478"/>
          <ac:cxnSpMkLst>
            <pc:docMk/>
            <pc:sldMk cId="2515680422" sldId="256"/>
            <ac:cxnSpMk id="38" creationId="{63C4AA9F-435A-4133-B796-5B65599797B5}"/>
          </ac:cxnSpMkLst>
        </pc:cxnChg>
        <pc:cxnChg chg="mod">
          <ac:chgData name="Jae Dong Hwang" userId="f2845c9df5bcaaa9" providerId="LiveId" clId="{494751C2-362A-46DF-AB3B-A9A05307859E}" dt="2018-03-30T02:49:11.098" v="41" actId="478"/>
          <ac:cxnSpMkLst>
            <pc:docMk/>
            <pc:sldMk cId="2515680422" sldId="256"/>
            <ac:cxnSpMk id="40" creationId="{69C5EEF0-BB87-486C-A47A-F3CDC9CA9767}"/>
          </ac:cxnSpMkLst>
        </pc:cxnChg>
        <pc:cxnChg chg="mod">
          <ac:chgData name="Jae Dong Hwang" userId="f2845c9df5bcaaa9" providerId="LiveId" clId="{494751C2-362A-46DF-AB3B-A9A05307859E}" dt="2018-03-30T02:49:11.098" v="41" actId="478"/>
          <ac:cxnSpMkLst>
            <pc:docMk/>
            <pc:sldMk cId="2515680422" sldId="256"/>
            <ac:cxnSpMk id="42" creationId="{FC26D195-FB04-4536-ABF6-FF198401F132}"/>
          </ac:cxnSpMkLst>
        </pc:cxnChg>
        <pc:cxnChg chg="del mod">
          <ac:chgData name="Jae Dong Hwang" userId="f2845c9df5bcaaa9" providerId="LiveId" clId="{494751C2-362A-46DF-AB3B-A9A05307859E}" dt="2018-03-30T02:49:35.374" v="47" actId="478"/>
          <ac:cxnSpMkLst>
            <pc:docMk/>
            <pc:sldMk cId="2515680422" sldId="256"/>
            <ac:cxnSpMk id="48" creationId="{641E2830-5B1C-4AA7-9FAB-10BE0517A379}"/>
          </ac:cxnSpMkLst>
        </pc:cxnChg>
        <pc:cxnChg chg="mod">
          <ac:chgData name="Jae Dong Hwang" userId="f2845c9df5bcaaa9" providerId="LiveId" clId="{494751C2-362A-46DF-AB3B-A9A05307859E}" dt="2018-03-30T02:51:01.306" v="89" actId="1035"/>
          <ac:cxnSpMkLst>
            <pc:docMk/>
            <pc:sldMk cId="2515680422" sldId="256"/>
            <ac:cxnSpMk id="50" creationId="{D7E9306B-166A-434E-9B0C-CF63AD2F4F24}"/>
          </ac:cxnSpMkLst>
        </pc:cxnChg>
        <pc:cxnChg chg="mod">
          <ac:chgData name="Jae Dong Hwang" userId="f2845c9df5bcaaa9" providerId="LiveId" clId="{494751C2-362A-46DF-AB3B-A9A05307859E}" dt="2018-03-30T02:51:01.306" v="89" actId="1035"/>
          <ac:cxnSpMkLst>
            <pc:docMk/>
            <pc:sldMk cId="2515680422" sldId="256"/>
            <ac:cxnSpMk id="52" creationId="{F59E5D06-FCAB-4FB6-9C11-40BABC77DFF6}"/>
          </ac:cxnSpMkLst>
        </pc:cxnChg>
      </pc:sldChg>
      <pc:sldChg chg="addSp delSp modSp add del">
        <pc:chgData name="Jae Dong Hwang" userId="f2845c9df5bcaaa9" providerId="LiveId" clId="{494751C2-362A-46DF-AB3B-A9A05307859E}" dt="2018-04-01T00:58:56.334" v="1439" actId="2696"/>
        <pc:sldMkLst>
          <pc:docMk/>
          <pc:sldMk cId="3735307838" sldId="258"/>
        </pc:sldMkLst>
        <pc:spChg chg="mod">
          <ac:chgData name="Jae Dong Hwang" userId="f2845c9df5bcaaa9" providerId="LiveId" clId="{494751C2-362A-46DF-AB3B-A9A05307859E}" dt="2018-03-30T07:54:20.536" v="272" actId="14100"/>
          <ac:spMkLst>
            <pc:docMk/>
            <pc:sldMk cId="3735307838" sldId="258"/>
            <ac:spMk id="5" creationId="{9011B8CB-4DB5-4F2E-8DFF-B57B6494C8CE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9" creationId="{BBEC1E05-F5C4-4563-A6BD-22B94C98EA07}"/>
          </ac:spMkLst>
        </pc:spChg>
        <pc:spChg chg="mod topLvl">
          <ac:chgData name="Jae Dong Hwang" userId="f2845c9df5bcaaa9" providerId="LiveId" clId="{494751C2-362A-46DF-AB3B-A9A05307859E}" dt="2018-03-30T08:01:09.291" v="376" actId="165"/>
          <ac:spMkLst>
            <pc:docMk/>
            <pc:sldMk cId="3735307838" sldId="258"/>
            <ac:spMk id="19" creationId="{3C0FC165-C07E-4072-AA0C-E34DFFBE8A07}"/>
          </ac:spMkLst>
        </pc:spChg>
        <pc:spChg chg="del mod topLvl">
          <ac:chgData name="Jae Dong Hwang" userId="f2845c9df5bcaaa9" providerId="LiveId" clId="{494751C2-362A-46DF-AB3B-A9A05307859E}" dt="2018-03-30T08:01:17.390" v="377" actId="1037"/>
          <ac:spMkLst>
            <pc:docMk/>
            <pc:sldMk cId="3735307838" sldId="258"/>
            <ac:spMk id="20" creationId="{859A7CE8-A199-47F0-BCB1-F67F947D0FAF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35" creationId="{F890229B-36E0-4D48-A1B7-D5BB55D3FF31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36" creationId="{322D9BA8-0FC8-4A61-90E7-438393980048}"/>
          </ac:spMkLst>
        </pc:spChg>
        <pc:spChg chg="add del">
          <ac:chgData name="Jae Dong Hwang" userId="f2845c9df5bcaaa9" providerId="LiveId" clId="{494751C2-362A-46DF-AB3B-A9A05307859E}" dt="2018-03-30T07:46:43.935" v="177" actId="1037"/>
          <ac:spMkLst>
            <pc:docMk/>
            <pc:sldMk cId="3735307838" sldId="258"/>
            <ac:spMk id="47" creationId="{A7D80241-FCA1-49FC-A307-4EA0196D1042}"/>
          </ac:spMkLst>
        </pc:spChg>
        <pc:spChg chg="add mod">
          <ac:chgData name="Jae Dong Hwang" userId="f2845c9df5bcaaa9" providerId="LiveId" clId="{494751C2-362A-46DF-AB3B-A9A05307859E}" dt="2018-03-30T07:54:20.536" v="272" actId="14100"/>
          <ac:spMkLst>
            <pc:docMk/>
            <pc:sldMk cId="3735307838" sldId="258"/>
            <ac:spMk id="48" creationId="{24634CD5-5FE3-4EF5-A1AA-A50E554C29D2}"/>
          </ac:spMkLst>
        </pc:spChg>
        <pc:spChg chg="add mod">
          <ac:chgData name="Jae Dong Hwang" userId="f2845c9df5bcaaa9" providerId="LiveId" clId="{494751C2-362A-46DF-AB3B-A9A05307859E}" dt="2018-03-30T07:55:30.603" v="303" actId="1036"/>
          <ac:spMkLst>
            <pc:docMk/>
            <pc:sldMk cId="3735307838" sldId="258"/>
            <ac:spMk id="49" creationId="{816A6DCE-5572-4625-9714-1BA6D51308A3}"/>
          </ac:spMkLst>
        </pc:spChg>
        <pc:spChg chg="add mod">
          <ac:chgData name="Jae Dong Hwang" userId="f2845c9df5bcaaa9" providerId="LiveId" clId="{494751C2-362A-46DF-AB3B-A9A05307859E}" dt="2018-03-30T08:05:19.574" v="438" actId="20577"/>
          <ac:spMkLst>
            <pc:docMk/>
            <pc:sldMk cId="3735307838" sldId="258"/>
            <ac:spMk id="54" creationId="{FC3CA395-EFD8-4609-8E4B-B5FC4CE968EE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55" creationId="{154E8EEF-3ED4-4887-830D-96C5234F4F65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56" creationId="{CEB9540C-E32A-4A52-9EAC-E647963BC2E8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57" creationId="{0245D484-DC2B-42D0-87B6-5CC376017981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58" creationId="{A1431770-C14C-446A-9540-177F0C76BC12}"/>
          </ac:spMkLst>
        </pc:spChg>
        <pc:spChg chg="del mod">
          <ac:chgData name="Jae Dong Hwang" userId="f2845c9df5bcaaa9" providerId="LiveId" clId="{494751C2-362A-46DF-AB3B-A9A05307859E}" dt="2018-03-30T07:50:00.502" v="214" actId="1037"/>
          <ac:spMkLst>
            <pc:docMk/>
            <pc:sldMk cId="3735307838" sldId="258"/>
            <ac:spMk id="59" creationId="{631B03AD-7F54-4896-97D3-465BFE9D59FB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60" creationId="{A8EA33AE-D2B4-470F-8182-FD68D08C6005}"/>
          </ac:spMkLst>
        </pc:spChg>
        <pc:spChg chg="mod">
          <ac:chgData name="Jae Dong Hwang" userId="f2845c9df5bcaaa9" providerId="LiveId" clId="{494751C2-362A-46DF-AB3B-A9A05307859E}" dt="2018-03-30T07:55:02.932" v="281" actId="1076"/>
          <ac:spMkLst>
            <pc:docMk/>
            <pc:sldMk cId="3735307838" sldId="258"/>
            <ac:spMk id="61" creationId="{3773F641-D6E0-4F3B-8F6A-1F3844685E0A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62" creationId="{5E5BDA33-6F60-4CE5-A747-8C00E4CC00A7}"/>
          </ac:spMkLst>
        </pc:spChg>
        <pc:spChg chg="add mod topLvl">
          <ac:chgData name="Jae Dong Hwang" userId="f2845c9df5bcaaa9" providerId="LiveId" clId="{494751C2-362A-46DF-AB3B-A9A05307859E}" dt="2018-03-30T07:56:42.555" v="322" actId="164"/>
          <ac:spMkLst>
            <pc:docMk/>
            <pc:sldMk cId="3735307838" sldId="258"/>
            <ac:spMk id="63" creationId="{D006FCFF-3AB1-4613-8FDD-AE871733A7A5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66" creationId="{16F3CA4A-5671-4130-A590-25B4AAA396C4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67" creationId="{D72DBD13-A2E1-43CA-856A-539A92956498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68" creationId="{D6FA8AFF-9FB8-45A1-91A9-620332F2CA5C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69" creationId="{A9391B8E-5EAA-4EB6-B7EC-C97E96E4C32B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70" creationId="{2C2ECDA6-DA84-44F2-AEFA-B40312189D34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71" creationId="{AC839A90-0BDF-4EBD-8B61-93439FC46E3D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72" creationId="{05F2DA42-EA7F-4C88-95A6-C36EC3D46E31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73" creationId="{48C3D6E3-E333-4578-8A85-F744D9BAD847}"/>
          </ac:spMkLst>
        </pc:spChg>
        <pc:spChg chg="del">
          <ac:chgData name="Jae Dong Hwang" userId="f2845c9df5bcaaa9" providerId="LiveId" clId="{494751C2-362A-46DF-AB3B-A9A05307859E}" dt="2018-03-30T07:46:34.636" v="173" actId="478"/>
          <ac:spMkLst>
            <pc:docMk/>
            <pc:sldMk cId="3735307838" sldId="258"/>
            <ac:spMk id="74" creationId="{F6F17ED3-6F89-4DE6-B828-24198C87D143}"/>
          </ac:spMkLst>
        </pc:spChg>
        <pc:spChg chg="mod">
          <ac:chgData name="Jae Dong Hwang" userId="f2845c9df5bcaaa9" providerId="LiveId" clId="{494751C2-362A-46DF-AB3B-A9A05307859E}" dt="2018-03-30T08:07:49.270" v="488" actId="20577"/>
          <ac:spMkLst>
            <pc:docMk/>
            <pc:sldMk cId="3735307838" sldId="258"/>
            <ac:spMk id="75" creationId="{687314CD-AEA3-493E-B6DB-407B4C0CC377}"/>
          </ac:spMkLst>
        </pc:spChg>
        <pc:spChg chg="mod">
          <ac:chgData name="Jae Dong Hwang" userId="f2845c9df5bcaaa9" providerId="LiveId" clId="{494751C2-362A-46DF-AB3B-A9A05307859E}" dt="2018-03-30T07:46:06.926" v="172" actId="20577"/>
          <ac:spMkLst>
            <pc:docMk/>
            <pc:sldMk cId="3735307838" sldId="258"/>
            <ac:spMk id="76" creationId="{A7FC2176-C278-462D-863B-F6E3AF4671CA}"/>
          </ac:spMkLst>
        </pc:spChg>
        <pc:spChg chg="add mod topLvl">
          <ac:chgData name="Jae Dong Hwang" userId="f2845c9df5bcaaa9" providerId="LiveId" clId="{494751C2-362A-46DF-AB3B-A9A05307859E}" dt="2018-03-30T07:56:42.555" v="322" actId="164"/>
          <ac:spMkLst>
            <pc:docMk/>
            <pc:sldMk cId="3735307838" sldId="258"/>
            <ac:spMk id="77" creationId="{8490F964-3D28-4B5A-BA9A-C7CA3030B939}"/>
          </ac:spMkLst>
        </pc:spChg>
        <pc:spChg chg="add del">
          <ac:chgData name="Jae Dong Hwang" userId="f2845c9df5bcaaa9" providerId="LiveId" clId="{494751C2-362A-46DF-AB3B-A9A05307859E}" dt="2018-03-30T07:50:06.014" v="216" actId="1037"/>
          <ac:spMkLst>
            <pc:docMk/>
            <pc:sldMk cId="3735307838" sldId="258"/>
            <ac:spMk id="78" creationId="{6317367D-E8BF-4829-A028-500C8A243B85}"/>
          </ac:spMkLst>
        </pc:spChg>
        <pc:spChg chg="add del mod">
          <ac:chgData name="Jae Dong Hwang" userId="f2845c9df5bcaaa9" providerId="LiveId" clId="{494751C2-362A-46DF-AB3B-A9A05307859E}" dt="2018-03-30T07:55:39.339" v="305" actId="478"/>
          <ac:spMkLst>
            <pc:docMk/>
            <pc:sldMk cId="3735307838" sldId="258"/>
            <ac:spMk id="79" creationId="{C02BE391-4C16-422F-9712-25B594F9CE3E}"/>
          </ac:spMkLst>
        </pc:spChg>
        <pc:spChg chg="add del mod">
          <ac:chgData name="Jae Dong Hwang" userId="f2845c9df5bcaaa9" providerId="LiveId" clId="{494751C2-362A-46DF-AB3B-A9A05307859E}" dt="2018-03-30T07:51:42.606" v="240" actId="1037"/>
          <ac:spMkLst>
            <pc:docMk/>
            <pc:sldMk cId="3735307838" sldId="258"/>
            <ac:spMk id="80" creationId="{BD110AC9-546A-446B-9A6A-123C9261F72A}"/>
          </ac:spMkLst>
        </pc:spChg>
        <pc:spChg chg="add del mod">
          <ac:chgData name="Jae Dong Hwang" userId="f2845c9df5bcaaa9" providerId="LiveId" clId="{494751C2-362A-46DF-AB3B-A9A05307859E}" dt="2018-03-30T07:51:42.606" v="240" actId="1037"/>
          <ac:spMkLst>
            <pc:docMk/>
            <pc:sldMk cId="3735307838" sldId="258"/>
            <ac:spMk id="81" creationId="{2B8926E3-1120-4A55-B2C6-7228D9EC8764}"/>
          </ac:spMkLst>
        </pc:spChg>
        <pc:spChg chg="add del mod">
          <ac:chgData name="Jae Dong Hwang" userId="f2845c9df5bcaaa9" providerId="LiveId" clId="{494751C2-362A-46DF-AB3B-A9A05307859E}" dt="2018-03-30T07:51:41.731" v="238" actId="1037"/>
          <ac:spMkLst>
            <pc:docMk/>
            <pc:sldMk cId="3735307838" sldId="258"/>
            <ac:spMk id="83" creationId="{980DF53A-ECE2-471F-A442-A2DD94358401}"/>
          </ac:spMkLst>
        </pc:spChg>
        <pc:spChg chg="add del mod">
          <ac:chgData name="Jae Dong Hwang" userId="f2845c9df5bcaaa9" providerId="LiveId" clId="{494751C2-362A-46DF-AB3B-A9A05307859E}" dt="2018-03-30T07:51:41.731" v="238" actId="1037"/>
          <ac:spMkLst>
            <pc:docMk/>
            <pc:sldMk cId="3735307838" sldId="258"/>
            <ac:spMk id="84" creationId="{695510C6-94B9-4F27-9121-24A5671D65FE}"/>
          </ac:spMkLst>
        </pc:spChg>
        <pc:spChg chg="add del mod">
          <ac:chgData name="Jae Dong Hwang" userId="f2845c9df5bcaaa9" providerId="LiveId" clId="{494751C2-362A-46DF-AB3B-A9A05307859E}" dt="2018-03-31T17:13:26.311" v="1017"/>
          <ac:spMkLst>
            <pc:docMk/>
            <pc:sldMk cId="3735307838" sldId="258"/>
            <ac:spMk id="84" creationId="{861EEAB5-4E97-4A5A-AA3F-F7A0CB9150C1}"/>
          </ac:spMkLst>
        </pc:spChg>
        <pc:spChg chg="add del mod">
          <ac:chgData name="Jae Dong Hwang" userId="f2845c9df5bcaaa9" providerId="LiveId" clId="{494751C2-362A-46DF-AB3B-A9A05307859E}" dt="2018-03-31T17:13:25.908" v="1015"/>
          <ac:spMkLst>
            <pc:docMk/>
            <pc:sldMk cId="3735307838" sldId="258"/>
            <ac:spMk id="85" creationId="{1C5E7C19-1A92-4064-BE8E-BDD696477A9E}"/>
          </ac:spMkLst>
        </pc:spChg>
        <pc:spChg chg="add del mod">
          <ac:chgData name="Jae Dong Hwang" userId="f2845c9df5bcaaa9" providerId="LiveId" clId="{494751C2-362A-46DF-AB3B-A9A05307859E}" dt="2018-03-30T07:52:25.562" v="252" actId="478"/>
          <ac:spMkLst>
            <pc:docMk/>
            <pc:sldMk cId="3735307838" sldId="258"/>
            <ac:spMk id="86" creationId="{CA42FE70-5315-4D8C-99CA-3D85D068F949}"/>
          </ac:spMkLst>
        </pc:spChg>
        <pc:spChg chg="add del mod">
          <ac:chgData name="Jae Dong Hwang" userId="f2845c9df5bcaaa9" providerId="LiveId" clId="{494751C2-362A-46DF-AB3B-A9A05307859E}" dt="2018-03-30T07:52:25.562" v="252" actId="478"/>
          <ac:spMkLst>
            <pc:docMk/>
            <pc:sldMk cId="3735307838" sldId="258"/>
            <ac:spMk id="87" creationId="{2457A1F6-2EE6-4E81-8B03-A5A04E92CFB7}"/>
          </ac:spMkLst>
        </pc:spChg>
        <pc:spChg chg="add mod">
          <ac:chgData name="Jae Dong Hwang" userId="f2845c9df5bcaaa9" providerId="LiveId" clId="{494751C2-362A-46DF-AB3B-A9A05307859E}" dt="2018-03-30T07:53:09.380" v="259" actId="164"/>
          <ac:spMkLst>
            <pc:docMk/>
            <pc:sldMk cId="3735307838" sldId="258"/>
            <ac:spMk id="88" creationId="{BA0D7836-1548-44A0-9ADD-C0176B2C7EC1}"/>
          </ac:spMkLst>
        </pc:spChg>
        <pc:spChg chg="add mod">
          <ac:chgData name="Jae Dong Hwang" userId="f2845c9df5bcaaa9" providerId="LiveId" clId="{494751C2-362A-46DF-AB3B-A9A05307859E}" dt="2018-03-30T07:53:09.380" v="259" actId="164"/>
          <ac:spMkLst>
            <pc:docMk/>
            <pc:sldMk cId="3735307838" sldId="258"/>
            <ac:spMk id="89" creationId="{C904029F-C2C4-4307-9F31-33C9FC20938E}"/>
          </ac:spMkLst>
        </pc:spChg>
        <pc:spChg chg="add del mod">
          <ac:chgData name="Jae Dong Hwang" userId="f2845c9df5bcaaa9" providerId="LiveId" clId="{494751C2-362A-46DF-AB3B-A9A05307859E}" dt="2018-03-30T07:53:12.683" v="260" actId="478"/>
          <ac:spMkLst>
            <pc:docMk/>
            <pc:sldMk cId="3735307838" sldId="258"/>
            <ac:spMk id="90" creationId="{74CBB6FE-BE05-415F-B92C-E530F5D3D1AC}"/>
          </ac:spMkLst>
        </pc:spChg>
        <pc:spChg chg="add del mod">
          <ac:chgData name="Jae Dong Hwang" userId="f2845c9df5bcaaa9" providerId="LiveId" clId="{494751C2-362A-46DF-AB3B-A9A05307859E}" dt="2018-03-30T07:53:12.683" v="260" actId="478"/>
          <ac:spMkLst>
            <pc:docMk/>
            <pc:sldMk cId="3735307838" sldId="258"/>
            <ac:spMk id="91" creationId="{1BF3B420-50A6-4A2E-A9D7-A5BC53DF3BF0}"/>
          </ac:spMkLst>
        </pc:spChg>
        <pc:spChg chg="add del">
          <ac:chgData name="Jae Dong Hwang" userId="f2845c9df5bcaaa9" providerId="LiveId" clId="{494751C2-362A-46DF-AB3B-A9A05307859E}" dt="2018-03-30T07:56:05.674" v="311" actId="478"/>
          <ac:spMkLst>
            <pc:docMk/>
            <pc:sldMk cId="3735307838" sldId="258"/>
            <ac:spMk id="101" creationId="{C4604394-50AD-4B98-BCF7-FBA0D3CA664F}"/>
          </ac:spMkLst>
        </pc:spChg>
        <pc:spChg chg="add del mod">
          <ac:chgData name="Jae Dong Hwang" userId="f2845c9df5bcaaa9" providerId="LiveId" clId="{494751C2-362A-46DF-AB3B-A9A05307859E}" dt="2018-03-30T07:56:14.425" v="315" actId="1037"/>
          <ac:spMkLst>
            <pc:docMk/>
            <pc:sldMk cId="3735307838" sldId="258"/>
            <ac:spMk id="102" creationId="{31135842-6B41-4A57-B9ED-A088E33FEE36}"/>
          </ac:spMkLst>
        </pc:spChg>
        <pc:spChg chg="mod topLvl">
          <ac:chgData name="Jae Dong Hwang" userId="f2845c9df5bcaaa9" providerId="LiveId" clId="{494751C2-362A-46DF-AB3B-A9A05307859E}" dt="2018-03-31T17:13:28.200" v="1022" actId="165"/>
          <ac:spMkLst>
            <pc:docMk/>
            <pc:sldMk cId="3735307838" sldId="258"/>
            <ac:spMk id="128" creationId="{7EAB16AE-615D-4CF6-A088-2598CBAA145C}"/>
          </ac:spMkLst>
        </pc:spChg>
        <pc:spChg chg="mod topLvl">
          <ac:chgData name="Jae Dong Hwang" userId="f2845c9df5bcaaa9" providerId="LiveId" clId="{494751C2-362A-46DF-AB3B-A9A05307859E}" dt="2018-03-31T17:13:28.200" v="1022" actId="165"/>
          <ac:spMkLst>
            <pc:docMk/>
            <pc:sldMk cId="3735307838" sldId="258"/>
            <ac:spMk id="129" creationId="{B831C485-08AF-4A97-99DC-F04A3E20A970}"/>
          </ac:spMkLst>
        </pc:spChg>
        <pc:spChg chg="add mod">
          <ac:chgData name="Jae Dong Hwang" userId="f2845c9df5bcaaa9" providerId="LiveId" clId="{494751C2-362A-46DF-AB3B-A9A05307859E}" dt="2018-03-30T07:58:44.197" v="350" actId="692"/>
          <ac:spMkLst>
            <pc:docMk/>
            <pc:sldMk cId="3735307838" sldId="258"/>
            <ac:spMk id="132" creationId="{0FDAE317-99A2-4771-92A7-439F13840633}"/>
          </ac:spMkLst>
        </pc:spChg>
        <pc:spChg chg="add del mod">
          <ac:chgData name="Jae Dong Hwang" userId="f2845c9df5bcaaa9" providerId="LiveId" clId="{494751C2-362A-46DF-AB3B-A9A05307859E}" dt="2018-03-30T07:58:58.744" v="352" actId="11529"/>
          <ac:spMkLst>
            <pc:docMk/>
            <pc:sldMk cId="3735307838" sldId="258"/>
            <ac:spMk id="133" creationId="{E614FFA0-8B2F-4A11-B790-AA2D8B66C57C}"/>
          </ac:spMkLst>
        </pc:spChg>
        <pc:spChg chg="add mod">
          <ac:chgData name="Jae Dong Hwang" userId="f2845c9df5bcaaa9" providerId="LiveId" clId="{494751C2-362A-46DF-AB3B-A9A05307859E}" dt="2018-03-30T07:59:17.306" v="357" actId="692"/>
          <ac:spMkLst>
            <pc:docMk/>
            <pc:sldMk cId="3735307838" sldId="258"/>
            <ac:spMk id="134" creationId="{F210563B-955B-4266-AAF8-EEA3014725C3}"/>
          </ac:spMkLst>
        </pc:spChg>
        <pc:spChg chg="add mod">
          <ac:chgData name="Jae Dong Hwang" userId="f2845c9df5bcaaa9" providerId="LiveId" clId="{494751C2-362A-46DF-AB3B-A9A05307859E}" dt="2018-03-30T08:00:22.675" v="367" actId="692"/>
          <ac:spMkLst>
            <pc:docMk/>
            <pc:sldMk cId="3735307838" sldId="258"/>
            <ac:spMk id="148" creationId="{94B52DAB-D576-4BFE-8A07-D227EE283B3C}"/>
          </ac:spMkLst>
        </pc:spChg>
        <pc:spChg chg="add mod">
          <ac:chgData name="Jae Dong Hwang" userId="f2845c9df5bcaaa9" providerId="LiveId" clId="{494751C2-362A-46DF-AB3B-A9A05307859E}" dt="2018-03-30T08:03:15.676" v="403" actId="164"/>
          <ac:spMkLst>
            <pc:docMk/>
            <pc:sldMk cId="3735307838" sldId="258"/>
            <ac:spMk id="152" creationId="{5961D9F7-ED7C-49A1-A5E1-2563708CBC90}"/>
          </ac:spMkLst>
        </pc:spChg>
        <pc:spChg chg="add mod">
          <ac:chgData name="Jae Dong Hwang" userId="f2845c9df5bcaaa9" providerId="LiveId" clId="{494751C2-362A-46DF-AB3B-A9A05307859E}" dt="2018-03-30T08:03:15.676" v="403" actId="164"/>
          <ac:spMkLst>
            <pc:docMk/>
            <pc:sldMk cId="3735307838" sldId="258"/>
            <ac:spMk id="157" creationId="{39955BCF-456E-46D8-BAF2-8E9A22E405D7}"/>
          </ac:spMkLst>
        </pc:spChg>
        <pc:spChg chg="add mod">
          <ac:chgData name="Jae Dong Hwang" userId="f2845c9df5bcaaa9" providerId="LiveId" clId="{494751C2-362A-46DF-AB3B-A9A05307859E}" dt="2018-03-30T08:05:54.629" v="449" actId="20577"/>
          <ac:spMkLst>
            <pc:docMk/>
            <pc:sldMk cId="3735307838" sldId="258"/>
            <ac:spMk id="158" creationId="{0260A60E-DC67-4E0B-81F6-547D08D00BA5}"/>
          </ac:spMkLst>
        </pc:spChg>
        <pc:spChg chg="add mod">
          <ac:chgData name="Jae Dong Hwang" userId="f2845c9df5bcaaa9" providerId="LiveId" clId="{494751C2-362A-46DF-AB3B-A9A05307859E}" dt="2018-03-30T08:05:49.479" v="448" actId="20577"/>
          <ac:spMkLst>
            <pc:docMk/>
            <pc:sldMk cId="3735307838" sldId="258"/>
            <ac:spMk id="159" creationId="{44C38FA5-6F2B-497B-AB38-19A081CFCBAB}"/>
          </ac:spMkLst>
        </pc:spChg>
        <pc:spChg chg="add del mod">
          <ac:chgData name="Jae Dong Hwang" userId="f2845c9df5bcaaa9" providerId="LiveId" clId="{494751C2-362A-46DF-AB3B-A9A05307859E}" dt="2018-03-30T08:05:47.219" v="447" actId="478"/>
          <ac:spMkLst>
            <pc:docMk/>
            <pc:sldMk cId="3735307838" sldId="258"/>
            <ac:spMk id="160" creationId="{3FFF7AF4-8AA2-4BF6-83E0-93C81CA31524}"/>
          </ac:spMkLst>
        </pc:spChg>
        <pc:spChg chg="add del mod">
          <ac:chgData name="Jae Dong Hwang" userId="f2845c9df5bcaaa9" providerId="LiveId" clId="{494751C2-362A-46DF-AB3B-A9A05307859E}" dt="2018-03-30T08:05:44.420" v="445" actId="478"/>
          <ac:spMkLst>
            <pc:docMk/>
            <pc:sldMk cId="3735307838" sldId="258"/>
            <ac:spMk id="161" creationId="{BD324951-F751-4514-9D2D-A2339BC79D13}"/>
          </ac:spMkLst>
        </pc:spChg>
        <pc:spChg chg="add mod">
          <ac:chgData name="Jae Dong Hwang" userId="f2845c9df5bcaaa9" providerId="LiveId" clId="{494751C2-362A-46DF-AB3B-A9A05307859E}" dt="2018-03-30T08:05:57.320" v="450" actId="20577"/>
          <ac:spMkLst>
            <pc:docMk/>
            <pc:sldMk cId="3735307838" sldId="258"/>
            <ac:spMk id="162" creationId="{2844F388-C413-46F4-A35E-F7349F543415}"/>
          </ac:spMkLst>
        </pc:spChg>
        <pc:spChg chg="add mod">
          <ac:chgData name="Jae Dong Hwang" userId="f2845c9df5bcaaa9" providerId="LiveId" clId="{494751C2-362A-46DF-AB3B-A9A05307859E}" dt="2018-03-30T08:05:59.242" v="451" actId="20577"/>
          <ac:spMkLst>
            <pc:docMk/>
            <pc:sldMk cId="3735307838" sldId="258"/>
            <ac:spMk id="163" creationId="{416DFB25-0285-419F-8458-B3125AAD9F32}"/>
          </ac:spMkLst>
        </pc:spChg>
        <pc:spChg chg="add mod">
          <ac:chgData name="Jae Dong Hwang" userId="f2845c9df5bcaaa9" providerId="LiveId" clId="{494751C2-362A-46DF-AB3B-A9A05307859E}" dt="2018-03-30T08:06:01.395" v="452" actId="20577"/>
          <ac:spMkLst>
            <pc:docMk/>
            <pc:sldMk cId="3735307838" sldId="258"/>
            <ac:spMk id="164" creationId="{FAF466DA-DFF6-44AF-9ED7-48882EFC551C}"/>
          </ac:spMkLst>
        </pc:spChg>
        <pc:spChg chg="add mod">
          <ac:chgData name="Jae Dong Hwang" userId="f2845c9df5bcaaa9" providerId="LiveId" clId="{494751C2-362A-46DF-AB3B-A9A05307859E}" dt="2018-03-30T08:06:03.283" v="453" actId="20577"/>
          <ac:spMkLst>
            <pc:docMk/>
            <pc:sldMk cId="3735307838" sldId="258"/>
            <ac:spMk id="165" creationId="{50007134-D744-41C7-BA42-C6B1C58E2EF8}"/>
          </ac:spMkLst>
        </pc:spChg>
        <pc:spChg chg="add mod">
          <ac:chgData name="Jae Dong Hwang" userId="f2845c9df5bcaaa9" providerId="LiveId" clId="{494751C2-362A-46DF-AB3B-A9A05307859E}" dt="2018-03-30T08:02:23.324" v="398" actId="1076"/>
          <ac:spMkLst>
            <pc:docMk/>
            <pc:sldMk cId="3735307838" sldId="258"/>
            <ac:spMk id="166" creationId="{C09A68BD-5010-45EB-9CD8-50525433FAC1}"/>
          </ac:spMkLst>
        </pc:spChg>
        <pc:spChg chg="add mod">
          <ac:chgData name="Jae Dong Hwang" userId="f2845c9df5bcaaa9" providerId="LiveId" clId="{494751C2-362A-46DF-AB3B-A9A05307859E}" dt="2018-03-31T17:13:26.955" v="1019" actId="20577"/>
          <ac:spMkLst>
            <pc:docMk/>
            <pc:sldMk cId="3735307838" sldId="258"/>
            <ac:spMk id="167" creationId="{8AB177BC-6F0E-44D2-BE39-AA92B1C31A5D}"/>
          </ac:spMkLst>
        </pc:spChg>
        <pc:spChg chg="add mod">
          <ac:chgData name="Jae Dong Hwang" userId="f2845c9df5bcaaa9" providerId="LiveId" clId="{494751C2-362A-46DF-AB3B-A9A05307859E}" dt="2018-03-31T17:13:27.713" v="1021" actId="1076"/>
          <ac:spMkLst>
            <pc:docMk/>
            <pc:sldMk cId="3735307838" sldId="258"/>
            <ac:spMk id="168" creationId="{41A3305C-BF66-4CD9-B5E5-56F0E550EDAA}"/>
          </ac:spMkLst>
        </pc:spChg>
        <pc:spChg chg="add del mod">
          <ac:chgData name="Jae Dong Hwang" userId="f2845c9df5bcaaa9" providerId="LiveId" clId="{494751C2-362A-46DF-AB3B-A9A05307859E}" dt="2018-03-30T08:03:51.078" v="408" actId="478"/>
          <ac:spMkLst>
            <pc:docMk/>
            <pc:sldMk cId="3735307838" sldId="258"/>
            <ac:spMk id="174" creationId="{BE00903C-1752-4626-87A7-5A3BFD04A7E1}"/>
          </ac:spMkLst>
        </pc:spChg>
        <pc:spChg chg="add mod">
          <ac:chgData name="Jae Dong Hwang" userId="f2845c9df5bcaaa9" providerId="LiveId" clId="{494751C2-362A-46DF-AB3B-A9A05307859E}" dt="2018-03-30T08:04:11.253" v="411" actId="692"/>
          <ac:spMkLst>
            <pc:docMk/>
            <pc:sldMk cId="3735307838" sldId="258"/>
            <ac:spMk id="175" creationId="{1CD784AA-B5ED-4DB7-A447-0653F57B608B}"/>
          </ac:spMkLst>
        </pc:spChg>
        <pc:spChg chg="add mod">
          <ac:chgData name="Jae Dong Hwang" userId="f2845c9df5bcaaa9" providerId="LiveId" clId="{494751C2-362A-46DF-AB3B-A9A05307859E}" dt="2018-03-30T08:04:17.921" v="413" actId="1076"/>
          <ac:spMkLst>
            <pc:docMk/>
            <pc:sldMk cId="3735307838" sldId="258"/>
            <ac:spMk id="176" creationId="{3DE3E19E-B4F4-4A0B-85AA-4BACC6CE4489}"/>
          </ac:spMkLst>
        </pc:spChg>
        <pc:spChg chg="add mod">
          <ac:chgData name="Jae Dong Hwang" userId="f2845c9df5bcaaa9" providerId="LiveId" clId="{494751C2-362A-46DF-AB3B-A9A05307859E}" dt="2018-03-30T08:04:28.122" v="415" actId="1076"/>
          <ac:spMkLst>
            <pc:docMk/>
            <pc:sldMk cId="3735307838" sldId="258"/>
            <ac:spMk id="177" creationId="{D196D1A6-BAD5-43DE-AD94-532151EB3884}"/>
          </ac:spMkLst>
        </pc:spChg>
        <pc:spChg chg="add mod">
          <ac:chgData name="Jae Dong Hwang" userId="f2845c9df5bcaaa9" providerId="LiveId" clId="{494751C2-362A-46DF-AB3B-A9A05307859E}" dt="2018-03-30T08:04:31.843" v="417" actId="1076"/>
          <ac:spMkLst>
            <pc:docMk/>
            <pc:sldMk cId="3735307838" sldId="258"/>
            <ac:spMk id="178" creationId="{8A43EE52-DF41-4B58-98A5-21283F4929F7}"/>
          </ac:spMkLst>
        </pc:spChg>
        <pc:spChg chg="add mod">
          <ac:chgData name="Jae Dong Hwang" userId="f2845c9df5bcaaa9" providerId="LiveId" clId="{494751C2-362A-46DF-AB3B-A9A05307859E}" dt="2018-03-30T08:04:48.801" v="427" actId="20577"/>
          <ac:spMkLst>
            <pc:docMk/>
            <pc:sldMk cId="3735307838" sldId="258"/>
            <ac:spMk id="179" creationId="{BD7387F1-D07F-43E5-A8A1-0B81C3BABD9F}"/>
          </ac:spMkLst>
        </pc:spChg>
        <pc:spChg chg="add mod">
          <ac:chgData name="Jae Dong Hwang" userId="f2845c9df5bcaaa9" providerId="LiveId" clId="{494751C2-362A-46DF-AB3B-A9A05307859E}" dt="2018-03-30T08:04:55.140" v="429" actId="1076"/>
          <ac:spMkLst>
            <pc:docMk/>
            <pc:sldMk cId="3735307838" sldId="258"/>
            <ac:spMk id="180" creationId="{C7D9FB2D-868F-4377-859C-7D457082A0CE}"/>
          </ac:spMkLst>
        </pc:spChg>
        <pc:spChg chg="add mod">
          <ac:chgData name="Jae Dong Hwang" userId="f2845c9df5bcaaa9" providerId="LiveId" clId="{494751C2-362A-46DF-AB3B-A9A05307859E}" dt="2018-03-30T08:05:11.663" v="435" actId="1076"/>
          <ac:spMkLst>
            <pc:docMk/>
            <pc:sldMk cId="3735307838" sldId="258"/>
            <ac:spMk id="181" creationId="{C60D65E4-9C6D-424C-9A4E-38635C47DC97}"/>
          </ac:spMkLst>
        </pc:spChg>
        <pc:spChg chg="add mod">
          <ac:chgData name="Jae Dong Hwang" userId="f2845c9df5bcaaa9" providerId="LiveId" clId="{494751C2-362A-46DF-AB3B-A9A05307859E}" dt="2018-03-30T08:05:15.136" v="437" actId="1076"/>
          <ac:spMkLst>
            <pc:docMk/>
            <pc:sldMk cId="3735307838" sldId="258"/>
            <ac:spMk id="182" creationId="{6B7AC76C-BB24-40E7-9B5C-AB09C80835A9}"/>
          </ac:spMkLst>
        </pc:spChg>
        <pc:spChg chg="add mod">
          <ac:chgData name="Jae Dong Hwang" userId="f2845c9df5bcaaa9" providerId="LiveId" clId="{494751C2-362A-46DF-AB3B-A9A05307859E}" dt="2018-03-30T08:05:35.619" v="442" actId="1076"/>
          <ac:spMkLst>
            <pc:docMk/>
            <pc:sldMk cId="3735307838" sldId="258"/>
            <ac:spMk id="183" creationId="{7F0C86A4-B697-4ACD-A6F1-405D625C929C}"/>
          </ac:spMkLst>
        </pc:spChg>
        <pc:spChg chg="add mod">
          <ac:chgData name="Jae Dong Hwang" userId="f2845c9df5bcaaa9" providerId="LiveId" clId="{494751C2-362A-46DF-AB3B-A9A05307859E}" dt="2018-03-30T08:05:41.386" v="444" actId="1076"/>
          <ac:spMkLst>
            <pc:docMk/>
            <pc:sldMk cId="3735307838" sldId="258"/>
            <ac:spMk id="184" creationId="{4EBC4261-6E78-44FC-B072-DA23C3A63D30}"/>
          </ac:spMkLst>
        </pc:spChg>
        <pc:spChg chg="add mod">
          <ac:chgData name="Jae Dong Hwang" userId="f2845c9df5bcaaa9" providerId="LiveId" clId="{494751C2-362A-46DF-AB3B-A9A05307859E}" dt="2018-03-30T08:06:16.050" v="457" actId="20577"/>
          <ac:spMkLst>
            <pc:docMk/>
            <pc:sldMk cId="3735307838" sldId="258"/>
            <ac:spMk id="185" creationId="{84F9DAED-8401-4D2D-BAB7-2B3BCF5332B6}"/>
          </ac:spMkLst>
        </pc:spChg>
        <pc:spChg chg="add mod">
          <ac:chgData name="Jae Dong Hwang" userId="f2845c9df5bcaaa9" providerId="LiveId" clId="{494751C2-362A-46DF-AB3B-A9A05307859E}" dt="2018-03-30T08:06:20.856" v="459" actId="1076"/>
          <ac:spMkLst>
            <pc:docMk/>
            <pc:sldMk cId="3735307838" sldId="258"/>
            <ac:spMk id="186" creationId="{E1F6A25A-A2E7-4511-A4EE-ABA42FF0FDDB}"/>
          </ac:spMkLst>
        </pc:spChg>
        <pc:spChg chg="add mod">
          <ac:chgData name="Jae Dong Hwang" userId="f2845c9df5bcaaa9" providerId="LiveId" clId="{494751C2-362A-46DF-AB3B-A9A05307859E}" dt="2018-03-30T08:06:26.195" v="463" actId="20577"/>
          <ac:spMkLst>
            <pc:docMk/>
            <pc:sldMk cId="3735307838" sldId="258"/>
            <ac:spMk id="187" creationId="{95E6B7D7-5B23-43B5-BC00-A2F186DB1723}"/>
          </ac:spMkLst>
        </pc:spChg>
        <pc:spChg chg="add mod">
          <ac:chgData name="Jae Dong Hwang" userId="f2845c9df5bcaaa9" providerId="LiveId" clId="{494751C2-362A-46DF-AB3B-A9A05307859E}" dt="2018-03-30T08:06:31.929" v="465" actId="1076"/>
          <ac:spMkLst>
            <pc:docMk/>
            <pc:sldMk cId="3735307838" sldId="258"/>
            <ac:spMk id="188" creationId="{8D7A8291-6329-428C-92D3-337392EFAE63}"/>
          </ac:spMkLst>
        </pc:spChg>
        <pc:spChg chg="add mod">
          <ac:chgData name="Jae Dong Hwang" userId="f2845c9df5bcaaa9" providerId="LiveId" clId="{494751C2-362A-46DF-AB3B-A9A05307859E}" dt="2018-03-30T08:06:41.203" v="474" actId="20577"/>
          <ac:spMkLst>
            <pc:docMk/>
            <pc:sldMk cId="3735307838" sldId="258"/>
            <ac:spMk id="189" creationId="{41EAA596-03D4-4E9A-82E8-CC25E0FAD0EB}"/>
          </ac:spMkLst>
        </pc:spChg>
        <pc:spChg chg="add mod">
          <ac:chgData name="Jae Dong Hwang" userId="f2845c9df5bcaaa9" providerId="LiveId" clId="{494751C2-362A-46DF-AB3B-A9A05307859E}" dt="2018-03-30T08:06:52.940" v="476" actId="1076"/>
          <ac:spMkLst>
            <pc:docMk/>
            <pc:sldMk cId="3735307838" sldId="258"/>
            <ac:spMk id="190" creationId="{CF7AF4CE-6173-4B09-8D47-34A161F6CB46}"/>
          </ac:spMkLst>
        </pc:spChg>
        <pc:spChg chg="add mod">
          <ac:chgData name="Jae Dong Hwang" userId="f2845c9df5bcaaa9" providerId="LiveId" clId="{494751C2-362A-46DF-AB3B-A9A05307859E}" dt="2018-03-30T08:07:02.852" v="480" actId="20577"/>
          <ac:spMkLst>
            <pc:docMk/>
            <pc:sldMk cId="3735307838" sldId="258"/>
            <ac:spMk id="191" creationId="{D5D9AB94-C3FD-4265-8CD4-A83A936DE66A}"/>
          </ac:spMkLst>
        </pc:spChg>
        <pc:spChg chg="add mod">
          <ac:chgData name="Jae Dong Hwang" userId="f2845c9df5bcaaa9" providerId="LiveId" clId="{494751C2-362A-46DF-AB3B-A9A05307859E}" dt="2018-03-30T08:07:11.518" v="482" actId="1076"/>
          <ac:spMkLst>
            <pc:docMk/>
            <pc:sldMk cId="3735307838" sldId="258"/>
            <ac:spMk id="192" creationId="{315C4DDE-C8DC-4F8B-B3A3-31CB549477E6}"/>
          </ac:spMkLst>
        </pc:spChg>
        <pc:grpChg chg="del">
          <ac:chgData name="Jae Dong Hwang" userId="f2845c9df5bcaaa9" providerId="LiveId" clId="{494751C2-362A-46DF-AB3B-A9A05307859E}" dt="2018-03-30T07:46:34.636" v="173" actId="478"/>
          <ac:grpSpMkLst>
            <pc:docMk/>
            <pc:sldMk cId="3735307838" sldId="258"/>
            <ac:grpSpMk id="8" creationId="{AB0B20B9-36C3-47D2-8508-D5C290127AD9}"/>
          </ac:grpSpMkLst>
        </pc:grpChg>
        <pc:grpChg chg="del">
          <ac:chgData name="Jae Dong Hwang" userId="f2845c9df5bcaaa9" providerId="LiveId" clId="{494751C2-362A-46DF-AB3B-A9A05307859E}" dt="2018-03-30T07:46:34.636" v="173" actId="478"/>
          <ac:grpSpMkLst>
            <pc:docMk/>
            <pc:sldMk cId="3735307838" sldId="258"/>
            <ac:grpSpMk id="12" creationId="{4A385E00-A615-47F1-B760-FE6E02C6A004}"/>
          </ac:grpSpMkLst>
        </pc:grpChg>
        <pc:grpChg chg="del">
          <ac:chgData name="Jae Dong Hwang" userId="f2845c9df5bcaaa9" providerId="LiveId" clId="{494751C2-362A-46DF-AB3B-A9A05307859E}" dt="2018-03-30T07:46:34.636" v="173" actId="478"/>
          <ac:grpSpMkLst>
            <pc:docMk/>
            <pc:sldMk cId="3735307838" sldId="258"/>
            <ac:grpSpMk id="15" creationId="{D8738D48-207F-4E97-BF43-6D4D155D99F6}"/>
          </ac:grpSpMkLst>
        </pc:grpChg>
        <pc:grpChg chg="del mod">
          <ac:chgData name="Jae Dong Hwang" userId="f2845c9df5bcaaa9" providerId="LiveId" clId="{494751C2-362A-46DF-AB3B-A9A05307859E}" dt="2018-03-30T08:01:09.291" v="376" actId="165"/>
          <ac:grpSpMkLst>
            <pc:docMk/>
            <pc:sldMk cId="3735307838" sldId="258"/>
            <ac:grpSpMk id="18" creationId="{D7F73AA2-C17F-4A4B-B461-A90DB4B23A5C}"/>
          </ac:grpSpMkLst>
        </pc:grpChg>
        <pc:grpChg chg="add del mod">
          <ac:chgData name="Jae Dong Hwang" userId="f2845c9df5bcaaa9" providerId="LiveId" clId="{494751C2-362A-46DF-AB3B-A9A05307859E}" dt="2018-03-30T07:54:31.466" v="273" actId="478"/>
          <ac:grpSpMkLst>
            <pc:docMk/>
            <pc:sldMk cId="3735307838" sldId="258"/>
            <ac:grpSpMk id="23" creationId="{FAFF2568-8C0C-4408-A0A4-782BEB6C102A}"/>
          </ac:grpSpMkLst>
        </pc:grpChg>
        <pc:grpChg chg="add del mod">
          <ac:chgData name="Jae Dong Hwang" userId="f2845c9df5bcaaa9" providerId="LiveId" clId="{494751C2-362A-46DF-AB3B-A9A05307859E}" dt="2018-03-30T07:56:27.564" v="319" actId="165"/>
          <ac:grpSpMkLst>
            <pc:docMk/>
            <pc:sldMk cId="3735307838" sldId="258"/>
            <ac:grpSpMk id="31" creationId="{ED870CC5-27AA-4BB6-A7DA-12FE9FAC9BC1}"/>
          </ac:grpSpMkLst>
        </pc:grpChg>
        <pc:grpChg chg="add mod">
          <ac:chgData name="Jae Dong Hwang" userId="f2845c9df5bcaaa9" providerId="LiveId" clId="{494751C2-362A-46DF-AB3B-A9A05307859E}" dt="2018-03-30T07:57:38.711" v="335" actId="1076"/>
          <ac:grpSpMkLst>
            <pc:docMk/>
            <pc:sldMk cId="3735307838" sldId="258"/>
            <ac:grpSpMk id="32" creationId="{E7BA2BF5-6EF1-48FC-B917-9283B8A23CF9}"/>
          </ac:grpSpMkLst>
        </pc:grpChg>
        <pc:grpChg chg="add del mod">
          <ac:chgData name="Jae Dong Hwang" userId="f2845c9df5bcaaa9" providerId="LiveId" clId="{494751C2-362A-46DF-AB3B-A9A05307859E}" dt="2018-03-30T07:54:31.466" v="273" actId="478"/>
          <ac:grpSpMkLst>
            <pc:docMk/>
            <pc:sldMk cId="3735307838" sldId="258"/>
            <ac:grpSpMk id="92" creationId="{50917B80-C938-4D96-BED8-85DF4A888372}"/>
          </ac:grpSpMkLst>
        </pc:grpChg>
        <pc:grpChg chg="add del mod">
          <ac:chgData name="Jae Dong Hwang" userId="f2845c9df5bcaaa9" providerId="LiveId" clId="{494751C2-362A-46DF-AB3B-A9A05307859E}" dt="2018-03-30T07:54:31.466" v="273" actId="478"/>
          <ac:grpSpMkLst>
            <pc:docMk/>
            <pc:sldMk cId="3735307838" sldId="258"/>
            <ac:grpSpMk id="95" creationId="{6609F4AF-4771-45B7-A5C8-8C7F8F9AB47B}"/>
          </ac:grpSpMkLst>
        </pc:grpChg>
        <pc:grpChg chg="add del mod">
          <ac:chgData name="Jae Dong Hwang" userId="f2845c9df5bcaaa9" providerId="LiveId" clId="{494751C2-362A-46DF-AB3B-A9A05307859E}" dt="2018-03-30T07:54:31.466" v="273" actId="478"/>
          <ac:grpSpMkLst>
            <pc:docMk/>
            <pc:sldMk cId="3735307838" sldId="258"/>
            <ac:grpSpMk id="98" creationId="{464F235B-27D5-44E1-B2BA-ECD97964247B}"/>
          </ac:grpSpMkLst>
        </pc:grpChg>
        <pc:grpChg chg="add del mod">
          <ac:chgData name="Jae Dong Hwang" userId="f2845c9df5bcaaa9" providerId="LiveId" clId="{494751C2-362A-46DF-AB3B-A9A05307859E}" dt="2018-03-30T07:56:44.904" v="323" actId="478"/>
          <ac:grpSpMkLst>
            <pc:docMk/>
            <pc:sldMk cId="3735307838" sldId="258"/>
            <ac:grpSpMk id="103" creationId="{E41FA55E-8DBC-4351-B6BE-B44201C140BD}"/>
          </ac:grpSpMkLst>
        </pc:grpChg>
        <pc:grpChg chg="add mod">
          <ac:chgData name="Jae Dong Hwang" userId="f2845c9df5bcaaa9" providerId="LiveId" clId="{494751C2-362A-46DF-AB3B-A9A05307859E}" dt="2018-03-30T07:57:41.280" v="336" actId="1076"/>
          <ac:grpSpMkLst>
            <pc:docMk/>
            <pc:sldMk cId="3735307838" sldId="258"/>
            <ac:grpSpMk id="106" creationId="{25CB2951-F3E9-42C1-897C-424E0F352ECD}"/>
          </ac:grpSpMkLst>
        </pc:grpChg>
        <pc:grpChg chg="add mod">
          <ac:chgData name="Jae Dong Hwang" userId="f2845c9df5bcaaa9" providerId="LiveId" clId="{494751C2-362A-46DF-AB3B-A9A05307859E}" dt="2018-03-30T07:57:43.376" v="337" actId="1076"/>
          <ac:grpSpMkLst>
            <pc:docMk/>
            <pc:sldMk cId="3735307838" sldId="258"/>
            <ac:grpSpMk id="109" creationId="{D0FF0AE0-8D96-44C3-9B83-833E138078EB}"/>
          </ac:grpSpMkLst>
        </pc:grpChg>
        <pc:grpChg chg="add mod">
          <ac:chgData name="Jae Dong Hwang" userId="f2845c9df5bcaaa9" providerId="LiveId" clId="{494751C2-362A-46DF-AB3B-A9A05307859E}" dt="2018-03-30T07:57:47.697" v="338" actId="1076"/>
          <ac:grpSpMkLst>
            <pc:docMk/>
            <pc:sldMk cId="3735307838" sldId="258"/>
            <ac:grpSpMk id="112" creationId="{2240B0F9-EE17-4B33-9751-AB6E9B404357}"/>
          </ac:grpSpMkLst>
        </pc:grpChg>
        <pc:grpChg chg="add mod">
          <ac:chgData name="Jae Dong Hwang" userId="f2845c9df5bcaaa9" providerId="LiveId" clId="{494751C2-362A-46DF-AB3B-A9A05307859E}" dt="2018-03-30T07:57:49.881" v="339" actId="1076"/>
          <ac:grpSpMkLst>
            <pc:docMk/>
            <pc:sldMk cId="3735307838" sldId="258"/>
            <ac:grpSpMk id="115" creationId="{BE094635-664A-4B85-956E-8BF48DE8D0A8}"/>
          </ac:grpSpMkLst>
        </pc:grpChg>
        <pc:grpChg chg="add mod">
          <ac:chgData name="Jae Dong Hwang" userId="f2845c9df5bcaaa9" providerId="LiveId" clId="{494751C2-362A-46DF-AB3B-A9A05307859E}" dt="2018-03-30T07:57:53.185" v="340" actId="1076"/>
          <ac:grpSpMkLst>
            <pc:docMk/>
            <pc:sldMk cId="3735307838" sldId="258"/>
            <ac:grpSpMk id="118" creationId="{A12D4613-D273-4CC1-BA4D-16340D872030}"/>
          </ac:grpSpMkLst>
        </pc:grpChg>
        <pc:grpChg chg="add del mod">
          <ac:chgData name="Jae Dong Hwang" userId="f2845c9df5bcaaa9" providerId="LiveId" clId="{494751C2-362A-46DF-AB3B-A9A05307859E}" dt="2018-03-30T07:57:11.844" v="331" actId="478"/>
          <ac:grpSpMkLst>
            <pc:docMk/>
            <pc:sldMk cId="3735307838" sldId="258"/>
            <ac:grpSpMk id="121" creationId="{6D0CCCE0-09B3-45BC-946E-DA83CF82A975}"/>
          </ac:grpSpMkLst>
        </pc:grpChg>
        <pc:grpChg chg="add mod">
          <ac:chgData name="Jae Dong Hwang" userId="f2845c9df5bcaaa9" providerId="LiveId" clId="{494751C2-362A-46DF-AB3B-A9A05307859E}" dt="2018-03-30T07:57:55.481" v="341" actId="1076"/>
          <ac:grpSpMkLst>
            <pc:docMk/>
            <pc:sldMk cId="3735307838" sldId="258"/>
            <ac:grpSpMk id="124" creationId="{FCF930CD-6E61-4397-AA5E-D010334D13D1}"/>
          </ac:grpSpMkLst>
        </pc:grpChg>
        <pc:grpChg chg="add del mod">
          <ac:chgData name="Jae Dong Hwang" userId="f2845c9df5bcaaa9" providerId="LiveId" clId="{494751C2-362A-46DF-AB3B-A9A05307859E}" dt="2018-03-31T17:13:28.200" v="1022" actId="165"/>
          <ac:grpSpMkLst>
            <pc:docMk/>
            <pc:sldMk cId="3735307838" sldId="258"/>
            <ac:grpSpMk id="127" creationId="{E4B7508E-195C-4389-AD6C-B75B7A7D1101}"/>
          </ac:grpSpMkLst>
        </pc:grpChg>
        <pc:grpChg chg="add mod">
          <ac:chgData name="Jae Dong Hwang" userId="f2845c9df5bcaaa9" providerId="LiveId" clId="{494751C2-362A-46DF-AB3B-A9A05307859E}" dt="2018-03-30T08:03:15.676" v="403" actId="164"/>
          <ac:grpSpMkLst>
            <pc:docMk/>
            <pc:sldMk cId="3735307838" sldId="258"/>
            <ac:grpSpMk id="169" creationId="{B19C3CA4-C0DD-4C8C-9248-FB9672D7D642}"/>
          </ac:grpSpMkLst>
        </pc:grpChg>
        <pc:grpChg chg="add del mod">
          <ac:chgData name="Jae Dong Hwang" userId="f2845c9df5bcaaa9" providerId="LiveId" clId="{494751C2-362A-46DF-AB3B-A9A05307859E}" dt="2018-03-30T08:03:43.828" v="406" actId="478"/>
          <ac:grpSpMkLst>
            <pc:docMk/>
            <pc:sldMk cId="3735307838" sldId="258"/>
            <ac:grpSpMk id="171" creationId="{5D4147EC-D328-4655-86C2-7CB851793784}"/>
          </ac:grpSpMkLst>
        </pc:grpChg>
        <pc:cxnChg chg="mod">
          <ac:chgData name="Jae Dong Hwang" userId="f2845c9df5bcaaa9" providerId="LiveId" clId="{494751C2-362A-46DF-AB3B-A9A05307859E}" dt="2018-03-30T07:54:46.995" v="276" actId="14100"/>
          <ac:cxnSpMkLst>
            <pc:docMk/>
            <pc:sldMk cId="3735307838" sldId="258"/>
            <ac:cxnSpMk id="22" creationId="{645B9CBE-BF52-48DA-A366-B4A8C3EF8F94}"/>
          </ac:cxnSpMkLst>
        </pc:cxnChg>
        <pc:cxnChg chg="mod">
          <ac:chgData name="Jae Dong Hwang" userId="f2845c9df5bcaaa9" providerId="LiveId" clId="{494751C2-362A-46DF-AB3B-A9A05307859E}" dt="2018-03-30T07:54:20.536" v="272" actId="14100"/>
          <ac:cxnSpMkLst>
            <pc:docMk/>
            <pc:sldMk cId="3735307838" sldId="258"/>
            <ac:cxnSpMk id="24" creationId="{2593FE63-BE2D-423F-A751-12AC355929EE}"/>
          </ac:cxnSpMkLst>
        </pc:cxnChg>
        <pc:cxnChg chg="del mod">
          <ac:chgData name="Jae Dong Hwang" userId="f2845c9df5bcaaa9" providerId="LiveId" clId="{494751C2-362A-46DF-AB3B-A9A05307859E}" dt="2018-03-30T07:47:41.935" v="197" actId="478"/>
          <ac:cxnSpMkLst>
            <pc:docMk/>
            <pc:sldMk cId="3735307838" sldId="258"/>
            <ac:cxnSpMk id="29" creationId="{2C230EF5-083E-41C4-BF4A-6AB420F32452}"/>
          </ac:cxnSpMkLst>
        </pc:cxnChg>
        <pc:cxnChg chg="add mod">
          <ac:chgData name="Jae Dong Hwang" userId="f2845c9df5bcaaa9" providerId="LiveId" clId="{494751C2-362A-46DF-AB3B-A9A05307859E}" dt="2018-03-31T17:12:37.443" v="1010" actId="1076"/>
          <ac:cxnSpMkLst>
            <pc:docMk/>
            <pc:sldMk cId="3735307838" sldId="258"/>
            <ac:cxnSpMk id="34" creationId="{568FFC95-0C4D-48FE-8D50-9E1542BB3F82}"/>
          </ac:cxnSpMkLst>
        </pc:cxnChg>
        <pc:cxnChg chg="del mod">
          <ac:chgData name="Jae Dong Hwang" userId="f2845c9df5bcaaa9" providerId="LiveId" clId="{494751C2-362A-46DF-AB3B-A9A05307859E}" dt="2018-03-30T07:46:34.636" v="173" actId="478"/>
          <ac:cxnSpMkLst>
            <pc:docMk/>
            <pc:sldMk cId="3735307838" sldId="258"/>
            <ac:cxnSpMk id="38" creationId="{63C4AA9F-435A-4133-B796-5B65599797B5}"/>
          </ac:cxnSpMkLst>
        </pc:cxnChg>
        <pc:cxnChg chg="add mod">
          <ac:chgData name="Jae Dong Hwang" userId="f2845c9df5bcaaa9" providerId="LiveId" clId="{494751C2-362A-46DF-AB3B-A9A05307859E}" dt="2018-03-30T07:58:16.292" v="344" actId="11529"/>
          <ac:cxnSpMkLst>
            <pc:docMk/>
            <pc:sldMk cId="3735307838" sldId="258"/>
            <ac:cxnSpMk id="39" creationId="{CEC40F5F-4CBC-4E9E-881F-6871346D0E88}"/>
          </ac:cxnSpMkLst>
        </pc:cxnChg>
        <pc:cxnChg chg="del mod">
          <ac:chgData name="Jae Dong Hwang" userId="f2845c9df5bcaaa9" providerId="LiveId" clId="{494751C2-362A-46DF-AB3B-A9A05307859E}" dt="2018-03-30T07:46:34.636" v="173" actId="478"/>
          <ac:cxnSpMkLst>
            <pc:docMk/>
            <pc:sldMk cId="3735307838" sldId="258"/>
            <ac:cxnSpMk id="40" creationId="{69C5EEF0-BB87-486C-A47A-F3CDC9CA9767}"/>
          </ac:cxnSpMkLst>
        </pc:cxnChg>
        <pc:cxnChg chg="del mod">
          <ac:chgData name="Jae Dong Hwang" userId="f2845c9df5bcaaa9" providerId="LiveId" clId="{494751C2-362A-46DF-AB3B-A9A05307859E}" dt="2018-03-30T07:46:34.636" v="173" actId="478"/>
          <ac:cxnSpMkLst>
            <pc:docMk/>
            <pc:sldMk cId="3735307838" sldId="258"/>
            <ac:cxnSpMk id="42" creationId="{FC26D195-FB04-4536-ABF6-FF198401F132}"/>
          </ac:cxnSpMkLst>
        </pc:cxnChg>
        <pc:cxnChg chg="add mod">
          <ac:chgData name="Jae Dong Hwang" userId="f2845c9df5bcaaa9" providerId="LiveId" clId="{494751C2-362A-46DF-AB3B-A9A05307859E}" dt="2018-03-30T07:58:20.524" v="345" actId="11529"/>
          <ac:cxnSpMkLst>
            <pc:docMk/>
            <pc:sldMk cId="3735307838" sldId="258"/>
            <ac:cxnSpMk id="43" creationId="{701C9DA0-1430-4078-A1CE-95032558DE2A}"/>
          </ac:cxnSpMkLst>
        </pc:cxnChg>
        <pc:cxnChg chg="del mod">
          <ac:chgData name="Jae Dong Hwang" userId="f2845c9df5bcaaa9" providerId="LiveId" clId="{494751C2-362A-46DF-AB3B-A9A05307859E}" dt="2018-03-30T07:46:34.636" v="173" actId="478"/>
          <ac:cxnSpMkLst>
            <pc:docMk/>
            <pc:sldMk cId="3735307838" sldId="258"/>
            <ac:cxnSpMk id="44" creationId="{33695D62-C0E5-4211-8CF7-86D7CAF4CC3A}"/>
          </ac:cxnSpMkLst>
        </pc:cxnChg>
        <pc:cxnChg chg="del mod">
          <ac:chgData name="Jae Dong Hwang" userId="f2845c9df5bcaaa9" providerId="LiveId" clId="{494751C2-362A-46DF-AB3B-A9A05307859E}" dt="2018-03-30T07:46:34.636" v="173" actId="478"/>
          <ac:cxnSpMkLst>
            <pc:docMk/>
            <pc:sldMk cId="3735307838" sldId="258"/>
            <ac:cxnSpMk id="46" creationId="{F527927E-426D-4B97-BDCA-7C481A3250C7}"/>
          </ac:cxnSpMkLst>
        </pc:cxnChg>
        <pc:cxnChg chg="del mod">
          <ac:chgData name="Jae Dong Hwang" userId="f2845c9df5bcaaa9" providerId="LiveId" clId="{494751C2-362A-46DF-AB3B-A9A05307859E}" dt="2018-03-30T07:46:34.636" v="173" actId="478"/>
          <ac:cxnSpMkLst>
            <pc:docMk/>
            <pc:sldMk cId="3735307838" sldId="258"/>
            <ac:cxnSpMk id="50" creationId="{D7E9306B-166A-434E-9B0C-CF63AD2F4F24}"/>
          </ac:cxnSpMkLst>
        </pc:cxnChg>
        <pc:cxnChg chg="add mod">
          <ac:chgData name="Jae Dong Hwang" userId="f2845c9df5bcaaa9" providerId="LiveId" clId="{494751C2-362A-46DF-AB3B-A9A05307859E}" dt="2018-03-30T07:58:24.013" v="346" actId="11529"/>
          <ac:cxnSpMkLst>
            <pc:docMk/>
            <pc:sldMk cId="3735307838" sldId="258"/>
            <ac:cxnSpMk id="51" creationId="{47C65D8D-0B1C-4226-B550-CB109B0D4DF6}"/>
          </ac:cxnSpMkLst>
        </pc:cxnChg>
        <pc:cxnChg chg="del mod">
          <ac:chgData name="Jae Dong Hwang" userId="f2845c9df5bcaaa9" providerId="LiveId" clId="{494751C2-362A-46DF-AB3B-A9A05307859E}" dt="2018-03-30T07:46:34.636" v="173" actId="478"/>
          <ac:cxnSpMkLst>
            <pc:docMk/>
            <pc:sldMk cId="3735307838" sldId="258"/>
            <ac:cxnSpMk id="52" creationId="{F59E5D06-FCAB-4FB6-9C11-40BABC77DFF6}"/>
          </ac:cxnSpMkLst>
        </pc:cxnChg>
        <pc:cxnChg chg="add mod">
          <ac:chgData name="Jae Dong Hwang" userId="f2845c9df5bcaaa9" providerId="LiveId" clId="{494751C2-362A-46DF-AB3B-A9A05307859E}" dt="2018-03-30T07:55:30.603" v="303" actId="1036"/>
          <ac:cxnSpMkLst>
            <pc:docMk/>
            <pc:sldMk cId="3735307838" sldId="258"/>
            <ac:cxnSpMk id="53" creationId="{0D39F258-525D-478E-A3E3-4C09CC316F7B}"/>
          </ac:cxnSpMkLst>
        </pc:cxnChg>
        <pc:cxnChg chg="add mod">
          <ac:chgData name="Jae Dong Hwang" userId="f2845c9df5bcaaa9" providerId="LiveId" clId="{494751C2-362A-46DF-AB3B-A9A05307859E}" dt="2018-03-30T07:57:38.711" v="335" actId="1076"/>
          <ac:cxnSpMkLst>
            <pc:docMk/>
            <pc:sldMk cId="3735307838" sldId="258"/>
            <ac:cxnSpMk id="64" creationId="{2FEEBD3F-D81B-49B3-9EAE-280FD7296B67}"/>
          </ac:cxnSpMkLst>
        </pc:cxnChg>
        <pc:cxnChg chg="add mod">
          <ac:chgData name="Jae Dong Hwang" userId="f2845c9df5bcaaa9" providerId="LiveId" clId="{494751C2-362A-46DF-AB3B-A9A05307859E}" dt="2018-03-30T07:59:22.636" v="358" actId="1076"/>
          <ac:cxnSpMkLst>
            <pc:docMk/>
            <pc:sldMk cId="3735307838" sldId="258"/>
            <ac:cxnSpMk id="65" creationId="{9F29A5FF-975A-46BB-B8C6-2FFE20103A37}"/>
          </ac:cxnSpMkLst>
        </pc:cxnChg>
        <pc:cxnChg chg="add del mod">
          <ac:chgData name="Jae Dong Hwang" userId="f2845c9df5bcaaa9" providerId="LiveId" clId="{494751C2-362A-46DF-AB3B-A9A05307859E}" dt="2018-03-30T07:51:42.606" v="240" actId="1037"/>
          <ac:cxnSpMkLst>
            <pc:docMk/>
            <pc:sldMk cId="3735307838" sldId="258"/>
            <ac:cxnSpMk id="82" creationId="{A95595A8-7407-46D8-B434-1E989C39F54D}"/>
          </ac:cxnSpMkLst>
        </pc:cxnChg>
        <pc:cxnChg chg="add del mod">
          <ac:chgData name="Jae Dong Hwang" userId="f2845c9df5bcaaa9" providerId="LiveId" clId="{494751C2-362A-46DF-AB3B-A9A05307859E}" dt="2018-03-30T07:51:41.731" v="238" actId="1037"/>
          <ac:cxnSpMkLst>
            <pc:docMk/>
            <pc:sldMk cId="3735307838" sldId="258"/>
            <ac:cxnSpMk id="85" creationId="{9801293D-E7EC-4E06-BE96-8540425918E0}"/>
          </ac:cxnSpMkLst>
        </pc:cxnChg>
        <pc:cxnChg chg="add mod">
          <ac:chgData name="Jae Dong Hwang" userId="f2845c9df5bcaaa9" providerId="LiveId" clId="{494751C2-362A-46DF-AB3B-A9A05307859E}" dt="2018-03-30T07:58:27.742" v="347" actId="11529"/>
          <ac:cxnSpMkLst>
            <pc:docMk/>
            <pc:sldMk cId="3735307838" sldId="258"/>
            <ac:cxnSpMk id="131" creationId="{435D51E4-F839-491F-931F-9FB13B8DF79E}"/>
          </ac:cxnSpMkLst>
        </pc:cxnChg>
        <pc:cxnChg chg="add mod">
          <ac:chgData name="Jae Dong Hwang" userId="f2845c9df5bcaaa9" providerId="LiveId" clId="{494751C2-362A-46DF-AB3B-A9A05307859E}" dt="2018-03-30T07:59:33.189" v="359" actId="11529"/>
          <ac:cxnSpMkLst>
            <pc:docMk/>
            <pc:sldMk cId="3735307838" sldId="258"/>
            <ac:cxnSpMk id="136" creationId="{75BD97B8-7F62-4BFB-9749-F55795911246}"/>
          </ac:cxnSpMkLst>
        </pc:cxnChg>
        <pc:cxnChg chg="add mod">
          <ac:chgData name="Jae Dong Hwang" userId="f2845c9df5bcaaa9" providerId="LiveId" clId="{494751C2-362A-46DF-AB3B-A9A05307859E}" dt="2018-03-30T07:59:37.677" v="360" actId="11529"/>
          <ac:cxnSpMkLst>
            <pc:docMk/>
            <pc:sldMk cId="3735307838" sldId="258"/>
            <ac:cxnSpMk id="138" creationId="{7C46216A-384E-4479-843D-C8A7903694A9}"/>
          </ac:cxnSpMkLst>
        </pc:cxnChg>
        <pc:cxnChg chg="add mod">
          <ac:chgData name="Jae Dong Hwang" userId="f2845c9df5bcaaa9" providerId="LiveId" clId="{494751C2-362A-46DF-AB3B-A9A05307859E}" dt="2018-03-30T07:59:44.015" v="361" actId="11529"/>
          <ac:cxnSpMkLst>
            <pc:docMk/>
            <pc:sldMk cId="3735307838" sldId="258"/>
            <ac:cxnSpMk id="140" creationId="{A61BAEA9-BA7D-4158-870E-6905FE237DD5}"/>
          </ac:cxnSpMkLst>
        </pc:cxnChg>
        <pc:cxnChg chg="add mod">
          <ac:chgData name="Jae Dong Hwang" userId="f2845c9df5bcaaa9" providerId="LiveId" clId="{494751C2-362A-46DF-AB3B-A9A05307859E}" dt="2018-03-30T08:00:33.868" v="370" actId="14100"/>
          <ac:cxnSpMkLst>
            <pc:docMk/>
            <pc:sldMk cId="3735307838" sldId="258"/>
            <ac:cxnSpMk id="142" creationId="{6AB5571F-E03F-47A1-8B83-0A61622931B1}"/>
          </ac:cxnSpMkLst>
        </pc:cxnChg>
        <pc:cxnChg chg="add mod">
          <ac:chgData name="Jae Dong Hwang" userId="f2845c9df5bcaaa9" providerId="LiveId" clId="{494751C2-362A-46DF-AB3B-A9A05307859E}" dt="2018-03-30T08:00:30.837" v="369" actId="14100"/>
          <ac:cxnSpMkLst>
            <pc:docMk/>
            <pc:sldMk cId="3735307838" sldId="258"/>
            <ac:cxnSpMk id="144" creationId="{5BC2088E-1B97-4D10-8E3B-9D4319A59719}"/>
          </ac:cxnSpMkLst>
        </pc:cxnChg>
        <pc:cxnChg chg="add mod">
          <ac:chgData name="Jae Dong Hwang" userId="f2845c9df5bcaaa9" providerId="LiveId" clId="{494751C2-362A-46DF-AB3B-A9A05307859E}" dt="2018-03-30T08:00:28.188" v="368" actId="14100"/>
          <ac:cxnSpMkLst>
            <pc:docMk/>
            <pc:sldMk cId="3735307838" sldId="258"/>
            <ac:cxnSpMk id="146" creationId="{3D97A4D6-033C-421E-9C0C-0D680AC5837F}"/>
          </ac:cxnSpMkLst>
        </pc:cxnChg>
        <pc:cxnChg chg="add mod">
          <ac:chgData name="Jae Dong Hwang" userId="f2845c9df5bcaaa9" providerId="LiveId" clId="{494751C2-362A-46DF-AB3B-A9A05307859E}" dt="2018-03-30T08:01:02.367" v="375" actId="14100"/>
          <ac:cxnSpMkLst>
            <pc:docMk/>
            <pc:sldMk cId="3735307838" sldId="258"/>
            <ac:cxnSpMk id="154" creationId="{F23822F1-C9F8-43CB-8B53-ABCC75AA4DF6}"/>
          </ac:cxnSpMkLst>
        </pc:cxnChg>
        <pc:cxnChg chg="add del mod">
          <ac:chgData name="Jae Dong Hwang" userId="f2845c9df5bcaaa9" providerId="LiveId" clId="{494751C2-362A-46DF-AB3B-A9A05307859E}" dt="2018-03-30T08:03:45.333" v="407" actId="478"/>
          <ac:cxnSpMkLst>
            <pc:docMk/>
            <pc:sldMk cId="3735307838" sldId="258"/>
            <ac:cxnSpMk id="170" creationId="{41253BA9-DB93-4159-93F5-60AE097BC06F}"/>
          </ac:cxnSpMkLst>
        </pc:cxnChg>
      </pc:sldChg>
      <pc:sldChg chg="addSp delSp modSp add">
        <pc:chgData name="Jae Dong Hwang" userId="f2845c9df5bcaaa9" providerId="LiveId" clId="{494751C2-362A-46DF-AB3B-A9A05307859E}" dt="2018-04-01T01:05:04.052" v="1521" actId="1076"/>
        <pc:sldMkLst>
          <pc:docMk/>
          <pc:sldMk cId="341024174" sldId="259"/>
        </pc:sldMkLst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" creationId="{E4FC8155-325C-49E5-94F3-FA720BA057EF}"/>
          </ac:spMkLst>
        </pc:spChg>
        <pc:spChg chg="del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5" creationId="{9011B8CB-4DB5-4F2E-8DFF-B57B6494C8CE}"/>
          </ac:spMkLst>
        </pc:spChg>
        <pc:spChg chg="add del mod">
          <ac:chgData name="Jae Dong Hwang" userId="f2845c9df5bcaaa9" providerId="LiveId" clId="{494751C2-362A-46DF-AB3B-A9A05307859E}" dt="2018-03-30T08:17:57.914" v="564" actId="478"/>
          <ac:spMkLst>
            <pc:docMk/>
            <pc:sldMk cId="341024174" sldId="259"/>
            <ac:spMk id="6" creationId="{34A3EBCF-B30C-4465-B619-11D6DB83C6EE}"/>
          </ac:spMkLst>
        </pc:spChg>
        <pc:spChg chg="add del mod">
          <ac:chgData name="Jae Dong Hwang" userId="f2845c9df5bcaaa9" providerId="LiveId" clId="{494751C2-362A-46DF-AB3B-A9A05307859E}" dt="2018-03-30T08:45:16.409" v="769" actId="478"/>
          <ac:spMkLst>
            <pc:docMk/>
            <pc:sldMk cId="341024174" sldId="259"/>
            <ac:spMk id="7" creationId="{D4725135-55C2-44C9-82B8-ED6373E5BD4E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8" creationId="{AD858D57-1A57-4414-8377-F283DDF0F298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0" creationId="{B328016E-8B24-4B51-ABB3-6F91944DACA2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1" creationId="{2F5F51B3-13ED-4020-89E1-0592F0AB1BED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9" creationId="{3C0FC165-C07E-4072-AA0C-E34DFFBE8A07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0" creationId="{58A7268D-1C66-41D5-A3CA-DF278C047C76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9" creationId="{3C419207-B35D-4BD1-8CC8-D44090C116B8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30" creationId="{1A4CC590-2385-46C6-9DDA-7889214ABAB7}"/>
          </ac:spMkLst>
        </pc:spChg>
        <pc:spChg chg="add del mod">
          <ac:chgData name="Jae Dong Hwang" userId="f2845c9df5bcaaa9" providerId="LiveId" clId="{494751C2-362A-46DF-AB3B-A9A05307859E}" dt="2018-03-30T08:50:33.941" v="900" actId="478"/>
          <ac:spMkLst>
            <pc:docMk/>
            <pc:sldMk cId="341024174" sldId="259"/>
            <ac:spMk id="31" creationId="{E4032B4E-22BC-4449-BE6C-34EB954CC971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42" creationId="{DEEE0BC0-85D0-4B1F-8CEC-EEE063AEDBCA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44" creationId="{00B5121C-2B4B-44C3-A4B3-9879807DDF0E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45" creationId="{3455EE54-C8E2-4AE9-918A-DB510B228666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46" creationId="{4D8A72C9-1A74-4158-B14F-767C3EC15F38}"/>
          </ac:spMkLst>
        </pc:spChg>
        <pc:spChg chg="add del mod">
          <ac:chgData name="Jae Dong Hwang" userId="f2845c9df5bcaaa9" providerId="LiveId" clId="{494751C2-362A-46DF-AB3B-A9A05307859E}" dt="2018-03-31T02:10:20.642" v="972" actId="478"/>
          <ac:spMkLst>
            <pc:docMk/>
            <pc:sldMk cId="341024174" sldId="259"/>
            <ac:spMk id="47" creationId="{98184A49-BFAE-4EC7-8181-4F0F430BF8A1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48" creationId="{F9167FCC-85B6-4C95-A9EE-15558FC82A11}"/>
          </ac:spMkLst>
        </pc:spChg>
        <pc:spChg chg="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48" creationId="{24634CD5-5FE3-4EF5-A1AA-A50E554C29D2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49" creationId="{BC299624-9FF6-4F37-9DB4-75862232230C}"/>
          </ac:spMkLst>
        </pc:spChg>
        <pc:spChg chg="del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49" creationId="{816A6DCE-5572-4625-9714-1BA6D51308A3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53" creationId="{29DF3A5B-E55C-44E8-B9FD-8117E64BB34F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54" creationId="{144483BE-F6E8-4E51-8E78-92D48F45C283}"/>
          </ac:spMkLst>
        </pc:spChg>
        <pc:spChg chg="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54" creationId="{FC3CA395-EFD8-4609-8E4B-B5FC4CE968EE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55" creationId="{474E9761-3576-47F4-B08E-44C0A325FE65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58" creationId="{C65924F2-142B-4FF7-88DD-43A39C3D1C06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59" creationId="{D5EC9E38-A027-4E55-AA1C-D6D41AD26227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60" creationId="{D3BA40D2-E843-47EC-910E-E904463F0558}"/>
          </ac:spMkLst>
        </pc:spChg>
        <pc:spChg chg="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61" creationId="{3773F641-D6E0-4F3B-8F6A-1F3844685E0A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62" creationId="{F023A051-ADFF-4C1F-A3C5-CE5324C2C223}"/>
          </ac:spMkLst>
        </pc:spChg>
        <pc:spChg chg="add del mod">
          <ac:chgData name="Jae Dong Hwang" userId="f2845c9df5bcaaa9" providerId="LiveId" clId="{494751C2-362A-46DF-AB3B-A9A05307859E}" dt="2018-04-01T01:02:07.654" v="1504" actId="478"/>
          <ac:spMkLst>
            <pc:docMk/>
            <pc:sldMk cId="341024174" sldId="259"/>
            <ac:spMk id="66" creationId="{3E04FE78-C324-45DF-9AF2-6BE2F923EFD5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68" creationId="{38D89EA8-9F51-41B8-9200-806110AE0029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69" creationId="{BE5A9942-AC78-4BDB-8B8A-37FF4C334C01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70" creationId="{2A8E5C5B-7703-46BD-B2E9-424768EFBC25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72" creationId="{37DDFC5F-B21B-4D30-9408-D49090FE4BA5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74" creationId="{C42B1030-5342-4EA1-AB61-52D5C3157E3C}"/>
          </ac:spMkLst>
        </pc:spChg>
        <pc:spChg chg="del mod">
          <ac:chgData name="Jae Dong Hwang" userId="f2845c9df5bcaaa9" providerId="LiveId" clId="{494751C2-362A-46DF-AB3B-A9A05307859E}" dt="2018-03-30T08:46:36.089" v="778" actId="1076"/>
          <ac:spMkLst>
            <pc:docMk/>
            <pc:sldMk cId="341024174" sldId="259"/>
            <ac:spMk id="75" creationId="{687314CD-AEA3-493E-B6DB-407B4C0CC377}"/>
          </ac:spMkLst>
        </pc:spChg>
        <pc:spChg chg="mod">
          <ac:chgData name="Jae Dong Hwang" userId="f2845c9df5bcaaa9" providerId="LiveId" clId="{494751C2-362A-46DF-AB3B-A9A05307859E}" dt="2018-03-30T08:15:23.082" v="500" actId="20577"/>
          <ac:spMkLst>
            <pc:docMk/>
            <pc:sldMk cId="341024174" sldId="259"/>
            <ac:spMk id="76" creationId="{A7FC2176-C278-462D-863B-F6E3AF4671CA}"/>
          </ac:spMkLst>
        </pc:spChg>
        <pc:spChg chg="add del mod">
          <ac:chgData name="Jae Dong Hwang" userId="f2845c9df5bcaaa9" providerId="LiveId" clId="{494751C2-362A-46DF-AB3B-A9A05307859E}" dt="2018-04-01T01:03:35.553" v="1514" actId="478"/>
          <ac:spMkLst>
            <pc:docMk/>
            <pc:sldMk cId="341024174" sldId="259"/>
            <ac:spMk id="82" creationId="{90C2CC94-B970-4FD5-8314-770766E8E58F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85" creationId="{9646066B-B72E-424E-B6E7-CCAAD121468F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85" creationId="{F00F8F7B-AFC8-450E-B597-B1DA50B41200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86" creationId="{A3F0FE0B-E055-4C9C-B780-C7DC7AA16253}"/>
          </ac:spMkLst>
        </pc:spChg>
        <pc:spChg chg="add del mod">
          <ac:chgData name="Jae Dong Hwang" userId="f2845c9df5bcaaa9" providerId="LiveId" clId="{494751C2-362A-46DF-AB3B-A9A05307859E}" dt="2018-04-01T01:02:50.289" v="1511" actId="478"/>
          <ac:spMkLst>
            <pc:docMk/>
            <pc:sldMk cId="341024174" sldId="259"/>
            <ac:spMk id="86" creationId="{5D524888-A182-4C95-ABA4-6BA2B9550BC9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87" creationId="{61DE1867-96F4-42BD-9976-65A2715F6B1B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87" creationId="{67EEC9A7-2E06-4FA0-AB88-BC27F3E22A17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88" creationId="{7ABEF674-EC30-4ABC-B9D7-CB4DE08B9BEE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89" creationId="{F3C0320F-9A74-4903-BFBF-F72E160A9408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89" creationId="{87709E9D-19E5-413A-A910-B4FEFBF58349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90" creationId="{332938A9-3B0D-4C73-84D9-3CB6F42DD893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91" creationId="{7DC761CF-A957-47AB-9919-DF03B6EBFF3F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91" creationId="{087FD23C-7155-4CD2-99E7-B9EDB2465943}"/>
          </ac:spMkLst>
        </pc:spChg>
        <pc:spChg chg="add del mod">
          <ac:chgData name="Jae Dong Hwang" userId="f2845c9df5bcaaa9" providerId="LiveId" clId="{494751C2-362A-46DF-AB3B-A9A05307859E}" dt="2018-03-30T08:16:52.043" v="543" actId="478"/>
          <ac:spMkLst>
            <pc:docMk/>
            <pc:sldMk cId="341024174" sldId="259"/>
            <ac:spMk id="92" creationId="{D183AC73-B5CF-4992-96E7-E127CFFFE714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92" creationId="{6AE3A2AB-E225-42D3-AD34-C60C2AB88B8A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93" creationId="{F273D8BC-8078-4EB2-B7AD-7B0C2B85CEA9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94" creationId="{1BF3E56A-5A9D-42DB-A3A1-87A10B6DBF31}"/>
          </ac:spMkLst>
        </pc:spChg>
        <pc:spChg chg="add del mod">
          <ac:chgData name="Jae Dong Hwang" userId="f2845c9df5bcaaa9" providerId="LiveId" clId="{494751C2-362A-46DF-AB3B-A9A05307859E}" dt="2018-04-01T01:02:50.289" v="1511" actId="478"/>
          <ac:spMkLst>
            <pc:docMk/>
            <pc:sldMk cId="341024174" sldId="259"/>
            <ac:spMk id="95" creationId="{84E81C4E-6172-46EC-A94F-67C9A017BE63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96" creationId="{B5AA13D9-E8D9-419F-88F5-20E3F85B050D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97" creationId="{88E8E70A-E025-4511-ABFC-6A38694A18B5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99" creationId="{201D6474-E4AD-455B-903D-6E0A1FE4540E}"/>
          </ac:spMkLst>
        </pc:spChg>
        <pc:spChg chg="add del mod">
          <ac:chgData name="Jae Dong Hwang" userId="f2845c9df5bcaaa9" providerId="LiveId" clId="{494751C2-362A-46DF-AB3B-A9A05307859E}" dt="2018-04-01T01:02:50.289" v="1511" actId="478"/>
          <ac:spMkLst>
            <pc:docMk/>
            <pc:sldMk cId="341024174" sldId="259"/>
            <ac:spMk id="100" creationId="{EF74F84B-6C39-4783-AFC2-CCBFA01AF038}"/>
          </ac:spMkLst>
        </pc:spChg>
        <pc:spChg chg="add del mod">
          <ac:chgData name="Jae Dong Hwang" userId="f2845c9df5bcaaa9" providerId="LiveId" clId="{494751C2-362A-46DF-AB3B-A9A05307859E}" dt="2018-04-01T01:02:50.289" v="1511" actId="478"/>
          <ac:spMkLst>
            <pc:docMk/>
            <pc:sldMk cId="341024174" sldId="259"/>
            <ac:spMk id="101" creationId="{BF2248B5-2A78-4B8C-906C-B71DAA0CFFD8}"/>
          </ac:spMkLst>
        </pc:spChg>
        <pc:spChg chg="add del">
          <ac:chgData name="Jae Dong Hwang" userId="f2845c9df5bcaaa9" providerId="LiveId" clId="{494751C2-362A-46DF-AB3B-A9A05307859E}" dt="2018-04-01T01:03:54.122" v="1516"/>
          <ac:spMkLst>
            <pc:docMk/>
            <pc:sldMk cId="341024174" sldId="259"/>
            <ac:spMk id="102" creationId="{E562ED79-1183-44C8-BA38-8B36F0722190}"/>
          </ac:spMkLst>
        </pc:spChg>
        <pc:spChg chg="add mod">
          <ac:chgData name="Jae Dong Hwang" userId="f2845c9df5bcaaa9" providerId="LiveId" clId="{494751C2-362A-46DF-AB3B-A9A05307859E}" dt="2018-04-01T01:05:04.052" v="1521" actId="1076"/>
          <ac:spMkLst>
            <pc:docMk/>
            <pc:sldMk cId="341024174" sldId="259"/>
            <ac:spMk id="104" creationId="{2E5AAE39-D077-44C6-AEEA-1A15BDF0C1CF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21" creationId="{8E147455-154C-4C5A-BCAA-417E0C743BA6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30" creationId="{399C0C8A-9247-4B3F-962A-07EC99F56D36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32" creationId="{0FDAE317-99A2-4771-92A7-439F13840633}"/>
          </ac:spMkLst>
        </pc:spChg>
        <pc:spChg chg="add del mod">
          <ac:chgData name="Jae Dong Hwang" userId="f2845c9df5bcaaa9" providerId="LiveId" clId="{494751C2-362A-46DF-AB3B-A9A05307859E}" dt="2018-03-30T08:29:10.436" v="719" actId="478"/>
          <ac:spMkLst>
            <pc:docMk/>
            <pc:sldMk cId="341024174" sldId="259"/>
            <ac:spMk id="133" creationId="{100B12C1-32FD-4000-AD6D-DF6DED09A927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34" creationId="{F210563B-955B-4266-AAF8-EEA3014725C3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35" creationId="{AFB2887B-1B82-45BC-A46F-A21222FAFF66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37" creationId="{4E5881E0-68ED-47D7-A3B5-CB4DCE2ED36F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39" creationId="{BC75F616-1D87-4572-8231-E589AF7F2182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43" creationId="{B28672E6-27F7-4BFF-BA39-CBBE9F5B8F89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48" creationId="{94B52DAB-D576-4BFE-8A07-D227EE283B3C}"/>
          </ac:spMkLst>
        </pc:spChg>
        <pc:spChg chg="add del mod">
          <ac:chgData name="Jae Dong Hwang" userId="f2845c9df5bcaaa9" providerId="LiveId" clId="{494751C2-362A-46DF-AB3B-A9A05307859E}" dt="2018-03-30T08:26:25.326" v="665" actId="478"/>
          <ac:spMkLst>
            <pc:docMk/>
            <pc:sldMk cId="341024174" sldId="259"/>
            <ac:spMk id="150" creationId="{3B187163-93B0-4307-B1CE-1537BCA59146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153" creationId="{D8C6F225-3E5C-451A-83BF-A3C7608D973A}"/>
          </ac:spMkLst>
        </pc:spChg>
        <pc:spChg chg="add del mod">
          <ac:chgData name="Jae Dong Hwang" userId="f2845c9df5bcaaa9" providerId="LiveId" clId="{494751C2-362A-46DF-AB3B-A9A05307859E}" dt="2018-03-30T08:26:36.840" v="672" actId="478"/>
          <ac:spMkLst>
            <pc:docMk/>
            <pc:sldMk cId="341024174" sldId="259"/>
            <ac:spMk id="155" creationId="{86BF631F-96BD-4828-8E0E-03A372077341}"/>
          </ac:spMkLst>
        </pc:spChg>
        <pc:spChg chg="add del mod">
          <ac:chgData name="Jae Dong Hwang" userId="f2845c9df5bcaaa9" providerId="LiveId" clId="{494751C2-362A-46DF-AB3B-A9A05307859E}" dt="2018-03-30T08:26:31.565" v="668" actId="478"/>
          <ac:spMkLst>
            <pc:docMk/>
            <pc:sldMk cId="341024174" sldId="259"/>
            <ac:spMk id="156" creationId="{574C414E-2CF8-44F4-9059-72332C11812D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58" creationId="{0260A60E-DC67-4E0B-81F6-547D08D00BA5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59" creationId="{44C38FA5-6F2B-497B-AB38-19A081CFCBAB}"/>
          </ac:spMkLst>
        </pc:spChg>
        <pc:spChg chg="add del mod">
          <ac:chgData name="Jae Dong Hwang" userId="f2845c9df5bcaaa9" providerId="LiveId" clId="{494751C2-362A-46DF-AB3B-A9A05307859E}" dt="2018-03-30T08:26:32.391" v="669" actId="478"/>
          <ac:spMkLst>
            <pc:docMk/>
            <pc:sldMk cId="341024174" sldId="259"/>
            <ac:spMk id="161" creationId="{14A80D57-58DC-4FB8-ACB6-AEFC90AB7504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62" creationId="{2844F388-C413-46F4-A35E-F7349F543415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63" creationId="{416DFB25-0285-419F-8458-B3125AAD9F32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64" creationId="{FAF466DA-DFF6-44AF-9ED7-48882EFC551C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65" creationId="{50007134-D744-41C7-BA42-C6B1C58E2EF8}"/>
          </ac:spMkLst>
        </pc:spChg>
        <pc:spChg chg="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166" creationId="{C09A68BD-5010-45EB-9CD8-50525433FAC1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67" creationId="{8AB177BC-6F0E-44D2-BE39-AA92B1C31A5D}"/>
          </ac:spMkLst>
        </pc:spChg>
        <pc:spChg chg="del">
          <ac:chgData name="Jae Dong Hwang" userId="f2845c9df5bcaaa9" providerId="LiveId" clId="{494751C2-362A-46DF-AB3B-A9A05307859E}" dt="2018-03-30T08:16:03.966" v="521" actId="478"/>
          <ac:spMkLst>
            <pc:docMk/>
            <pc:sldMk cId="341024174" sldId="259"/>
            <ac:spMk id="168" creationId="{41A3305C-BF66-4CD9-B5E5-56F0E550EDAA}"/>
          </ac:spMkLst>
        </pc:spChg>
        <pc:spChg chg="add del mod">
          <ac:chgData name="Jae Dong Hwang" userId="f2845c9df5bcaaa9" providerId="LiveId" clId="{494751C2-362A-46DF-AB3B-A9A05307859E}" dt="2018-03-30T08:26:28.536" v="666" actId="478"/>
          <ac:spMkLst>
            <pc:docMk/>
            <pc:sldMk cId="341024174" sldId="259"/>
            <ac:spMk id="171" creationId="{4DCAA90D-0354-4303-BF23-59A52778498B}"/>
          </ac:spMkLst>
        </pc:spChg>
        <pc:spChg chg="del">
          <ac:chgData name="Jae Dong Hwang" userId="f2845c9df5bcaaa9" providerId="LiveId" clId="{494751C2-362A-46DF-AB3B-A9A05307859E}" dt="2018-03-30T08:16:01.344" v="519" actId="478"/>
          <ac:spMkLst>
            <pc:docMk/>
            <pc:sldMk cId="341024174" sldId="259"/>
            <ac:spMk id="175" creationId="{1CD784AA-B5ED-4DB7-A447-0653F57B608B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76" creationId="{3DE3E19E-B4F4-4A0B-85AA-4BACC6CE4489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77" creationId="{D196D1A6-BAD5-43DE-AD94-532151EB3884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78" creationId="{8A43EE52-DF41-4B58-98A5-21283F4929F7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79" creationId="{BD7387F1-D07F-43E5-A8A1-0B81C3BABD9F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0" creationId="{C7D9FB2D-868F-4377-859C-7D457082A0CE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1" creationId="{C60D65E4-9C6D-424C-9A4E-38635C47DC97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2" creationId="{6B7AC76C-BB24-40E7-9B5C-AB09C80835A9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3" creationId="{7F0C86A4-B697-4ACD-A6F1-405D625C929C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4" creationId="{4EBC4261-6E78-44FC-B072-DA23C3A63D30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5" creationId="{84F9DAED-8401-4D2D-BAB7-2B3BCF5332B6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6" creationId="{E1F6A25A-A2E7-4511-A4EE-ABA42FF0FDDB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7" creationId="{95E6B7D7-5B23-43B5-BC00-A2F186DB1723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8" creationId="{8D7A8291-6329-428C-92D3-337392EFAE63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89" creationId="{41EAA596-03D4-4E9A-82E8-CC25E0FAD0EB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90" creationId="{CF7AF4CE-6173-4B09-8D47-34A161F6CB46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91" creationId="{D5D9AB94-C3FD-4265-8CD4-A83A936DE66A}"/>
          </ac:spMkLst>
        </pc:spChg>
        <pc:spChg chg="del">
          <ac:chgData name="Jae Dong Hwang" userId="f2845c9df5bcaaa9" providerId="LiveId" clId="{494751C2-362A-46DF-AB3B-A9A05307859E}" dt="2018-03-30T08:15:55.028" v="517" actId="478"/>
          <ac:spMkLst>
            <pc:docMk/>
            <pc:sldMk cId="341024174" sldId="259"/>
            <ac:spMk id="192" creationId="{315C4DDE-C8DC-4F8B-B3A3-31CB549477E6}"/>
          </ac:spMkLst>
        </pc:spChg>
        <pc:spChg chg="add del mod">
          <ac:chgData name="Jae Dong Hwang" userId="f2845c9df5bcaaa9" providerId="LiveId" clId="{494751C2-362A-46DF-AB3B-A9A05307859E}" dt="2018-03-30T08:26:25.326" v="665" actId="478"/>
          <ac:spMkLst>
            <pc:docMk/>
            <pc:sldMk cId="341024174" sldId="259"/>
            <ac:spMk id="196" creationId="{604DD068-DE8B-49A7-8598-A51A27D05FD3}"/>
          </ac:spMkLst>
        </pc:spChg>
        <pc:spChg chg="add del mod">
          <ac:chgData name="Jae Dong Hwang" userId="f2845c9df5bcaaa9" providerId="LiveId" clId="{494751C2-362A-46DF-AB3B-A9A05307859E}" dt="2018-03-30T08:26:35.220" v="671" actId="478"/>
          <ac:spMkLst>
            <pc:docMk/>
            <pc:sldMk cId="341024174" sldId="259"/>
            <ac:spMk id="199" creationId="{04B98A32-0418-4DA3-A256-F672FC8A7D0E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200" creationId="{87AD19B8-84AA-4468-ADCE-990DCFE2DB5E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202" creationId="{E6B96396-5899-481B-A69A-F21BA868B90F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203" creationId="{F796966A-CBF5-49F4-B5E4-42B1D2489E15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204" creationId="{7024FA9B-25A0-43D8-A198-2E493C5AB12C}"/>
          </ac:spMkLst>
        </pc:spChg>
        <pc:spChg chg="add del mod">
          <ac:chgData name="Jae Dong Hwang" userId="f2845c9df5bcaaa9" providerId="LiveId" clId="{494751C2-362A-46DF-AB3B-A9A05307859E}" dt="2018-03-30T08:47:17.832" v="780" actId="478"/>
          <ac:spMkLst>
            <pc:docMk/>
            <pc:sldMk cId="341024174" sldId="259"/>
            <ac:spMk id="206" creationId="{9E2EB72C-A67F-4205-8C22-C41A5B7B85B7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07" creationId="{C33DC88A-2C2B-4AC1-93A2-E111A24E03A1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08" creationId="{B07BFC5E-356D-4EB3-91F8-A7F1B8DB7FF1}"/>
          </ac:spMkLst>
        </pc:spChg>
        <pc:spChg chg="add del">
          <ac:chgData name="Jae Dong Hwang" userId="f2845c9df5bcaaa9" providerId="LiveId" clId="{494751C2-362A-46DF-AB3B-A9A05307859E}" dt="2018-03-30T08:40:17.243" v="725" actId="1076"/>
          <ac:spMkLst>
            <pc:docMk/>
            <pc:sldMk cId="341024174" sldId="259"/>
            <ac:spMk id="209" creationId="{8E992E42-B4E1-4730-89E4-CE951552252F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11" creationId="{27341760-712D-46C2-80E7-791DD2B02036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12" creationId="{2DBC38AB-1892-4281-ACC9-E21512704201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14" creationId="{6A699330-9543-40DE-BC1F-3945946667B7}"/>
          </ac:spMkLst>
        </pc:spChg>
        <pc:spChg chg="add del mod">
          <ac:chgData name="Jae Dong Hwang" userId="f2845c9df5bcaaa9" providerId="LiveId" clId="{494751C2-362A-46DF-AB3B-A9A05307859E}" dt="2018-03-30T08:52:45.077" v="905" actId="478"/>
          <ac:spMkLst>
            <pc:docMk/>
            <pc:sldMk cId="341024174" sldId="259"/>
            <ac:spMk id="215" creationId="{98F65DD2-22BF-4ACB-B450-30F4188A3660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16" creationId="{4BA934C1-134E-43DD-9677-637E772970C2}"/>
          </ac:spMkLst>
        </pc:spChg>
        <pc:spChg chg="add del mod">
          <ac:chgData name="Jae Dong Hwang" userId="f2845c9df5bcaaa9" providerId="LiveId" clId="{494751C2-362A-46DF-AB3B-A9A05307859E}" dt="2018-03-30T08:52:45.077" v="905" actId="478"/>
          <ac:spMkLst>
            <pc:docMk/>
            <pc:sldMk cId="341024174" sldId="259"/>
            <ac:spMk id="217" creationId="{9F80A273-1006-4F5D-BAFE-A5E76BE25A4B}"/>
          </ac:spMkLst>
        </pc:spChg>
        <pc:spChg chg="add del mod">
          <ac:chgData name="Jae Dong Hwang" userId="f2845c9df5bcaaa9" providerId="LiveId" clId="{494751C2-362A-46DF-AB3B-A9A05307859E}" dt="2018-03-30T08:52:42.649" v="904" actId="478"/>
          <ac:spMkLst>
            <pc:docMk/>
            <pc:sldMk cId="341024174" sldId="259"/>
            <ac:spMk id="218" creationId="{FB23D165-C59D-4AA1-ADA9-BEA9904A49EB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19" creationId="{5BE260B6-26D2-48C2-A8CA-52012F96E149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22" creationId="{06C1DCDC-B118-4228-88ED-E929176AEE57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23" creationId="{8B985186-4A66-4A2B-A5C7-1BABA6514EFE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24" creationId="{6B4A8CD2-9163-412C-8359-4DF69B2D5D26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26" creationId="{B16D8651-C9D8-4E9A-8CA6-41B55A5331B3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30" creationId="{BEBF2FB5-CAF5-4CEA-9BA1-6C45868C2247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32" creationId="{8719E419-816C-455E-963D-C3D46A31D2FF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33" creationId="{FAA9AC88-DFE7-4FD2-BD1E-40C4046770EE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34" creationId="{D9D90A5F-C020-4CAF-9E13-C3AFB7902829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36" creationId="{FFCEA4D2-540E-44B0-9628-C428018522CB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38" creationId="{766728BD-D64D-4F49-ADF0-F6EB0881A8C4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45" creationId="{016E9768-1EFD-428E-97DA-87CC4D6E876D}"/>
          </ac:spMkLst>
        </pc:spChg>
        <pc:spChg chg="add del mod">
          <ac:chgData name="Jae Dong Hwang" userId="f2845c9df5bcaaa9" providerId="LiveId" clId="{494751C2-362A-46DF-AB3B-A9A05307859E}" dt="2018-03-30T08:48:21.723" v="795" actId="478"/>
          <ac:spMkLst>
            <pc:docMk/>
            <pc:sldMk cId="341024174" sldId="259"/>
            <ac:spMk id="248" creationId="{071B5F36-65FC-432D-A0D1-F67F23E32B92}"/>
          </ac:spMkLst>
        </pc:spChg>
        <pc:spChg chg="add del mod">
          <ac:chgData name="Jae Dong Hwang" userId="f2845c9df5bcaaa9" providerId="LiveId" clId="{494751C2-362A-46DF-AB3B-A9A05307859E}" dt="2018-03-30T08:48:19.705" v="794" actId="478"/>
          <ac:spMkLst>
            <pc:docMk/>
            <pc:sldMk cId="341024174" sldId="259"/>
            <ac:spMk id="249" creationId="{4300E253-E892-460F-8BAB-850F667B0179}"/>
          </ac:spMkLst>
        </pc:spChg>
        <pc:spChg chg="add del mod">
          <ac:chgData name="Jae Dong Hwang" userId="f2845c9df5bcaaa9" providerId="LiveId" clId="{494751C2-362A-46DF-AB3B-A9A05307859E}" dt="2018-03-30T08:58:51.630" v="923" actId="478"/>
          <ac:spMkLst>
            <pc:docMk/>
            <pc:sldMk cId="341024174" sldId="259"/>
            <ac:spMk id="251" creationId="{C439A2AA-5EC6-482D-B340-C52B0BCF65EE}"/>
          </ac:spMkLst>
        </pc:spChg>
        <pc:spChg chg="add del mod">
          <ac:chgData name="Jae Dong Hwang" userId="f2845c9df5bcaaa9" providerId="LiveId" clId="{494751C2-362A-46DF-AB3B-A9A05307859E}" dt="2018-03-30T08:58:51.630" v="923" actId="478"/>
          <ac:spMkLst>
            <pc:docMk/>
            <pc:sldMk cId="341024174" sldId="259"/>
            <ac:spMk id="252" creationId="{9BE823C1-6CFE-4390-B0A7-299C026FB28F}"/>
          </ac:spMkLst>
        </pc:spChg>
        <pc:spChg chg="add del mod">
          <ac:chgData name="Jae Dong Hwang" userId="f2845c9df5bcaaa9" providerId="LiveId" clId="{494751C2-362A-46DF-AB3B-A9A05307859E}" dt="2018-03-30T08:48:17.527" v="793" actId="478"/>
          <ac:spMkLst>
            <pc:docMk/>
            <pc:sldMk cId="341024174" sldId="259"/>
            <ac:spMk id="253" creationId="{9C015ED1-8F15-40F0-9E99-5B0A93B63F0E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55" creationId="{2034CC5E-40B0-48E7-B28D-3A372D19F3FB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56" creationId="{C3D19265-751A-4AF7-B871-900F4D7823FB}"/>
          </ac:spMkLst>
        </pc:spChg>
        <pc:spChg chg="add del mod">
          <ac:chgData name="Jae Dong Hwang" userId="f2845c9df5bcaaa9" providerId="LiveId" clId="{494751C2-362A-46DF-AB3B-A9A05307859E}" dt="2018-03-30T08:48:30.439" v="797" actId="478"/>
          <ac:spMkLst>
            <pc:docMk/>
            <pc:sldMk cId="341024174" sldId="259"/>
            <ac:spMk id="258" creationId="{C401DEC7-CAF4-4D51-9AD6-F0F1382EE1CF}"/>
          </ac:spMkLst>
        </pc:spChg>
        <pc:spChg chg="add del mod">
          <ac:chgData name="Jae Dong Hwang" userId="f2845c9df5bcaaa9" providerId="LiveId" clId="{494751C2-362A-46DF-AB3B-A9A05307859E}" dt="2018-03-30T08:51:24.227" v="901" actId="478"/>
          <ac:spMkLst>
            <pc:docMk/>
            <pc:sldMk cId="341024174" sldId="259"/>
            <ac:spMk id="259" creationId="{3591A325-02BA-4757-817E-C49436ACE94A}"/>
          </ac:spMkLst>
        </pc:spChg>
        <pc:spChg chg="add del mod">
          <ac:chgData name="Jae Dong Hwang" userId="f2845c9df5bcaaa9" providerId="LiveId" clId="{494751C2-362A-46DF-AB3B-A9A05307859E}" dt="2018-03-30T08:51:24.227" v="901" actId="478"/>
          <ac:spMkLst>
            <pc:docMk/>
            <pc:sldMk cId="341024174" sldId="259"/>
            <ac:spMk id="260" creationId="{6D785C6C-659A-4312-8233-42A6835417AE}"/>
          </ac:spMkLst>
        </pc:spChg>
        <pc:spChg chg="add del mod">
          <ac:chgData name="Jae Dong Hwang" userId="f2845c9df5bcaaa9" providerId="LiveId" clId="{494751C2-362A-46DF-AB3B-A9A05307859E}" dt="2018-03-31T02:10:19.728" v="971" actId="478"/>
          <ac:spMkLst>
            <pc:docMk/>
            <pc:sldMk cId="341024174" sldId="259"/>
            <ac:spMk id="261" creationId="{88B142D9-F780-4332-8916-82EEC6BC8023}"/>
          </ac:spMkLst>
        </pc:spChg>
        <pc:spChg chg="add del mod">
          <ac:chgData name="Jae Dong Hwang" userId="f2845c9df5bcaaa9" providerId="LiveId" clId="{494751C2-362A-46DF-AB3B-A9A05307859E}" dt="2018-03-31T02:10:18.854" v="970" actId="478"/>
          <ac:spMkLst>
            <pc:docMk/>
            <pc:sldMk cId="341024174" sldId="259"/>
            <ac:spMk id="262" creationId="{20E9390F-E064-49CB-98BF-26A1B277AEAB}"/>
          </ac:spMkLst>
        </pc:spChg>
        <pc:spChg chg="add del mod">
          <ac:chgData name="Jae Dong Hwang" userId="f2845c9df5bcaaa9" providerId="LiveId" clId="{494751C2-362A-46DF-AB3B-A9A05307859E}" dt="2018-03-30T09:07:09.305" v="930" actId="478"/>
          <ac:spMkLst>
            <pc:docMk/>
            <pc:sldMk cId="341024174" sldId="259"/>
            <ac:spMk id="263" creationId="{4148A64F-8B3E-4D19-A265-AE4D87EBBE33}"/>
          </ac:spMkLst>
        </pc:spChg>
        <pc:spChg chg="add del mod">
          <ac:chgData name="Jae Dong Hwang" userId="f2845c9df5bcaaa9" providerId="LiveId" clId="{494751C2-362A-46DF-AB3B-A9A05307859E}" dt="2018-03-30T09:07:48.729" v="932" actId="478"/>
          <ac:spMkLst>
            <pc:docMk/>
            <pc:sldMk cId="341024174" sldId="259"/>
            <ac:spMk id="264" creationId="{4FE32A49-0C71-4945-BA42-D82610D5E708}"/>
          </ac:spMkLst>
        </pc:spChg>
        <pc:spChg chg="add del mod">
          <ac:chgData name="Jae Dong Hwang" userId="f2845c9df5bcaaa9" providerId="LiveId" clId="{494751C2-362A-46DF-AB3B-A9A05307859E}" dt="2018-03-30T09:07:51.098" v="933" actId="478"/>
          <ac:spMkLst>
            <pc:docMk/>
            <pc:sldMk cId="341024174" sldId="259"/>
            <ac:spMk id="265" creationId="{38E91657-DEC2-4E32-BE15-88A4A8906D80}"/>
          </ac:spMkLst>
        </pc:spChg>
        <pc:spChg chg="add del mod">
          <ac:chgData name="Jae Dong Hwang" userId="f2845c9df5bcaaa9" providerId="LiveId" clId="{494751C2-362A-46DF-AB3B-A9A05307859E}" dt="2018-03-30T09:08:06.282" v="934" actId="478"/>
          <ac:spMkLst>
            <pc:docMk/>
            <pc:sldMk cId="341024174" sldId="259"/>
            <ac:spMk id="266" creationId="{B5D2B616-652F-4583-8E3C-008035E86E21}"/>
          </ac:spMkLst>
        </pc:spChg>
        <pc:spChg chg="add del mod">
          <ac:chgData name="Jae Dong Hwang" userId="f2845c9df5bcaaa9" providerId="LiveId" clId="{494751C2-362A-46DF-AB3B-A9A05307859E}" dt="2018-03-30T09:08:08.282" v="935" actId="478"/>
          <ac:spMkLst>
            <pc:docMk/>
            <pc:sldMk cId="341024174" sldId="259"/>
            <ac:spMk id="267" creationId="{BA1730E7-A680-437E-922C-D82C90B00965}"/>
          </ac:spMkLst>
        </pc:spChg>
        <pc:spChg chg="add del mod">
          <ac:chgData name="Jae Dong Hwang" userId="f2845c9df5bcaaa9" providerId="LiveId" clId="{494751C2-362A-46DF-AB3B-A9A05307859E}" dt="2018-03-30T09:07:00.729" v="929" actId="478"/>
          <ac:spMkLst>
            <pc:docMk/>
            <pc:sldMk cId="341024174" sldId="259"/>
            <ac:spMk id="268" creationId="{B3E52FB8-09D8-4183-BD22-43C15E730145}"/>
          </ac:spMkLst>
        </pc:spChg>
        <pc:spChg chg="add del mod">
          <ac:chgData name="Jae Dong Hwang" userId="f2845c9df5bcaaa9" providerId="LiveId" clId="{494751C2-362A-46DF-AB3B-A9A05307859E}" dt="2018-03-30T09:07:00.729" v="929" actId="478"/>
          <ac:spMkLst>
            <pc:docMk/>
            <pc:sldMk cId="341024174" sldId="259"/>
            <ac:spMk id="270" creationId="{61FBD545-B752-443C-97F4-8980268D7675}"/>
          </ac:spMkLst>
        </pc:spChg>
        <pc:spChg chg="add del mod">
          <ac:chgData name="Jae Dong Hwang" userId="f2845c9df5bcaaa9" providerId="LiveId" clId="{494751C2-362A-46DF-AB3B-A9A05307859E}" dt="2018-03-30T09:07:00.729" v="929" actId="478"/>
          <ac:spMkLst>
            <pc:docMk/>
            <pc:sldMk cId="341024174" sldId="259"/>
            <ac:spMk id="272" creationId="{B1501722-5630-4254-AE92-8C9B9F0154E7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73" creationId="{19A60C8F-94E6-48E3-942B-FC06676C704A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74" creationId="{0F9FA62E-7C31-4652-B4D1-9CC6A8CC2545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75" creationId="{86C490F1-1EAB-4775-9EF5-576BE4138806}"/>
          </ac:spMkLst>
        </pc:spChg>
        <pc:spChg chg="add del mod">
          <ac:chgData name="Jae Dong Hwang" userId="f2845c9df5bcaaa9" providerId="LiveId" clId="{494751C2-362A-46DF-AB3B-A9A05307859E}" dt="2018-04-01T01:04:58.127" v="1520" actId="478"/>
          <ac:spMkLst>
            <pc:docMk/>
            <pc:sldMk cId="341024174" sldId="259"/>
            <ac:spMk id="276" creationId="{5961C941-FA56-45C2-A120-0C55DA6764AE}"/>
          </ac:spMkLst>
        </pc:spChg>
        <pc:spChg chg="add del mod">
          <ac:chgData name="Jae Dong Hwang" userId="f2845c9df5bcaaa9" providerId="LiveId" clId="{494751C2-362A-46DF-AB3B-A9A05307859E}" dt="2018-03-31T02:10:22.321" v="973" actId="478"/>
          <ac:spMkLst>
            <pc:docMk/>
            <pc:sldMk cId="341024174" sldId="259"/>
            <ac:spMk id="278" creationId="{E3D3DAB1-32E3-4BAF-9703-45A463890C52}"/>
          </ac:spMkLst>
        </pc:spChg>
        <pc:grpChg chg="del">
          <ac:chgData name="Jae Dong Hwang" userId="f2845c9df5bcaaa9" providerId="LiveId" clId="{494751C2-362A-46DF-AB3B-A9A05307859E}" dt="2018-03-30T08:15:55.028" v="517" actId="478"/>
          <ac:grpSpMkLst>
            <pc:docMk/>
            <pc:sldMk cId="341024174" sldId="259"/>
            <ac:grpSpMk id="32" creationId="{E7BA2BF5-6EF1-48FC-B917-9283B8A23CF9}"/>
          </ac:grpSpMkLst>
        </pc:grpChg>
        <pc:grpChg chg="add mod">
          <ac:chgData name="Jae Dong Hwang" userId="f2845c9df5bcaaa9" providerId="LiveId" clId="{494751C2-362A-46DF-AB3B-A9A05307859E}" dt="2018-04-01T01:05:04.052" v="1521" actId="1076"/>
          <ac:grpSpMkLst>
            <pc:docMk/>
            <pc:sldMk cId="341024174" sldId="259"/>
            <ac:grpSpMk id="63" creationId="{C6D6DB38-FCB9-4A0E-9F51-C2BE01A10EF1}"/>
          </ac:grpSpMkLst>
        </pc:grpChg>
        <pc:grpChg chg="add del mod">
          <ac:chgData name="Jae Dong Hwang" userId="f2845c9df5bcaaa9" providerId="LiveId" clId="{494751C2-362A-46DF-AB3B-A9A05307859E}" dt="2018-04-01T01:02:09.372" v="1506" actId="478"/>
          <ac:grpSpMkLst>
            <pc:docMk/>
            <pc:sldMk cId="341024174" sldId="259"/>
            <ac:grpSpMk id="75" creationId="{4B0500EB-98C5-4AF1-A5A2-2D5E9FCAE7EA}"/>
          </ac:grpSpMkLst>
        </pc:grpChg>
        <pc:grpChg chg="add del mod">
          <ac:chgData name="Jae Dong Hwang" userId="f2845c9df5bcaaa9" providerId="LiveId" clId="{494751C2-362A-46DF-AB3B-A9A05307859E}" dt="2018-04-01T01:03:30.174" v="1512" actId="478"/>
          <ac:grpSpMkLst>
            <pc:docMk/>
            <pc:sldMk cId="341024174" sldId="259"/>
            <ac:grpSpMk id="79" creationId="{8E532965-6607-4816-9500-81A22FBCA158}"/>
          </ac:grpSpMkLst>
        </pc:grpChg>
        <pc:grpChg chg="add del mod">
          <ac:chgData name="Jae Dong Hwang" userId="f2845c9df5bcaaa9" providerId="LiveId" clId="{494751C2-362A-46DF-AB3B-A9A05307859E}" dt="2018-03-30T08:52:42.649" v="904" actId="478"/>
          <ac:grpSpMkLst>
            <pc:docMk/>
            <pc:sldMk cId="341024174" sldId="259"/>
            <ac:grpSpMk id="93" creationId="{28C2E851-5033-4499-858E-D43364496712}"/>
          </ac:grpSpMkLst>
        </pc:grpChg>
        <pc:grpChg chg="add del mod">
          <ac:chgData name="Jae Dong Hwang" userId="f2845c9df5bcaaa9" providerId="LiveId" clId="{494751C2-362A-46DF-AB3B-A9A05307859E}" dt="2018-03-30T08:52:42.649" v="904" actId="478"/>
          <ac:grpSpMkLst>
            <pc:docMk/>
            <pc:sldMk cId="341024174" sldId="259"/>
            <ac:grpSpMk id="96" creationId="{E9B7C53B-EEF9-4527-A254-E757129EFDE5}"/>
          </ac:grpSpMkLst>
        </pc:grpChg>
        <pc:grpChg chg="del">
          <ac:chgData name="Jae Dong Hwang" userId="f2845c9df5bcaaa9" providerId="LiveId" clId="{494751C2-362A-46DF-AB3B-A9A05307859E}" dt="2018-03-30T08:15:55.028" v="517" actId="478"/>
          <ac:grpSpMkLst>
            <pc:docMk/>
            <pc:sldMk cId="341024174" sldId="259"/>
            <ac:grpSpMk id="106" creationId="{25CB2951-F3E9-42C1-897C-424E0F352ECD}"/>
          </ac:grpSpMkLst>
        </pc:grpChg>
        <pc:grpChg chg="del">
          <ac:chgData name="Jae Dong Hwang" userId="f2845c9df5bcaaa9" providerId="LiveId" clId="{494751C2-362A-46DF-AB3B-A9A05307859E}" dt="2018-03-30T08:15:55.028" v="517" actId="478"/>
          <ac:grpSpMkLst>
            <pc:docMk/>
            <pc:sldMk cId="341024174" sldId="259"/>
            <ac:grpSpMk id="109" creationId="{D0FF0AE0-8D96-44C3-9B83-833E138078EB}"/>
          </ac:grpSpMkLst>
        </pc:grpChg>
        <pc:grpChg chg="del">
          <ac:chgData name="Jae Dong Hwang" userId="f2845c9df5bcaaa9" providerId="LiveId" clId="{494751C2-362A-46DF-AB3B-A9A05307859E}" dt="2018-03-30T08:15:55.028" v="517" actId="478"/>
          <ac:grpSpMkLst>
            <pc:docMk/>
            <pc:sldMk cId="341024174" sldId="259"/>
            <ac:grpSpMk id="112" creationId="{2240B0F9-EE17-4B33-9751-AB6E9B404357}"/>
          </ac:grpSpMkLst>
        </pc:grpChg>
        <pc:grpChg chg="del">
          <ac:chgData name="Jae Dong Hwang" userId="f2845c9df5bcaaa9" providerId="LiveId" clId="{494751C2-362A-46DF-AB3B-A9A05307859E}" dt="2018-03-30T08:15:55.028" v="517" actId="478"/>
          <ac:grpSpMkLst>
            <pc:docMk/>
            <pc:sldMk cId="341024174" sldId="259"/>
            <ac:grpSpMk id="115" creationId="{BE094635-664A-4B85-956E-8BF48DE8D0A8}"/>
          </ac:grpSpMkLst>
        </pc:grpChg>
        <pc:grpChg chg="del">
          <ac:chgData name="Jae Dong Hwang" userId="f2845c9df5bcaaa9" providerId="LiveId" clId="{494751C2-362A-46DF-AB3B-A9A05307859E}" dt="2018-03-30T08:15:55.028" v="517" actId="478"/>
          <ac:grpSpMkLst>
            <pc:docMk/>
            <pc:sldMk cId="341024174" sldId="259"/>
            <ac:grpSpMk id="118" creationId="{A12D4613-D273-4CC1-BA4D-16340D872030}"/>
          </ac:grpSpMkLst>
        </pc:grpChg>
        <pc:grpChg chg="del">
          <ac:chgData name="Jae Dong Hwang" userId="f2845c9df5bcaaa9" providerId="LiveId" clId="{494751C2-362A-46DF-AB3B-A9A05307859E}" dt="2018-03-30T08:15:59.100" v="518" actId="478"/>
          <ac:grpSpMkLst>
            <pc:docMk/>
            <pc:sldMk cId="341024174" sldId="259"/>
            <ac:grpSpMk id="124" creationId="{FCF930CD-6E61-4397-AA5E-D010334D13D1}"/>
          </ac:grpSpMkLst>
        </pc:grpChg>
        <pc:grpChg chg="del">
          <ac:chgData name="Jae Dong Hwang" userId="f2845c9df5bcaaa9" providerId="LiveId" clId="{494751C2-362A-46DF-AB3B-A9A05307859E}" dt="2018-03-30T08:16:02.121" v="520" actId="478"/>
          <ac:grpSpMkLst>
            <pc:docMk/>
            <pc:sldMk cId="341024174" sldId="259"/>
            <ac:grpSpMk id="127" creationId="{E4B7508E-195C-4389-AD6C-B75B7A7D1101}"/>
          </ac:grpSpMkLst>
        </pc:grpChg>
        <pc:grpChg chg="add del mod">
          <ac:chgData name="Jae Dong Hwang" userId="f2845c9df5bcaaa9" providerId="LiveId" clId="{494751C2-362A-46DF-AB3B-A9A05307859E}" dt="2018-03-30T08:47:17.832" v="780" actId="478"/>
          <ac:grpSpMkLst>
            <pc:docMk/>
            <pc:sldMk cId="341024174" sldId="259"/>
            <ac:grpSpMk id="145" creationId="{AB5E31A6-F898-4A66-AA71-CC94F5C8EF2A}"/>
          </ac:grpSpMkLst>
        </pc:grpChg>
        <pc:grpChg chg="del mod">
          <ac:chgData name="Jae Dong Hwang" userId="f2845c9df5bcaaa9" providerId="LiveId" clId="{494751C2-362A-46DF-AB3B-A9A05307859E}" dt="2018-03-30T08:52:42.649" v="904" actId="478"/>
          <ac:grpSpMkLst>
            <pc:docMk/>
            <pc:sldMk cId="341024174" sldId="259"/>
            <ac:grpSpMk id="169" creationId="{B19C3CA4-C0DD-4C8C-9248-FB9672D7D642}"/>
          </ac:grpSpMkLst>
        </pc:grpChg>
        <pc:grpChg chg="add del mod">
          <ac:chgData name="Jae Dong Hwang" userId="f2845c9df5bcaaa9" providerId="LiveId" clId="{494751C2-362A-46DF-AB3B-A9A05307859E}" dt="2018-03-30T08:26:25.326" v="665" actId="478"/>
          <ac:grpSpMkLst>
            <pc:docMk/>
            <pc:sldMk cId="341024174" sldId="259"/>
            <ac:grpSpMk id="172" creationId="{2A06A526-CF80-4384-88F0-3F03DA02496A}"/>
          </ac:grpSpMkLst>
        </pc:grpChg>
        <pc:grpChg chg="add del mod">
          <ac:chgData name="Jae Dong Hwang" userId="f2845c9df5bcaaa9" providerId="LiveId" clId="{494751C2-362A-46DF-AB3B-A9A05307859E}" dt="2018-03-30T08:26:25.326" v="665" actId="478"/>
          <ac:grpSpMkLst>
            <pc:docMk/>
            <pc:sldMk cId="341024174" sldId="259"/>
            <ac:grpSpMk id="193" creationId="{2160EDA7-D4E4-42D6-A80B-4652E522E1FC}"/>
          </ac:grpSpMkLst>
        </pc:grpChg>
        <pc:grpChg chg="add del mod">
          <ac:chgData name="Jae Dong Hwang" userId="f2845c9df5bcaaa9" providerId="LiveId" clId="{494751C2-362A-46DF-AB3B-A9A05307859E}" dt="2018-04-01T01:04:58.127" v="1520" actId="478"/>
          <ac:grpSpMkLst>
            <pc:docMk/>
            <pc:sldMk cId="341024174" sldId="259"/>
            <ac:grpSpMk id="227" creationId="{FF918468-BE8A-4EB7-B43B-232FE854962E}"/>
          </ac:grpSpMkLst>
        </pc:grpChg>
        <pc:grpChg chg="add del mod">
          <ac:chgData name="Jae Dong Hwang" userId="f2845c9df5bcaaa9" providerId="LiveId" clId="{494751C2-362A-46DF-AB3B-A9A05307859E}" dt="2018-04-01T01:04:58.127" v="1520" actId="478"/>
          <ac:grpSpMkLst>
            <pc:docMk/>
            <pc:sldMk cId="341024174" sldId="259"/>
            <ac:grpSpMk id="239" creationId="{D60FAFB8-B5CC-4749-8584-AB67A87E4F59}"/>
          </ac:grpSpMkLst>
        </pc:grpChg>
        <pc:grpChg chg="add del mod">
          <ac:chgData name="Jae Dong Hwang" userId="f2845c9df5bcaaa9" providerId="LiveId" clId="{494751C2-362A-46DF-AB3B-A9A05307859E}" dt="2018-04-01T01:04:58.127" v="1520" actId="478"/>
          <ac:grpSpMkLst>
            <pc:docMk/>
            <pc:sldMk cId="341024174" sldId="259"/>
            <ac:grpSpMk id="242" creationId="{0BEA7C12-8214-4CFF-AB97-4A0C59450D8A}"/>
          </ac:grpSpMkLst>
        </pc:grp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4" creationId="{A2758996-9EDD-4C52-8324-2D5329FD40E6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6" creationId="{23A1D895-AB85-4397-9D00-1CDC9EC9EB98}"/>
          </ac:cxnSpMkLst>
        </pc:cxnChg>
        <pc:cxnChg chg="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22" creationId="{645B9CBE-BF52-48DA-A366-B4A8C3EF8F94}"/>
          </ac:cxnSpMkLst>
        </pc:cxnChg>
        <pc:cxnChg chg="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24" creationId="{2593FE63-BE2D-423F-A751-12AC355929EE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26" creationId="{534B0543-9E10-4775-8F90-F9D381538877}"/>
          </ac:cxnSpMkLst>
        </pc:cxnChg>
        <pc:cxnChg chg="add del mod">
          <ac:chgData name="Jae Dong Hwang" userId="f2845c9df5bcaaa9" providerId="LiveId" clId="{494751C2-362A-46DF-AB3B-A9A05307859E}" dt="2018-03-30T08:43:58.601" v="759" actId="11529"/>
          <ac:cxnSpMkLst>
            <pc:docMk/>
            <pc:sldMk cId="341024174" sldId="259"/>
            <ac:cxnSpMk id="28" creationId="{86580CFC-8AF4-4FF3-B2FD-8D1C5F2551A6}"/>
          </ac:cxnSpMkLst>
        </pc:cxnChg>
        <pc:cxnChg chg="del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34" creationId="{568FFC95-0C4D-48FE-8D50-9E1542BB3F82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39" creationId="{CEC40F5F-4CBC-4E9E-881F-6871346D0E88}"/>
          </ac:cxnSpMkLst>
        </pc:cxnChg>
        <pc:cxnChg chg="add del mod">
          <ac:chgData name="Jae Dong Hwang" userId="f2845c9df5bcaaa9" providerId="LiveId" clId="{494751C2-362A-46DF-AB3B-A9A05307859E}" dt="2018-03-30T09:07:09.305" v="930" actId="478"/>
          <ac:cxnSpMkLst>
            <pc:docMk/>
            <pc:sldMk cId="341024174" sldId="259"/>
            <ac:cxnSpMk id="41" creationId="{DF03672F-899D-4468-A6A0-409203A0C4B5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43" creationId="{701C9DA0-1430-4078-A1CE-95032558DE2A}"/>
          </ac:cxnSpMkLst>
        </pc:cxnChg>
        <pc:cxnChg chg="add del mod">
          <ac:chgData name="Jae Dong Hwang" userId="f2845c9df5bcaaa9" providerId="LiveId" clId="{494751C2-362A-46DF-AB3B-A9A05307859E}" dt="2018-03-30T09:12:00.076" v="951" actId="1076"/>
          <ac:cxnSpMkLst>
            <pc:docMk/>
            <pc:sldMk cId="341024174" sldId="259"/>
            <ac:cxnSpMk id="46" creationId="{8F8D9B94-D3DF-47B6-A7A1-8F6A9CFB3EBF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51" creationId="{47C65D8D-0B1C-4226-B550-CB109B0D4DF6}"/>
          </ac:cxnSpMkLst>
        </pc:cxnChg>
        <pc:cxnChg chg="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53" creationId="{0D39F258-525D-478E-A3E3-4C09CC316F7B}"/>
          </ac:cxnSpMkLst>
        </pc:cxnChg>
        <pc:cxnChg chg="add mod">
          <ac:chgData name="Jae Dong Hwang" userId="f2845c9df5bcaaa9" providerId="LiveId" clId="{494751C2-362A-46DF-AB3B-A9A05307859E}" dt="2018-04-01T01:05:04.052" v="1521" actId="1076"/>
          <ac:cxnSpMkLst>
            <pc:docMk/>
            <pc:sldMk cId="341024174" sldId="259"/>
            <ac:cxnSpMk id="56" creationId="{D05AF54A-9FF1-40BD-A527-82A9A1056B05}"/>
          </ac:cxnSpMkLst>
        </pc:cxnChg>
        <pc:cxnChg chg="add mod">
          <ac:chgData name="Jae Dong Hwang" userId="f2845c9df5bcaaa9" providerId="LiveId" clId="{494751C2-362A-46DF-AB3B-A9A05307859E}" dt="2018-04-01T01:05:04.052" v="1521" actId="1076"/>
          <ac:cxnSpMkLst>
            <pc:docMk/>
            <pc:sldMk cId="341024174" sldId="259"/>
            <ac:cxnSpMk id="57" creationId="{FBD560E4-A8E7-4B23-916D-62F937C9730F}"/>
          </ac:cxnSpMkLst>
        </pc:cxnChg>
        <pc:cxnChg chg="add mod">
          <ac:chgData name="Jae Dong Hwang" userId="f2845c9df5bcaaa9" providerId="LiveId" clId="{494751C2-362A-46DF-AB3B-A9A05307859E}" dt="2018-04-01T01:05:04.052" v="1521" actId="1076"/>
          <ac:cxnSpMkLst>
            <pc:docMk/>
            <pc:sldMk cId="341024174" sldId="259"/>
            <ac:cxnSpMk id="61" creationId="{A2C756A7-240A-4908-8B82-5FC516E7B7A8}"/>
          </ac:cxnSpMkLst>
        </pc:cxnChg>
        <pc:cxnChg chg="del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64" creationId="{2FEEBD3F-D81B-49B3-9EAE-280FD7296B67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65" creationId="{9F29A5FF-975A-46BB-B8C6-2FFE20103A37}"/>
          </ac:cxnSpMkLst>
        </pc:cxnChg>
        <pc:cxnChg chg="add mod">
          <ac:chgData name="Jae Dong Hwang" userId="f2845c9df5bcaaa9" providerId="LiveId" clId="{494751C2-362A-46DF-AB3B-A9A05307859E}" dt="2018-04-01T01:05:04.052" v="1521" actId="1076"/>
          <ac:cxnSpMkLst>
            <pc:docMk/>
            <pc:sldMk cId="341024174" sldId="259"/>
            <ac:cxnSpMk id="67" creationId="{0AD4C973-81F1-48BC-8FA0-DC0A3B0F5AB8}"/>
          </ac:cxnSpMkLst>
        </pc:cxnChg>
        <pc:cxnChg chg="add mod">
          <ac:chgData name="Jae Dong Hwang" userId="f2845c9df5bcaaa9" providerId="LiveId" clId="{494751C2-362A-46DF-AB3B-A9A05307859E}" dt="2018-04-01T01:05:04.052" v="1521" actId="1076"/>
          <ac:cxnSpMkLst>
            <pc:docMk/>
            <pc:sldMk cId="341024174" sldId="259"/>
            <ac:cxnSpMk id="71" creationId="{57612C50-CFC5-4EAC-A8FF-E602F4CC73F0}"/>
          </ac:cxnSpMkLst>
        </pc:cxnChg>
        <pc:cxnChg chg="add mod">
          <ac:chgData name="Jae Dong Hwang" userId="f2845c9df5bcaaa9" providerId="LiveId" clId="{494751C2-362A-46DF-AB3B-A9A05307859E}" dt="2018-04-01T01:05:04.052" v="1521" actId="1076"/>
          <ac:cxnSpMkLst>
            <pc:docMk/>
            <pc:sldMk cId="341024174" sldId="259"/>
            <ac:cxnSpMk id="73" creationId="{57F191EF-81E3-4531-AC94-B089B87AA481}"/>
          </ac:cxnSpMkLst>
        </pc:cxnChg>
        <pc:cxnChg chg="add del mod">
          <ac:chgData name="Jae Dong Hwang" userId="f2845c9df5bcaaa9" providerId="LiveId" clId="{494751C2-362A-46DF-AB3B-A9A05307859E}" dt="2018-04-01T01:02:08.516" v="1505" actId="478"/>
          <ac:cxnSpMkLst>
            <pc:docMk/>
            <pc:sldMk cId="341024174" sldId="259"/>
            <ac:cxnSpMk id="83" creationId="{E77A545E-86DB-46BD-A399-1E778DA3051B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84" creationId="{AC455A81-98C7-4125-B887-C154D4EEC828}"/>
          </ac:cxnSpMkLst>
        </pc:cxnChg>
        <pc:cxnChg chg="add del mod">
          <ac:chgData name="Jae Dong Hwang" userId="f2845c9df5bcaaa9" providerId="LiveId" clId="{494751C2-362A-46DF-AB3B-A9A05307859E}" dt="2018-04-01T01:03:33.444" v="1513" actId="478"/>
          <ac:cxnSpMkLst>
            <pc:docMk/>
            <pc:sldMk cId="341024174" sldId="259"/>
            <ac:cxnSpMk id="84" creationId="{DDD826A4-DECF-4A62-A3B0-74BB6A3B4F3A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88" creationId="{526E24CA-EEEF-490C-BECC-2ECE00023947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90" creationId="{76C7206D-D316-429B-BD99-64FAF2DE775E}"/>
          </ac:cxnSpMkLst>
        </pc:cxnChg>
        <pc:cxnChg chg="add del mod">
          <ac:chgData name="Jae Dong Hwang" userId="f2845c9df5bcaaa9" providerId="LiveId" clId="{494751C2-362A-46DF-AB3B-A9A05307859E}" dt="2018-04-01T01:02:50.289" v="1511" actId="478"/>
          <ac:cxnSpMkLst>
            <pc:docMk/>
            <pc:sldMk cId="341024174" sldId="259"/>
            <ac:cxnSpMk id="98" creationId="{A4EAA7F7-E200-43EF-9B1B-02B10025E944}"/>
          </ac:cxnSpMkLst>
        </pc:cxnChg>
        <pc:cxnChg chg="add del mod">
          <ac:chgData name="Jae Dong Hwang" userId="f2845c9df5bcaaa9" providerId="LiveId" clId="{494751C2-362A-46DF-AB3B-A9A05307859E}" dt="2018-04-01T01:02:50.289" v="1511" actId="478"/>
          <ac:cxnSpMkLst>
            <pc:docMk/>
            <pc:sldMk cId="341024174" sldId="259"/>
            <ac:cxnSpMk id="99" creationId="{CC1393FD-8CDB-41F1-966B-2EDFD735DA91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100" creationId="{8ED1A858-D20D-4109-B588-0C6C26FC25B0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101" creationId="{11207B9C-3D47-495E-83A1-B4BF07DD422B}"/>
          </ac:cxnSpMkLst>
        </pc:cxnChg>
        <pc:cxnChg chg="add del mod">
          <ac:chgData name="Jae Dong Hwang" userId="f2845c9df5bcaaa9" providerId="LiveId" clId="{494751C2-362A-46DF-AB3B-A9A05307859E}" dt="2018-03-30T08:47:17.832" v="780" actId="478"/>
          <ac:cxnSpMkLst>
            <pc:docMk/>
            <pc:sldMk cId="341024174" sldId="259"/>
            <ac:cxnSpMk id="122" creationId="{85168E48-3CAD-4DAB-8682-6F26FD353CF1}"/>
          </ac:cxnSpMkLst>
        </pc:cxnChg>
        <pc:cxnChg chg="add del mod">
          <ac:chgData name="Jae Dong Hwang" userId="f2845c9df5bcaaa9" providerId="LiveId" clId="{494751C2-362A-46DF-AB3B-A9A05307859E}" dt="2018-03-30T08:47:17.832" v="780" actId="478"/>
          <ac:cxnSpMkLst>
            <pc:docMk/>
            <pc:sldMk cId="341024174" sldId="259"/>
            <ac:cxnSpMk id="123" creationId="{3488A0EB-E2E9-4D5B-967E-C221E2F30A13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131" creationId="{435D51E4-F839-491F-931F-9FB13B8DF79E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136" creationId="{75BD97B8-7F62-4BFB-9749-F55795911246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138" creationId="{7C46216A-384E-4479-843D-C8A7903694A9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140" creationId="{A61BAEA9-BA7D-4158-870E-6905FE237DD5}"/>
          </ac:cxnSpMkLst>
        </pc:cxnChg>
        <pc:cxnChg chg="add del mod">
          <ac:chgData name="Jae Dong Hwang" userId="f2845c9df5bcaaa9" providerId="LiveId" clId="{494751C2-362A-46DF-AB3B-A9A05307859E}" dt="2018-03-30T08:47:17.832" v="780" actId="478"/>
          <ac:cxnSpMkLst>
            <pc:docMk/>
            <pc:sldMk cId="341024174" sldId="259"/>
            <ac:cxnSpMk id="141" creationId="{A7C8B424-DD99-4C46-B9C2-2D2D7820F05F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142" creationId="{6AB5571F-E03F-47A1-8B83-0A61622931B1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144" creationId="{5BC2088E-1B97-4D10-8E3B-9D4319A59719}"/>
          </ac:cxnSpMkLst>
        </pc:cxnChg>
        <pc:cxnChg chg="del mod">
          <ac:chgData name="Jae Dong Hwang" userId="f2845c9df5bcaaa9" providerId="LiveId" clId="{494751C2-362A-46DF-AB3B-A9A05307859E}" dt="2018-03-30T08:15:55.028" v="517" actId="478"/>
          <ac:cxnSpMkLst>
            <pc:docMk/>
            <pc:sldMk cId="341024174" sldId="259"/>
            <ac:cxnSpMk id="146" creationId="{3D97A4D6-033C-421E-9C0C-0D680AC5837F}"/>
          </ac:cxnSpMkLst>
        </pc:cxnChg>
        <pc:cxnChg chg="add del mod">
          <ac:chgData name="Jae Dong Hwang" userId="f2845c9df5bcaaa9" providerId="LiveId" clId="{494751C2-362A-46DF-AB3B-A9A05307859E}" dt="2018-03-30T08:47:17.832" v="780" actId="478"/>
          <ac:cxnSpMkLst>
            <pc:docMk/>
            <pc:sldMk cId="341024174" sldId="259"/>
            <ac:cxnSpMk id="151" creationId="{ABC88897-4257-4730-9BCE-2CCB75A8BB04}"/>
          </ac:cxnSpMkLst>
        </pc:cxnChg>
        <pc:cxnChg chg="del mod">
          <ac:chgData name="Jae Dong Hwang" userId="f2845c9df5bcaaa9" providerId="LiveId" clId="{494751C2-362A-46DF-AB3B-A9A05307859E}" dt="2018-03-30T08:16:54.427" v="544" actId="478"/>
          <ac:cxnSpMkLst>
            <pc:docMk/>
            <pc:sldMk cId="341024174" sldId="259"/>
            <ac:cxnSpMk id="154" creationId="{F23822F1-C9F8-43CB-8B53-ABCC75AA4DF6}"/>
          </ac:cxnSpMkLst>
        </pc:cxnChg>
        <pc:cxnChg chg="add del mod">
          <ac:chgData name="Jae Dong Hwang" userId="f2845c9df5bcaaa9" providerId="LiveId" clId="{494751C2-362A-46DF-AB3B-A9A05307859E}" dt="2018-03-30T08:26:33.616" v="670" actId="478"/>
          <ac:cxnSpMkLst>
            <pc:docMk/>
            <pc:sldMk cId="341024174" sldId="259"/>
            <ac:cxnSpMk id="160" creationId="{868AEA6B-16F2-48DB-AD9F-434DE9246169}"/>
          </ac:cxnSpMkLst>
        </pc:cxnChg>
        <pc:cxnChg chg="add del mod">
          <ac:chgData name="Jae Dong Hwang" userId="f2845c9df5bcaaa9" providerId="LiveId" clId="{494751C2-362A-46DF-AB3B-A9A05307859E}" dt="2018-03-30T08:26:30.196" v="667" actId="478"/>
          <ac:cxnSpMkLst>
            <pc:docMk/>
            <pc:sldMk cId="341024174" sldId="259"/>
            <ac:cxnSpMk id="170" creationId="{434C547D-8F48-49F0-9C20-0151B0562691}"/>
          </ac:cxnSpMkLst>
        </pc:cxnChg>
        <pc:cxnChg chg="add del mod">
          <ac:chgData name="Jae Dong Hwang" userId="f2845c9df5bcaaa9" providerId="LiveId" clId="{494751C2-362A-46DF-AB3B-A9A05307859E}" dt="2018-03-30T08:26:25.326" v="665" actId="478"/>
          <ac:cxnSpMkLst>
            <pc:docMk/>
            <pc:sldMk cId="341024174" sldId="259"/>
            <ac:cxnSpMk id="197" creationId="{8D0A395C-74FB-44DA-AA69-6E576D1A9872}"/>
          </ac:cxnSpMkLst>
        </pc:cxnChg>
        <pc:cxnChg chg="add del mod">
          <ac:chgData name="Jae Dong Hwang" userId="f2845c9df5bcaaa9" providerId="LiveId" clId="{494751C2-362A-46DF-AB3B-A9A05307859E}" dt="2018-03-30T08:26:25.326" v="665" actId="478"/>
          <ac:cxnSpMkLst>
            <pc:docMk/>
            <pc:sldMk cId="341024174" sldId="259"/>
            <ac:cxnSpMk id="198" creationId="{96896AD4-81B7-4641-AB8D-DB22C22888D5}"/>
          </ac:cxnSpMkLst>
        </pc:cxnChg>
        <pc:cxnChg chg="add del mod">
          <ac:chgData name="Jae Dong Hwang" userId="f2845c9df5bcaaa9" providerId="LiveId" clId="{494751C2-362A-46DF-AB3B-A9A05307859E}" dt="2018-03-30T08:47:17.832" v="780" actId="478"/>
          <ac:cxnSpMkLst>
            <pc:docMk/>
            <pc:sldMk cId="341024174" sldId="259"/>
            <ac:cxnSpMk id="201" creationId="{89E54187-7067-492C-AFD3-B96331B2BC23}"/>
          </ac:cxnSpMkLst>
        </pc:cxnChg>
        <pc:cxnChg chg="add del mod">
          <ac:chgData name="Jae Dong Hwang" userId="f2845c9df5bcaaa9" providerId="LiveId" clId="{494751C2-362A-46DF-AB3B-A9A05307859E}" dt="2018-03-30T08:47:17.832" v="780" actId="478"/>
          <ac:cxnSpMkLst>
            <pc:docMk/>
            <pc:sldMk cId="341024174" sldId="259"/>
            <ac:cxnSpMk id="205" creationId="{E6EFA46F-A95B-4A8C-BA27-5080C5044DEE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210" creationId="{17782D07-2E9A-4744-9033-0C27ACB6E116}"/>
          </ac:cxnSpMkLst>
        </pc:cxnChg>
        <pc:cxnChg chg="add del mod">
          <ac:chgData name="Jae Dong Hwang" userId="f2845c9df5bcaaa9" providerId="LiveId" clId="{494751C2-362A-46DF-AB3B-A9A05307859E}" dt="2018-03-30T08:52:42.649" v="904" actId="478"/>
          <ac:cxnSpMkLst>
            <pc:docMk/>
            <pc:sldMk cId="341024174" sldId="259"/>
            <ac:cxnSpMk id="213" creationId="{9406E47C-10FE-432A-8229-8ACDA525A82E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20" creationId="{7F2885D1-E30D-42FC-833B-4D6C3F7204BE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21" creationId="{8218800E-70AC-45E0-B45C-D50AAF2310C9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25" creationId="{60926842-F779-489F-942F-DC6AED3068C4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31" creationId="{165A9070-FFAD-49C0-9BAA-1C3EF99CE338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35" creationId="{28B6369B-2CC3-49B9-93C8-727151D4ADAD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37" creationId="{D80A3960-EB37-4324-8BE7-AA4FD9C76E74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46" creationId="{5D40E7D3-1F18-4EA1-AFFF-DF81A5C9B8CB}"/>
          </ac:cxnSpMkLst>
        </pc:cxnChg>
        <pc:cxnChg chg="add del mod">
          <ac:chgData name="Jae Dong Hwang" userId="f2845c9df5bcaaa9" providerId="LiveId" clId="{494751C2-362A-46DF-AB3B-A9A05307859E}" dt="2018-04-01T01:04:58.127" v="1520" actId="478"/>
          <ac:cxnSpMkLst>
            <pc:docMk/>
            <pc:sldMk cId="341024174" sldId="259"/>
            <ac:cxnSpMk id="247" creationId="{5DAB01D3-F3D6-4A08-9C2C-D94DE5C3F2E0}"/>
          </ac:cxnSpMkLst>
        </pc:cxnChg>
        <pc:cxnChg chg="add del mod">
          <ac:chgData name="Jae Dong Hwang" userId="f2845c9df5bcaaa9" providerId="LiveId" clId="{494751C2-362A-46DF-AB3B-A9A05307859E}" dt="2018-03-30T08:48:05.094" v="790" actId="478"/>
          <ac:cxnSpMkLst>
            <pc:docMk/>
            <pc:sldMk cId="341024174" sldId="259"/>
            <ac:cxnSpMk id="250" creationId="{2EBBAF02-F6D2-45C6-A03E-02B5E9E2B6A5}"/>
          </ac:cxnSpMkLst>
        </pc:cxnChg>
        <pc:cxnChg chg="add del mod">
          <ac:chgData name="Jae Dong Hwang" userId="f2845c9df5bcaaa9" providerId="LiveId" clId="{494751C2-362A-46DF-AB3B-A9A05307859E}" dt="2018-03-30T08:48:13.940" v="791" actId="478"/>
          <ac:cxnSpMkLst>
            <pc:docMk/>
            <pc:sldMk cId="341024174" sldId="259"/>
            <ac:cxnSpMk id="254" creationId="{E96EFB27-788A-421A-B08F-6998C2B8C16E}"/>
          </ac:cxnSpMkLst>
        </pc:cxnChg>
        <pc:cxnChg chg="add del mod">
          <ac:chgData name="Jae Dong Hwang" userId="f2845c9df5bcaaa9" providerId="LiveId" clId="{494751C2-362A-46DF-AB3B-A9A05307859E}" dt="2018-03-30T08:48:28.278" v="796" actId="478"/>
          <ac:cxnSpMkLst>
            <pc:docMk/>
            <pc:sldMk cId="341024174" sldId="259"/>
            <ac:cxnSpMk id="257" creationId="{0003CB61-550F-489A-A47D-BFB610720638}"/>
          </ac:cxnSpMkLst>
        </pc:cxnChg>
        <pc:cxnChg chg="add del mod">
          <ac:chgData name="Jae Dong Hwang" userId="f2845c9df5bcaaa9" providerId="LiveId" clId="{494751C2-362A-46DF-AB3B-A9A05307859E}" dt="2018-03-30T09:07:00.729" v="929" actId="478"/>
          <ac:cxnSpMkLst>
            <pc:docMk/>
            <pc:sldMk cId="341024174" sldId="259"/>
            <ac:cxnSpMk id="269" creationId="{371F8B22-BB79-45BD-A904-235A36A79B87}"/>
          </ac:cxnSpMkLst>
        </pc:cxnChg>
        <pc:cxnChg chg="add del mod">
          <ac:chgData name="Jae Dong Hwang" userId="f2845c9df5bcaaa9" providerId="LiveId" clId="{494751C2-362A-46DF-AB3B-A9A05307859E}" dt="2018-03-30T09:07:00.729" v="929" actId="478"/>
          <ac:cxnSpMkLst>
            <pc:docMk/>
            <pc:sldMk cId="341024174" sldId="259"/>
            <ac:cxnSpMk id="271" creationId="{3DE11647-1A52-486A-8C94-50E9561A7280}"/>
          </ac:cxnSpMkLst>
        </pc:cxnChg>
        <pc:cxnChg chg="add del">
          <ac:chgData name="Jae Dong Hwang" userId="f2845c9df5bcaaa9" providerId="LiveId" clId="{494751C2-362A-46DF-AB3B-A9A05307859E}" dt="2018-03-30T09:12:22.394" v="956" actId="1076"/>
          <ac:cxnSpMkLst>
            <pc:docMk/>
            <pc:sldMk cId="341024174" sldId="259"/>
            <ac:cxnSpMk id="277" creationId="{41305C91-A38A-4DFB-90EB-3B270F52275F}"/>
          </ac:cxnSpMkLst>
        </pc:cxnChg>
      </pc:sldChg>
      <pc:sldChg chg="delSp modSp add">
        <pc:chgData name="Jae Dong Hwang" userId="f2845c9df5bcaaa9" providerId="LiveId" clId="{494751C2-362A-46DF-AB3B-A9A05307859E}" dt="2018-03-30T08:53:18.016" v="909" actId="1076"/>
        <pc:sldMkLst>
          <pc:docMk/>
          <pc:sldMk cId="3892758631" sldId="260"/>
        </pc:sldMkLst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5" creationId="{9011B8CB-4DB5-4F2E-8DFF-B57B6494C8CE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0" creationId="{B328016E-8B24-4B51-ABB3-6F91944DACA2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1" creationId="{2F5F51B3-13ED-4020-89E1-0592F0AB1BED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0" creationId="{58A7268D-1C66-41D5-A3CA-DF278C047C76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9" creationId="{3C419207-B35D-4BD1-8CC8-D44090C116B8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30" creationId="{1A4CC590-2385-46C6-9DDA-7889214ABAB7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48" creationId="{24634CD5-5FE3-4EF5-A1AA-A50E554C29D2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49" creationId="{816A6DCE-5572-4625-9714-1BA6D51308A3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54" creationId="{FC3CA395-EFD8-4609-8E4B-B5FC4CE968EE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61" creationId="{3773F641-D6E0-4F3B-8F6A-1F3844685E0A}"/>
          </ac:spMkLst>
        </pc:spChg>
        <pc:spChg chg="del">
          <ac:chgData name="Jae Dong Hwang" userId="f2845c9df5bcaaa9" providerId="LiveId" clId="{494751C2-362A-46DF-AB3B-A9A05307859E}" dt="2018-03-30T08:53:12.740" v="908" actId="478"/>
          <ac:spMkLst>
            <pc:docMk/>
            <pc:sldMk cId="3892758631" sldId="260"/>
            <ac:spMk id="76" creationId="{A7FC2176-C278-462D-863B-F6E3AF4671CA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85" creationId="{F00F8F7B-AFC8-450E-B597-B1DA50B41200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86" creationId="{A3F0FE0B-E055-4C9C-B780-C7DC7AA16253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87" creationId="{61DE1867-96F4-42BD-9976-65A2715F6B1B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89" creationId="{87709E9D-19E5-413A-A910-B4FEFBF58349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91" creationId="{087FD23C-7155-4CD2-99E7-B9EDB2465943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99" creationId="{201D6474-E4AD-455B-903D-6E0A1FE4540E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21" creationId="{8E147455-154C-4C5A-BCAA-417E0C743BA6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30" creationId="{399C0C8A-9247-4B3F-962A-07EC99F56D36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35" creationId="{AFB2887B-1B82-45BC-A46F-A21222FAFF66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37" creationId="{4E5881E0-68ED-47D7-A3B5-CB4DCE2ED36F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39" creationId="{BC75F616-1D87-4572-8231-E589AF7F2182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43" creationId="{B28672E6-27F7-4BFF-BA39-CBBE9F5B8F89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153" creationId="{D8C6F225-3E5C-451A-83BF-A3C7608D973A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166" creationId="{C09A68BD-5010-45EB-9CD8-50525433FAC1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200" creationId="{87AD19B8-84AA-4468-ADCE-990DCFE2DB5E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202" creationId="{E6B96396-5899-481B-A69A-F21BA868B90F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203" creationId="{F796966A-CBF5-49F4-B5E4-42B1D2489E15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204" creationId="{7024FA9B-25A0-43D8-A198-2E493C5AB12C}"/>
          </ac:spMkLst>
        </pc:spChg>
        <pc:spChg chg="mod">
          <ac:chgData name="Jae Dong Hwang" userId="f2845c9df5bcaaa9" providerId="LiveId" clId="{494751C2-362A-46DF-AB3B-A9A05307859E}" dt="2018-03-30T08:53:18.016" v="909" actId="1076"/>
          <ac:spMkLst>
            <pc:docMk/>
            <pc:sldMk cId="3892758631" sldId="260"/>
            <ac:spMk id="206" creationId="{9E2EB72C-A67F-4205-8C22-C41A5B7B85B7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07" creationId="{C33DC88A-2C2B-4AC1-93A2-E111A24E03A1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08" creationId="{B07BFC5E-356D-4EB3-91F8-A7F1B8DB7FF1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11" creationId="{27341760-712D-46C2-80E7-791DD2B02036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12" creationId="{2DBC38AB-1892-4281-ACC9-E21512704201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14" creationId="{6A699330-9543-40DE-BC1F-3945946667B7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15" creationId="{98F65DD2-22BF-4ACB-B450-30F4188A3660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16" creationId="{4BA934C1-134E-43DD-9677-637E772970C2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17" creationId="{9F80A273-1006-4F5D-BAFE-A5E76BE25A4B}"/>
          </ac:spMkLst>
        </pc:spChg>
        <pc:spChg chg="del">
          <ac:chgData name="Jae Dong Hwang" userId="f2845c9df5bcaaa9" providerId="LiveId" clId="{494751C2-362A-46DF-AB3B-A9A05307859E}" dt="2018-03-30T08:53:10.955" v="907" actId="478"/>
          <ac:spMkLst>
            <pc:docMk/>
            <pc:sldMk cId="3892758631" sldId="260"/>
            <ac:spMk id="218" creationId="{FB23D165-C59D-4AA1-ADA9-BEA9904A49EB}"/>
          </ac:spMkLst>
        </pc:spChg>
        <pc:grpChg chg="del">
          <ac:chgData name="Jae Dong Hwang" userId="f2845c9df5bcaaa9" providerId="LiveId" clId="{494751C2-362A-46DF-AB3B-A9A05307859E}" dt="2018-03-30T08:53:10.955" v="907" actId="478"/>
          <ac:grpSpMkLst>
            <pc:docMk/>
            <pc:sldMk cId="3892758631" sldId="260"/>
            <ac:grpSpMk id="93" creationId="{28C2E851-5033-4499-858E-D43364496712}"/>
          </ac:grpSpMkLst>
        </pc:grpChg>
        <pc:grpChg chg="del">
          <ac:chgData name="Jae Dong Hwang" userId="f2845c9df5bcaaa9" providerId="LiveId" clId="{494751C2-362A-46DF-AB3B-A9A05307859E}" dt="2018-03-30T08:53:10.955" v="907" actId="478"/>
          <ac:grpSpMkLst>
            <pc:docMk/>
            <pc:sldMk cId="3892758631" sldId="260"/>
            <ac:grpSpMk id="96" creationId="{E9B7C53B-EEF9-4527-A254-E757129EFDE5}"/>
          </ac:grpSpMkLst>
        </pc:grpChg>
        <pc:grpChg chg="mod">
          <ac:chgData name="Jae Dong Hwang" userId="f2845c9df5bcaaa9" providerId="LiveId" clId="{494751C2-362A-46DF-AB3B-A9A05307859E}" dt="2018-03-30T08:53:18.016" v="909" actId="1076"/>
          <ac:grpSpMkLst>
            <pc:docMk/>
            <pc:sldMk cId="3892758631" sldId="260"/>
            <ac:grpSpMk id="145" creationId="{AB5E31A6-F898-4A66-AA71-CC94F5C8EF2A}"/>
          </ac:grpSpMkLst>
        </pc:grpChg>
        <pc:grpChg chg="del">
          <ac:chgData name="Jae Dong Hwang" userId="f2845c9df5bcaaa9" providerId="LiveId" clId="{494751C2-362A-46DF-AB3B-A9A05307859E}" dt="2018-03-30T08:53:10.955" v="907" actId="478"/>
          <ac:grpSpMkLst>
            <pc:docMk/>
            <pc:sldMk cId="3892758631" sldId="260"/>
            <ac:grpSpMk id="169" creationId="{B19C3CA4-C0DD-4C8C-9248-FB9672D7D642}"/>
          </ac:grpSpMkLst>
        </pc:grp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22" creationId="{645B9CBE-BF52-48DA-A366-B4A8C3EF8F94}"/>
          </ac:cxnSpMkLst>
        </pc:cxn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24" creationId="{2593FE63-BE2D-423F-A751-12AC355929EE}"/>
          </ac:cxnSpMkLst>
        </pc:cxn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26" creationId="{534B0543-9E10-4775-8F90-F9D381538877}"/>
          </ac:cxnSpMkLst>
        </pc:cxn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53" creationId="{0D39F258-525D-478E-A3E3-4C09CC316F7B}"/>
          </ac:cxnSpMkLst>
        </pc:cxnChg>
        <pc:cxnChg chg="del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84" creationId="{AC455A81-98C7-4125-B887-C154D4EEC828}"/>
          </ac:cxnSpMkLst>
        </pc:cxn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88" creationId="{526E24CA-EEEF-490C-BECC-2ECE00023947}"/>
          </ac:cxnSpMkLst>
        </pc:cxnChg>
        <pc:cxnChg chg="del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90" creationId="{76C7206D-D316-429B-BD99-64FAF2DE775E}"/>
          </ac:cxnSpMkLst>
        </pc:cxnChg>
        <pc:cxnChg chg="del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100" creationId="{8ED1A858-D20D-4109-B588-0C6C26FC25B0}"/>
          </ac:cxnSpMkLst>
        </pc:cxn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101" creationId="{11207B9C-3D47-495E-83A1-B4BF07DD422B}"/>
          </ac:cxnSpMkLst>
        </pc:cxnChg>
        <pc:cxnChg chg="mod">
          <ac:chgData name="Jae Dong Hwang" userId="f2845c9df5bcaaa9" providerId="LiveId" clId="{494751C2-362A-46DF-AB3B-A9A05307859E}" dt="2018-03-30T08:53:18.016" v="909" actId="1076"/>
          <ac:cxnSpMkLst>
            <pc:docMk/>
            <pc:sldMk cId="3892758631" sldId="260"/>
            <ac:cxnSpMk id="122" creationId="{85168E48-3CAD-4DAB-8682-6F26FD353CF1}"/>
          </ac:cxnSpMkLst>
        </pc:cxnChg>
        <pc:cxnChg chg="mod">
          <ac:chgData name="Jae Dong Hwang" userId="f2845c9df5bcaaa9" providerId="LiveId" clId="{494751C2-362A-46DF-AB3B-A9A05307859E}" dt="2018-03-30T08:53:18.016" v="909" actId="1076"/>
          <ac:cxnSpMkLst>
            <pc:docMk/>
            <pc:sldMk cId="3892758631" sldId="260"/>
            <ac:cxnSpMk id="123" creationId="{3488A0EB-E2E9-4D5B-967E-C221E2F30A13}"/>
          </ac:cxnSpMkLst>
        </pc:cxnChg>
        <pc:cxnChg chg="mod">
          <ac:chgData name="Jae Dong Hwang" userId="f2845c9df5bcaaa9" providerId="LiveId" clId="{494751C2-362A-46DF-AB3B-A9A05307859E}" dt="2018-03-30T08:53:18.016" v="909" actId="1076"/>
          <ac:cxnSpMkLst>
            <pc:docMk/>
            <pc:sldMk cId="3892758631" sldId="260"/>
            <ac:cxnSpMk id="141" creationId="{A7C8B424-DD99-4C46-B9C2-2D2D7820F05F}"/>
          </ac:cxnSpMkLst>
        </pc:cxnChg>
        <pc:cxnChg chg="mod">
          <ac:chgData name="Jae Dong Hwang" userId="f2845c9df5bcaaa9" providerId="LiveId" clId="{494751C2-362A-46DF-AB3B-A9A05307859E}" dt="2018-03-30T08:53:18.016" v="909" actId="1076"/>
          <ac:cxnSpMkLst>
            <pc:docMk/>
            <pc:sldMk cId="3892758631" sldId="260"/>
            <ac:cxnSpMk id="151" creationId="{ABC88897-4257-4730-9BCE-2CCB75A8BB04}"/>
          </ac:cxnSpMkLst>
        </pc:cxnChg>
        <pc:cxnChg chg="mod">
          <ac:chgData name="Jae Dong Hwang" userId="f2845c9df5bcaaa9" providerId="LiveId" clId="{494751C2-362A-46DF-AB3B-A9A05307859E}" dt="2018-03-30T08:53:18.016" v="909" actId="1076"/>
          <ac:cxnSpMkLst>
            <pc:docMk/>
            <pc:sldMk cId="3892758631" sldId="260"/>
            <ac:cxnSpMk id="201" creationId="{89E54187-7067-492C-AFD3-B96331B2BC23}"/>
          </ac:cxnSpMkLst>
        </pc:cxnChg>
        <pc:cxnChg chg="mod">
          <ac:chgData name="Jae Dong Hwang" userId="f2845c9df5bcaaa9" providerId="LiveId" clId="{494751C2-362A-46DF-AB3B-A9A05307859E}" dt="2018-03-30T08:53:18.016" v="909" actId="1076"/>
          <ac:cxnSpMkLst>
            <pc:docMk/>
            <pc:sldMk cId="3892758631" sldId="260"/>
            <ac:cxnSpMk id="205" creationId="{E6EFA46F-A95B-4A8C-BA27-5080C5044DEE}"/>
          </ac:cxnSpMkLst>
        </pc:cxn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210" creationId="{17782D07-2E9A-4744-9033-0C27ACB6E116}"/>
          </ac:cxnSpMkLst>
        </pc:cxnChg>
        <pc:cxnChg chg="del mod">
          <ac:chgData name="Jae Dong Hwang" userId="f2845c9df5bcaaa9" providerId="LiveId" clId="{494751C2-362A-46DF-AB3B-A9A05307859E}" dt="2018-03-30T08:53:10.955" v="907" actId="478"/>
          <ac:cxnSpMkLst>
            <pc:docMk/>
            <pc:sldMk cId="3892758631" sldId="260"/>
            <ac:cxnSpMk id="213" creationId="{9406E47C-10FE-432A-8229-8ACDA525A82E}"/>
          </ac:cxnSpMkLst>
        </pc:cxnChg>
      </pc:sldChg>
      <pc:sldChg chg="addSp delSp modSp add">
        <pc:chgData name="Jae Dong Hwang" userId="f2845c9df5bcaaa9" providerId="LiveId" clId="{494751C2-362A-46DF-AB3B-A9A05307859E}" dt="2018-04-02T11:54:38.258" v="1523" actId="20577"/>
        <pc:sldMkLst>
          <pc:docMk/>
          <pc:sldMk cId="3188502199" sldId="261"/>
        </pc:sldMkLst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4" creationId="{0AB1AA44-1900-4C6C-A323-05B80A5B8E39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5" creationId="{9011B8CB-4DB5-4F2E-8DFF-B57B6494C8CE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9" creationId="{3C0FC165-C07E-4072-AA0C-E34DFFBE8A07}"/>
          </ac:spMkLst>
        </pc:spChg>
        <pc:spChg chg="add del mod">
          <ac:chgData name="Jae Dong Hwang" userId="f2845c9df5bcaaa9" providerId="LiveId" clId="{494751C2-362A-46DF-AB3B-A9A05307859E}" dt="2018-04-01T00:51:51.025" v="1228" actId="478"/>
          <ac:spMkLst>
            <pc:docMk/>
            <pc:sldMk cId="3188502199" sldId="261"/>
            <ac:spMk id="26" creationId="{35DAA4C5-3268-428B-803F-32DC8B242C22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27" creationId="{B456F05E-4325-45A3-BE23-A3FE116657D7}"/>
          </ac:spMkLst>
        </pc:spChg>
        <pc:spChg chg="add del mod">
          <ac:chgData name="Jae Dong Hwang" userId="f2845c9df5bcaaa9" providerId="LiveId" clId="{494751C2-362A-46DF-AB3B-A9A05307859E}" dt="2018-04-01T00:53:00.056" v="1234" actId="478"/>
          <ac:spMkLst>
            <pc:docMk/>
            <pc:sldMk cId="3188502199" sldId="261"/>
            <ac:spMk id="28" creationId="{AA516D21-D97C-4114-A702-9CD54ECEA1AC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29" creationId="{3175D016-5D4E-4D54-9214-BFA6AC66E347}"/>
          </ac:spMkLst>
        </pc:spChg>
        <pc:spChg chg="add del mod">
          <ac:chgData name="Jae Dong Hwang" userId="f2845c9df5bcaaa9" providerId="LiveId" clId="{494751C2-362A-46DF-AB3B-A9A05307859E}" dt="2018-04-01T00:53:16.849" v="1237" actId="478"/>
          <ac:spMkLst>
            <pc:docMk/>
            <pc:sldMk cId="3188502199" sldId="261"/>
            <ac:spMk id="30" creationId="{B8796CD7-050A-4DE1-B204-2FB1C83E7A1E}"/>
          </ac:spMkLst>
        </pc:spChg>
        <pc:spChg chg="add del mod">
          <ac:chgData name="Jae Dong Hwang" userId="f2845c9df5bcaaa9" providerId="LiveId" clId="{494751C2-362A-46DF-AB3B-A9A05307859E}" dt="2018-04-01T00:53:13.829" v="1236" actId="478"/>
          <ac:spMkLst>
            <pc:docMk/>
            <pc:sldMk cId="3188502199" sldId="261"/>
            <ac:spMk id="31" creationId="{1BD3D77B-9E37-4641-93DE-31DEC1EF5A33}"/>
          </ac:spMkLst>
        </pc:spChg>
        <pc:spChg chg="add del mod">
          <ac:chgData name="Jae Dong Hwang" userId="f2845c9df5bcaaa9" providerId="LiveId" clId="{494751C2-362A-46DF-AB3B-A9A05307859E}" dt="2018-04-01T00:58:02.415" v="1435" actId="478"/>
          <ac:spMkLst>
            <pc:docMk/>
            <pc:sldMk cId="3188502199" sldId="261"/>
            <ac:spMk id="33" creationId="{95FC0C5B-756C-4B06-9834-2A2A48886DA2}"/>
          </ac:spMkLst>
        </pc:spChg>
        <pc:spChg chg="add mod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41" creationId="{F9975337-ABA5-4C37-93D0-C4B5DA7CA4D3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48" creationId="{24634CD5-5FE3-4EF5-A1AA-A50E554C29D2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49" creationId="{816A6DCE-5572-4625-9714-1BA6D51308A3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54" creationId="{FC3CA395-EFD8-4609-8E4B-B5FC4CE968EE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61" creationId="{3773F641-D6E0-4F3B-8F6A-1F3844685E0A}"/>
          </ac:spMkLst>
        </pc:spChg>
        <pc:spChg chg="mod">
          <ac:chgData name="Jae Dong Hwang" userId="f2845c9df5bcaaa9" providerId="LiveId" clId="{494751C2-362A-46DF-AB3B-A9A05307859E}" dt="2018-04-01T00:45:16.690" v="1085" actId="1076"/>
          <ac:spMkLst>
            <pc:docMk/>
            <pc:sldMk cId="3188502199" sldId="261"/>
            <ac:spMk id="75" creationId="{687314CD-AEA3-493E-B6DB-407B4C0CC377}"/>
          </ac:spMkLst>
        </pc:spChg>
        <pc:spChg chg="add mod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85" creationId="{73AED8EF-E969-4C5F-B56A-E84E3A0B560A}"/>
          </ac:spMkLst>
        </pc:spChg>
        <pc:spChg chg="add mod">
          <ac:chgData name="Jae Dong Hwang" userId="f2845c9df5bcaaa9" providerId="LiveId" clId="{494751C2-362A-46DF-AB3B-A9A05307859E}" dt="2018-04-01T00:42:37.518" v="1049" actId="164"/>
          <ac:spMkLst>
            <pc:docMk/>
            <pc:sldMk cId="3188502199" sldId="261"/>
            <ac:spMk id="87" creationId="{8562F8BA-B15D-402F-AA3F-79FB77107771}"/>
          </ac:spMkLst>
        </pc:spChg>
        <pc:spChg chg="add mod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93" creationId="{EF0DE262-9F04-410A-A1C0-C1160C3265D3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94" creationId="{CF787D8A-A245-4F9C-8D40-7C116C5C113C}"/>
          </ac:spMkLst>
        </pc:spChg>
        <pc:spChg chg="del mod topLvl">
          <ac:chgData name="Jae Dong Hwang" userId="f2845c9df5bcaaa9" providerId="LiveId" clId="{494751C2-362A-46DF-AB3B-A9A05307859E}" dt="2018-04-01T00:46:43.481" v="1140" actId="478"/>
          <ac:spMkLst>
            <pc:docMk/>
            <pc:sldMk cId="3188502199" sldId="261"/>
            <ac:spMk id="96" creationId="{E4431588-CE6F-4C47-9C38-AD210E22AA54}"/>
          </ac:spMkLst>
        </pc:spChg>
        <pc:spChg chg="add del mod">
          <ac:chgData name="Jae Dong Hwang" userId="f2845c9df5bcaaa9" providerId="LiveId" clId="{494751C2-362A-46DF-AB3B-A9A05307859E}" dt="2018-04-01T00:43:28.957" v="1064"/>
          <ac:spMkLst>
            <pc:docMk/>
            <pc:sldMk cId="3188502199" sldId="261"/>
            <ac:spMk id="98" creationId="{BA88261D-1176-41BC-B017-3DAEDA4B0FAF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00" creationId="{FB538016-DB60-4878-8DB1-C1EED6B3A7F5}"/>
          </ac:spMkLst>
        </pc:spChg>
        <pc:spChg chg="del mod topLvl">
          <ac:chgData name="Jae Dong Hwang" userId="f2845c9df5bcaaa9" providerId="LiveId" clId="{494751C2-362A-46DF-AB3B-A9A05307859E}" dt="2018-04-01T00:53:03.150" v="1235" actId="478"/>
          <ac:spMkLst>
            <pc:docMk/>
            <pc:sldMk cId="3188502199" sldId="261"/>
            <ac:spMk id="102" creationId="{4C5C43C3-A4B1-450B-B08B-0CB769E8790B}"/>
          </ac:spMkLst>
        </pc:spChg>
        <pc:spChg chg="add del mod">
          <ac:chgData name="Jae Dong Hwang" userId="f2845c9df5bcaaa9" providerId="LiveId" clId="{494751C2-362A-46DF-AB3B-A9A05307859E}" dt="2018-04-01T00:52:50.130" v="1232" actId="478"/>
          <ac:spMkLst>
            <pc:docMk/>
            <pc:sldMk cId="3188502199" sldId="261"/>
            <ac:spMk id="104" creationId="{1F7B1D81-2FA6-40D6-A77C-E5FCC49139AD}"/>
          </ac:spMkLst>
        </pc:spChg>
        <pc:spChg chg="add del mod">
          <ac:chgData name="Jae Dong Hwang" userId="f2845c9df5bcaaa9" providerId="LiveId" clId="{494751C2-362A-46DF-AB3B-A9A05307859E}" dt="2018-04-01T00:52:50.130" v="1232" actId="478"/>
          <ac:spMkLst>
            <pc:docMk/>
            <pc:sldMk cId="3188502199" sldId="261"/>
            <ac:spMk id="105" creationId="{C84103BF-F253-4E1D-B99D-6F8C25EA3EDB}"/>
          </ac:spMkLst>
        </pc:spChg>
        <pc:spChg chg="add del mod">
          <ac:chgData name="Jae Dong Hwang" userId="f2845c9df5bcaaa9" providerId="LiveId" clId="{494751C2-362A-46DF-AB3B-A9A05307859E}" dt="2018-04-01T00:50:45.547" v="1218" actId="478"/>
          <ac:spMkLst>
            <pc:docMk/>
            <pc:sldMk cId="3188502199" sldId="261"/>
            <ac:spMk id="121" creationId="{2D4F0EDE-2D07-4039-BB79-8738736CDFFA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22" creationId="{D2541477-D71E-404D-8548-0D708CD900A6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23" creationId="{8F4597CD-0AA4-40B9-9DE0-9995B7E8D218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30" creationId="{5FB479C3-7E19-4B0E-A494-8247F4B21CE2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32" creationId="{0FDAE317-99A2-4771-92A7-439F13840633}"/>
          </ac:spMkLst>
        </pc:spChg>
        <pc:spChg chg="add del mod">
          <ac:chgData name="Jae Dong Hwang" userId="f2845c9df5bcaaa9" providerId="LiveId" clId="{494751C2-362A-46DF-AB3B-A9A05307859E}" dt="2018-04-01T00:52:50.130" v="1232" actId="478"/>
          <ac:spMkLst>
            <pc:docMk/>
            <pc:sldMk cId="3188502199" sldId="261"/>
            <ac:spMk id="133" creationId="{F56F223A-9AAD-46D7-8484-D311DDBB1B25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34" creationId="{F210563B-955B-4266-AAF8-EEA3014725C3}"/>
          </ac:spMkLst>
        </pc:spChg>
        <pc:spChg chg="add del mod">
          <ac:chgData name="Jae Dong Hwang" userId="f2845c9df5bcaaa9" providerId="LiveId" clId="{494751C2-362A-46DF-AB3B-A9A05307859E}" dt="2018-04-01T00:50:34.501" v="1216" actId="478"/>
          <ac:spMkLst>
            <pc:docMk/>
            <pc:sldMk cId="3188502199" sldId="261"/>
            <ac:spMk id="135" creationId="{2B0B3045-BB23-4D90-AC6D-E9F522F1FF44}"/>
          </ac:spMkLst>
        </pc:spChg>
        <pc:spChg chg="add del mod">
          <ac:chgData name="Jae Dong Hwang" userId="f2845c9df5bcaaa9" providerId="LiveId" clId="{494751C2-362A-46DF-AB3B-A9A05307859E}" dt="2018-04-01T00:50:34.501" v="1216" actId="478"/>
          <ac:spMkLst>
            <pc:docMk/>
            <pc:sldMk cId="3188502199" sldId="261"/>
            <ac:spMk id="137" creationId="{6599D04A-8469-4DA5-BAB4-765ABFADD486}"/>
          </ac:spMkLst>
        </pc:spChg>
        <pc:spChg chg="add del mod">
          <ac:chgData name="Jae Dong Hwang" userId="f2845c9df5bcaaa9" providerId="LiveId" clId="{494751C2-362A-46DF-AB3B-A9A05307859E}" dt="2018-04-01T00:50:34.501" v="1216" actId="478"/>
          <ac:spMkLst>
            <pc:docMk/>
            <pc:sldMk cId="3188502199" sldId="261"/>
            <ac:spMk id="139" creationId="{CAF08A74-2791-4C9E-BB22-8C0ECB8D9179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43" creationId="{B518D32D-0C0A-43C9-80B8-7706EC438107}"/>
          </ac:spMkLst>
        </pc:spChg>
        <pc:spChg chg="add mod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145" creationId="{869DBE65-C651-4C78-B644-D50782E683C0}"/>
          </ac:spMkLst>
        </pc:spChg>
        <pc:spChg chg="add del mod">
          <ac:chgData name="Jae Dong Hwang" userId="f2845c9df5bcaaa9" providerId="LiveId" clId="{494751C2-362A-46DF-AB3B-A9A05307859E}" dt="2018-04-01T00:53:03.150" v="1235" actId="478"/>
          <ac:spMkLst>
            <pc:docMk/>
            <pc:sldMk cId="3188502199" sldId="261"/>
            <ac:spMk id="147" creationId="{CCEF8C07-B0E0-495D-88B5-F8C4111F0D52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48" creationId="{94B52DAB-D576-4BFE-8A07-D227EE283B3C}"/>
          </ac:spMkLst>
        </pc:spChg>
        <pc:spChg chg="add del mod">
          <ac:chgData name="Jae Dong Hwang" userId="f2845c9df5bcaaa9" providerId="LiveId" clId="{494751C2-362A-46DF-AB3B-A9A05307859E}" dt="2018-04-01T00:52:50.130" v="1232" actId="478"/>
          <ac:spMkLst>
            <pc:docMk/>
            <pc:sldMk cId="3188502199" sldId="261"/>
            <ac:spMk id="149" creationId="{35F1DCFE-4FC1-41CC-B8A2-7D59367CDB59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50" creationId="{4B36F6F9-A87D-4B37-B8C4-F213C510B359}"/>
          </ac:spMkLst>
        </pc:spChg>
        <pc:spChg chg="add del mod">
          <ac:chgData name="Jae Dong Hwang" userId="f2845c9df5bcaaa9" providerId="LiveId" clId="{494751C2-362A-46DF-AB3B-A9A05307859E}" dt="2018-04-01T00:52:50.130" v="1232" actId="478"/>
          <ac:spMkLst>
            <pc:docMk/>
            <pc:sldMk cId="3188502199" sldId="261"/>
            <ac:spMk id="151" creationId="{AB853981-3B69-4F74-B8C9-13B540A68D24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53" creationId="{21C0E9B0-53AA-4EAB-B21A-E030BD31E934}"/>
          </ac:spMkLst>
        </pc:spChg>
        <pc:spChg chg="add del mod">
          <ac:chgData name="Jae Dong Hwang" userId="f2845c9df5bcaaa9" providerId="LiveId" clId="{494751C2-362A-46DF-AB3B-A9A05307859E}" dt="2018-04-01T00:52:57.122" v="1233" actId="478"/>
          <ac:spMkLst>
            <pc:docMk/>
            <pc:sldMk cId="3188502199" sldId="261"/>
            <ac:spMk id="155" creationId="{260AF1F4-BCA2-4063-9102-778D4107AF8E}"/>
          </ac:spMkLst>
        </pc:spChg>
        <pc:spChg chg="add del mod">
          <ac:chgData name="Jae Dong Hwang" userId="f2845c9df5bcaaa9" providerId="LiveId" clId="{494751C2-362A-46DF-AB3B-A9A05307859E}" dt="2018-04-01T00:58:01.476" v="1434" actId="478"/>
          <ac:spMkLst>
            <pc:docMk/>
            <pc:sldMk cId="3188502199" sldId="261"/>
            <ac:spMk id="156" creationId="{7A7D188A-D89C-4EFB-AC46-DFB7902C1D1D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58" creationId="{0260A60E-DC67-4E0B-81F6-547D08D00BA5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59" creationId="{44C38FA5-6F2B-497B-AB38-19A081CFCBAB}"/>
          </ac:spMkLst>
        </pc:spChg>
        <pc:spChg chg="mod topLvl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161" creationId="{80ED2AC5-99BD-4301-8253-2401FF39681E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62" creationId="{2844F388-C413-46F4-A35E-F7349F543415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63" creationId="{416DFB25-0285-419F-8458-B3125AAD9F32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64" creationId="{FAF466DA-DFF6-44AF-9ED7-48882EFC551C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65" creationId="{50007134-D744-41C7-BA42-C6B1C58E2EF8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66" creationId="{C09A68BD-5010-45EB-9CD8-50525433FAC1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67" creationId="{8AB177BC-6F0E-44D2-BE39-AA92B1C31A5D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68" creationId="{41A3305C-BF66-4CD9-B5E5-56F0E550EDAA}"/>
          </ac:spMkLst>
        </pc:spChg>
        <pc:spChg chg="add mod">
          <ac:chgData name="Jae Dong Hwang" userId="f2845c9df5bcaaa9" providerId="LiveId" clId="{494751C2-362A-46DF-AB3B-A9A05307859E}" dt="2018-04-02T11:54:34.305" v="1522" actId="20577"/>
          <ac:spMkLst>
            <pc:docMk/>
            <pc:sldMk cId="3188502199" sldId="261"/>
            <ac:spMk id="171" creationId="{0DAE1794-BBBE-4FC8-A26F-4DECEF93B68E}"/>
          </ac:spMkLst>
        </pc:spChg>
        <pc:spChg chg="add mod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172" creationId="{7B9F070C-40A0-4618-BF3B-C65D7E118D67}"/>
          </ac:spMkLst>
        </pc:spChg>
        <pc:spChg chg="add mod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173" creationId="{49C0D1F8-FAC9-4A2B-B84F-2A7EECA43563}"/>
          </ac:spMkLst>
        </pc:spChg>
        <pc:spChg chg="add mod">
          <ac:chgData name="Jae Dong Hwang" userId="f2845c9df5bcaaa9" providerId="LiveId" clId="{494751C2-362A-46DF-AB3B-A9A05307859E}" dt="2018-04-01T00:59:02.104" v="1440" actId="1076"/>
          <ac:spMkLst>
            <pc:docMk/>
            <pc:sldMk cId="3188502199" sldId="261"/>
            <ac:spMk id="174" creationId="{551B7A27-8C2B-448E-9B46-4873A76E14AC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75" creationId="{1CD784AA-B5ED-4DB7-A447-0653F57B608B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76" creationId="{3DE3E19E-B4F4-4A0B-85AA-4BACC6CE4489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77" creationId="{D196D1A6-BAD5-43DE-AD94-532151EB3884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78" creationId="{8A43EE52-DF41-4B58-98A5-21283F4929F7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79" creationId="{BD7387F1-D07F-43E5-A8A1-0B81C3BABD9F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0" creationId="{C7D9FB2D-868F-4377-859C-7D457082A0CE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1" creationId="{C60D65E4-9C6D-424C-9A4E-38635C47DC97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2" creationId="{6B7AC76C-BB24-40E7-9B5C-AB09C80835A9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3" creationId="{7F0C86A4-B697-4ACD-A6F1-405D625C929C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4" creationId="{4EBC4261-6E78-44FC-B072-DA23C3A63D30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5" creationId="{84F9DAED-8401-4D2D-BAB7-2B3BCF5332B6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6" creationId="{E1F6A25A-A2E7-4511-A4EE-ABA42FF0FDDB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7" creationId="{95E6B7D7-5B23-43B5-BC00-A2F186DB1723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8" creationId="{8D7A8291-6329-428C-92D3-337392EFAE63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89" creationId="{41EAA596-03D4-4E9A-82E8-CC25E0FAD0EB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90" creationId="{CF7AF4CE-6173-4B09-8D47-34A161F6CB46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91" creationId="{D5D9AB94-C3FD-4265-8CD4-A83A936DE66A}"/>
          </ac:spMkLst>
        </pc:spChg>
        <pc:spChg chg="del mod topLvl">
          <ac:chgData name="Jae Dong Hwang" userId="f2845c9df5bcaaa9" providerId="LiveId" clId="{494751C2-362A-46DF-AB3B-A9A05307859E}" dt="2018-04-01T00:27:14.700" v="1046" actId="478"/>
          <ac:spMkLst>
            <pc:docMk/>
            <pc:sldMk cId="3188502199" sldId="261"/>
            <ac:spMk id="192" creationId="{315C4DDE-C8DC-4F8B-B3A3-31CB549477E6}"/>
          </ac:spMkLst>
        </pc:spChg>
        <pc:spChg chg="add mod">
          <ac:chgData name="Jae Dong Hwang" userId="f2845c9df5bcaaa9" providerId="LiveId" clId="{494751C2-362A-46DF-AB3B-A9A05307859E}" dt="2018-04-02T11:54:38.258" v="1523" actId="20577"/>
          <ac:spMkLst>
            <pc:docMk/>
            <pc:sldMk cId="3188502199" sldId="261"/>
            <ac:spMk id="193" creationId="{A7955AB8-714E-45CD-ADEB-DE4858BCDAF0}"/>
          </ac:spMkLst>
        </pc:spChg>
        <pc:grpChg chg="add del mod">
          <ac:chgData name="Jae Dong Hwang" userId="f2845c9df5bcaaa9" providerId="LiveId" clId="{494751C2-362A-46DF-AB3B-A9A05307859E}" dt="2018-04-01T00:26:34.072" v="1038" actId="165"/>
          <ac:grpSpMkLst>
            <pc:docMk/>
            <pc:sldMk cId="3188502199" sldId="261"/>
            <ac:grpSpMk id="2" creationId="{31BCD2B2-88E7-4BB6-9471-BC0B9493B112}"/>
          </ac:grpSpMkLst>
        </pc:grpChg>
        <pc:grpChg chg="add mod">
          <ac:chgData name="Jae Dong Hwang" userId="f2845c9df5bcaaa9" providerId="LiveId" clId="{494751C2-362A-46DF-AB3B-A9A05307859E}" dt="2018-04-01T00:59:02.104" v="1440" actId="1076"/>
          <ac:grpSpMkLst>
            <pc:docMk/>
            <pc:sldMk cId="3188502199" sldId="261"/>
            <ac:grpSpMk id="3" creationId="{B174B702-03BB-4FED-BD14-07D512ECAEE8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32" creationId="{E7BA2BF5-6EF1-48FC-B917-9283B8A23CF9}"/>
          </ac:grpSpMkLst>
        </pc:grpChg>
        <pc:grpChg chg="add mod">
          <ac:chgData name="Jae Dong Hwang" userId="f2845c9df5bcaaa9" providerId="LiveId" clId="{494751C2-362A-46DF-AB3B-A9A05307859E}" dt="2018-04-01T00:59:02.104" v="1440" actId="1076"/>
          <ac:grpSpMkLst>
            <pc:docMk/>
            <pc:sldMk cId="3188502199" sldId="261"/>
            <ac:grpSpMk id="90" creationId="{9C5C7FF4-073E-4DEC-9936-52480A2BA87A}"/>
          </ac:grpSpMkLst>
        </pc:grpChg>
        <pc:grpChg chg="add del mod">
          <ac:chgData name="Jae Dong Hwang" userId="f2845c9df5bcaaa9" providerId="LiveId" clId="{494751C2-362A-46DF-AB3B-A9A05307859E}" dt="2018-04-01T00:45:01.706" v="1082" actId="165"/>
          <ac:grpSpMkLst>
            <pc:docMk/>
            <pc:sldMk cId="3188502199" sldId="261"/>
            <ac:grpSpMk id="95" creationId="{9DD5F996-A53F-450C-B038-F01A7E646A71}"/>
          </ac:grpSpMkLst>
        </pc:grpChg>
        <pc:grpChg chg="add del mod">
          <ac:chgData name="Jae Dong Hwang" userId="f2845c9df5bcaaa9" providerId="LiveId" clId="{494751C2-362A-46DF-AB3B-A9A05307859E}" dt="2018-04-01T00:44:30.790" v="1072" actId="165"/>
          <ac:grpSpMkLst>
            <pc:docMk/>
            <pc:sldMk cId="3188502199" sldId="261"/>
            <ac:grpSpMk id="101" creationId="{3E927037-539B-4437-9929-4322F6FAE74C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106" creationId="{25CB2951-F3E9-42C1-897C-424E0F352ECD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109" creationId="{D0FF0AE0-8D96-44C3-9B83-833E138078EB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112" creationId="{2240B0F9-EE17-4B33-9751-AB6E9B404357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115" creationId="{BE094635-664A-4B85-956E-8BF48DE8D0A8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118" creationId="{A12D4613-D273-4CC1-BA4D-16340D872030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124" creationId="{FCF930CD-6E61-4397-AA5E-D010334D13D1}"/>
          </ac:grpSpMkLst>
        </pc:grpChg>
        <pc:grpChg chg="del mod topLvl">
          <ac:chgData name="Jae Dong Hwang" userId="f2845c9df5bcaaa9" providerId="LiveId" clId="{494751C2-362A-46DF-AB3B-A9A05307859E}" dt="2018-04-01T00:27:14.700" v="1046" actId="478"/>
          <ac:grpSpMkLst>
            <pc:docMk/>
            <pc:sldMk cId="3188502199" sldId="261"/>
            <ac:grpSpMk id="127" creationId="{E4B7508E-195C-4389-AD6C-B75B7A7D1101}"/>
          </ac:grpSpMkLst>
        </pc:grpChg>
        <pc:grpChg chg="add del mod">
          <ac:chgData name="Jae Dong Hwang" userId="f2845c9df5bcaaa9" providerId="LiveId" clId="{494751C2-362A-46DF-AB3B-A9A05307859E}" dt="2018-04-01T00:54:30.215" v="1262" actId="165"/>
          <ac:grpSpMkLst>
            <pc:docMk/>
            <pc:sldMk cId="3188502199" sldId="261"/>
            <ac:grpSpMk id="160" creationId="{BBD6DFD1-1751-4048-91D9-717A511A8B15}"/>
          </ac:grpSpMkLst>
        </pc:grpChg>
        <pc:grpChg chg="mod topLvl">
          <ac:chgData name="Jae Dong Hwang" userId="f2845c9df5bcaaa9" providerId="LiveId" clId="{494751C2-362A-46DF-AB3B-A9A05307859E}" dt="2018-04-01T00:59:02.104" v="1440" actId="1076"/>
          <ac:grpSpMkLst>
            <pc:docMk/>
            <pc:sldMk cId="3188502199" sldId="261"/>
            <ac:grpSpMk id="169" creationId="{B19C3CA4-C0DD-4C8C-9248-FB9672D7D642}"/>
          </ac:grpSpMkLst>
        </pc:grpChg>
        <pc:cxnChg chg="add del mod">
          <ac:chgData name="Jae Dong Hwang" userId="f2845c9df5bcaaa9" providerId="LiveId" clId="{494751C2-362A-46DF-AB3B-A9A05307859E}" dt="2018-04-01T00:53:13.829" v="1236" actId="478"/>
          <ac:cxnSpMkLst>
            <pc:docMk/>
            <pc:sldMk cId="3188502199" sldId="261"/>
            <ac:cxnSpMk id="10" creationId="{DA648A26-52C4-4AF3-B6E7-AC991CB2788D}"/>
          </ac:cxnSpMkLst>
        </pc:cxnChg>
        <pc:cxnChg chg="add del mod">
          <ac:chgData name="Jae Dong Hwang" userId="f2845c9df5bcaaa9" providerId="LiveId" clId="{494751C2-362A-46DF-AB3B-A9A05307859E}" dt="2018-04-01T00:53:13.829" v="1236" actId="478"/>
          <ac:cxnSpMkLst>
            <pc:docMk/>
            <pc:sldMk cId="3188502199" sldId="261"/>
            <ac:cxnSpMk id="12" creationId="{E1CB1F95-E9EE-4861-A48D-179B574AAB09}"/>
          </ac:cxnSpMkLst>
        </pc:cxnChg>
        <pc:cxnChg chg="add del mod">
          <ac:chgData name="Jae Dong Hwang" userId="f2845c9df5bcaaa9" providerId="LiveId" clId="{494751C2-362A-46DF-AB3B-A9A05307859E}" dt="2018-04-01T00:50:36.337" v="1217" actId="478"/>
          <ac:cxnSpMkLst>
            <pc:docMk/>
            <pc:sldMk cId="3188502199" sldId="261"/>
            <ac:cxnSpMk id="16" creationId="{50600A99-8D86-4B98-B304-0C8DCBE4CE24}"/>
          </ac:cxnSpMkLst>
        </pc:cxnChg>
        <pc:cxnChg chg="add del mod">
          <ac:chgData name="Jae Dong Hwang" userId="f2845c9df5bcaaa9" providerId="LiveId" clId="{494751C2-362A-46DF-AB3B-A9A05307859E}" dt="2018-04-01T00:52:57.122" v="1233" actId="478"/>
          <ac:cxnSpMkLst>
            <pc:docMk/>
            <pc:sldMk cId="3188502199" sldId="261"/>
            <ac:cxnSpMk id="18" creationId="{BF9F8C66-1691-46C9-94E7-6DC99F40CB6A}"/>
          </ac:cxnSpMkLst>
        </pc:cxnChg>
        <pc:cxnChg chg="add del mod">
          <ac:chgData name="Jae Dong Hwang" userId="f2845c9df5bcaaa9" providerId="LiveId" clId="{494751C2-362A-46DF-AB3B-A9A05307859E}" dt="2018-04-01T00:52:57.122" v="1233" actId="478"/>
          <ac:cxnSpMkLst>
            <pc:docMk/>
            <pc:sldMk cId="3188502199" sldId="261"/>
            <ac:cxnSpMk id="21" creationId="{6C1E9C2C-3B13-48C3-BCB1-86719D662D3B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22" creationId="{645B9CBE-BF52-48DA-A366-B4A8C3EF8F94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24" creationId="{2593FE63-BE2D-423F-A751-12AC355929EE}"/>
          </ac:cxnSpMkLst>
        </pc:cxnChg>
        <pc:cxnChg chg="add del mod">
          <ac:chgData name="Jae Dong Hwang" userId="f2845c9df5bcaaa9" providerId="LiveId" clId="{494751C2-362A-46DF-AB3B-A9A05307859E}" dt="2018-04-01T00:52:57.122" v="1233" actId="478"/>
          <ac:cxnSpMkLst>
            <pc:docMk/>
            <pc:sldMk cId="3188502199" sldId="261"/>
            <ac:cxnSpMk id="25" creationId="{85EBBD50-DFD5-40D5-8BD2-68DA93411669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34" creationId="{568FFC95-0C4D-48FE-8D50-9E1542BB3F82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39" creationId="{CEC40F5F-4CBC-4E9E-881F-6871346D0E88}"/>
          </ac:cxnSpMkLst>
        </pc:cxnChg>
        <pc:cxnChg chg="add mod">
          <ac:chgData name="Jae Dong Hwang" userId="f2845c9df5bcaaa9" providerId="LiveId" clId="{494751C2-362A-46DF-AB3B-A9A05307859E}" dt="2018-04-01T00:59:02.104" v="1440" actId="1076"/>
          <ac:cxnSpMkLst>
            <pc:docMk/>
            <pc:sldMk cId="3188502199" sldId="261"/>
            <ac:cxnSpMk id="40" creationId="{9844672A-0153-4134-AB77-30CDE35562BF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43" creationId="{701C9DA0-1430-4078-A1CE-95032558DE2A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51" creationId="{47C65D8D-0B1C-4226-B550-CB109B0D4DF6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53" creationId="{0D39F258-525D-478E-A3E3-4C09CC316F7B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64" creationId="{2FEEBD3F-D81B-49B3-9EAE-280FD7296B67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65" creationId="{9F29A5FF-975A-46BB-B8C6-2FFE20103A37}"/>
          </ac:cxnSpMkLst>
        </pc:cxnChg>
        <pc:cxnChg chg="add mod">
          <ac:chgData name="Jae Dong Hwang" userId="f2845c9df5bcaaa9" providerId="LiveId" clId="{494751C2-362A-46DF-AB3B-A9A05307859E}" dt="2018-04-01T00:59:02.104" v="1440" actId="1076"/>
          <ac:cxnSpMkLst>
            <pc:docMk/>
            <pc:sldMk cId="3188502199" sldId="261"/>
            <ac:cxnSpMk id="86" creationId="{262B36BC-A364-49D9-A808-29846E1A5499}"/>
          </ac:cxnSpMkLst>
        </pc:cxnChg>
        <pc:cxnChg chg="add mod">
          <ac:chgData name="Jae Dong Hwang" userId="f2845c9df5bcaaa9" providerId="LiveId" clId="{494751C2-362A-46DF-AB3B-A9A05307859E}" dt="2018-04-01T00:42:37.518" v="1049" actId="164"/>
          <ac:cxnSpMkLst>
            <pc:docMk/>
            <pc:sldMk cId="3188502199" sldId="261"/>
            <ac:cxnSpMk id="88" creationId="{E098B7EB-4785-40A7-B74F-7902F9E16DA2}"/>
          </ac:cxnSpMkLst>
        </pc:cxnChg>
        <pc:cxnChg chg="mod topLvl">
          <ac:chgData name="Jae Dong Hwang" userId="f2845c9df5bcaaa9" providerId="LiveId" clId="{494751C2-362A-46DF-AB3B-A9A05307859E}" dt="2018-04-01T00:59:02.104" v="1440" actId="1076"/>
          <ac:cxnSpMkLst>
            <pc:docMk/>
            <pc:sldMk cId="3188502199" sldId="261"/>
            <ac:cxnSpMk id="97" creationId="{A23D885A-983A-4E20-A948-E1C7DE394F3E}"/>
          </ac:cxnSpMkLst>
        </pc:cxnChg>
        <pc:cxnChg chg="del mod topLvl">
          <ac:chgData name="Jae Dong Hwang" userId="f2845c9df5bcaaa9" providerId="LiveId" clId="{494751C2-362A-46DF-AB3B-A9A05307859E}" dt="2018-04-01T00:53:13.829" v="1236" actId="478"/>
          <ac:cxnSpMkLst>
            <pc:docMk/>
            <pc:sldMk cId="3188502199" sldId="261"/>
            <ac:cxnSpMk id="103" creationId="{F2313447-8D7A-4838-A03F-C2235E6904D1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131" creationId="{435D51E4-F839-491F-931F-9FB13B8DF79E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136" creationId="{75BD97B8-7F62-4BFB-9749-F55795911246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138" creationId="{7C46216A-384E-4479-843D-C8A7903694A9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140" creationId="{A61BAEA9-BA7D-4158-870E-6905FE237DD5}"/>
          </ac:cxnSpMkLst>
        </pc:cxnChg>
        <pc:cxnChg chg="add del mod">
          <ac:chgData name="Jae Dong Hwang" userId="f2845c9df5bcaaa9" providerId="LiveId" clId="{494751C2-362A-46DF-AB3B-A9A05307859E}" dt="2018-04-01T00:53:13.829" v="1236" actId="478"/>
          <ac:cxnSpMkLst>
            <pc:docMk/>
            <pc:sldMk cId="3188502199" sldId="261"/>
            <ac:cxnSpMk id="141" creationId="{D279B2F5-1936-47AE-93C0-75F4DD4DBDB3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142" creationId="{6AB5571F-E03F-47A1-8B83-0A61622931B1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144" creationId="{5BC2088E-1B97-4D10-8E3B-9D4319A59719}"/>
          </ac:cxnSpMkLst>
        </pc:cxnChg>
        <pc:cxnChg chg="del mod topLvl">
          <ac:chgData name="Jae Dong Hwang" userId="f2845c9df5bcaaa9" providerId="LiveId" clId="{494751C2-362A-46DF-AB3B-A9A05307859E}" dt="2018-04-01T00:27:14.700" v="1046" actId="478"/>
          <ac:cxnSpMkLst>
            <pc:docMk/>
            <pc:sldMk cId="3188502199" sldId="261"/>
            <ac:cxnSpMk id="146" creationId="{3D97A4D6-033C-421E-9C0C-0D680AC5837F}"/>
          </ac:cxnSpMkLst>
        </pc:cxnChg>
        <pc:cxnChg chg="del mod topLvl">
          <ac:chgData name="Jae Dong Hwang" userId="f2845c9df5bcaaa9" providerId="LiveId" clId="{494751C2-362A-46DF-AB3B-A9A05307859E}" dt="2018-04-01T00:26:55.491" v="1043" actId="478"/>
          <ac:cxnSpMkLst>
            <pc:docMk/>
            <pc:sldMk cId="3188502199" sldId="261"/>
            <ac:cxnSpMk id="154" creationId="{F23822F1-C9F8-43CB-8B53-ABCC75AA4DF6}"/>
          </ac:cxnSpMkLst>
        </pc:cxnChg>
        <pc:cxnChg chg="mod topLvl">
          <ac:chgData name="Jae Dong Hwang" userId="f2845c9df5bcaaa9" providerId="LiveId" clId="{494751C2-362A-46DF-AB3B-A9A05307859E}" dt="2018-04-01T00:59:02.104" v="1440" actId="1076"/>
          <ac:cxnSpMkLst>
            <pc:docMk/>
            <pc:sldMk cId="3188502199" sldId="261"/>
            <ac:cxnSpMk id="170" creationId="{4C67190D-EC34-4430-87D5-675793E1347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EF8C-4CFC-47B9-A088-B8129FC6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7A50A-245A-4CD5-9632-81F85A92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4546-D1A6-43E1-A213-C78B8F9A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8C1B-0A66-445C-B988-812703A8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27A1-D76E-4FCA-9C97-1F29337E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74F3-3C96-4733-9C55-009BE9C9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51A4-444D-4F9D-A1D5-4C47F794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9755D-2FA1-4799-83B0-1249C254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83D80-32CE-4EAD-ADC3-AB2116BA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7B7B-0FEF-41E5-8C0D-83DA2FAA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00BED-8C84-4651-8038-E520DDF53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A13F-65E3-4583-B786-8E783D08C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C173-D596-45B7-92C7-D3A64411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6C53-E701-457C-80E3-CADB20A4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176A-B6F5-4932-A5E3-F1C35110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4A39-5D8E-4AC6-A2E5-C3BCBB33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5A9D-6AA6-4FBD-930B-304C3E06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E103-8892-492F-8538-D91FCFD2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A797-8E22-46A4-8B0B-46AE298E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CF8A-9D85-40EE-9267-8441F9F8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5744-659E-484A-B6A5-97287DD7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D2CD-3124-4FB8-A00A-A449B89A8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4472-41FF-4159-B30B-0AB97D92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30A2B-47B1-46C9-8581-C8023760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E88C-AE8B-4BED-8993-89FE1857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012E-C5BC-4330-99CF-36C7377C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8A23-6E4D-48F2-BF0A-F1C9349D0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95134-FD28-4981-AF1A-726B986D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696C-956B-47DE-9ABB-B50AB148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9AD1-C4C6-41F2-B9F9-C9ED94FF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5BB3-4990-40FB-8AF9-37A26F48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5097-E1A3-441E-BCCE-A03705A5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D616-5A77-4B1D-A4A1-C7A4D4956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CE885-DE4A-4286-B2E9-4ECA0F91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764B7-0DDB-472F-9BB1-A76D29C4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6134-0086-4898-83F3-D9DCD6715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7AED6-250E-43FB-A84F-2742B8AC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0F8F3-034A-4A1A-9A4C-11909EE4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AC94E-8AF3-4D69-8F87-FA4A62FA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3830-9BB1-49C0-8AA7-5CDF80E0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A4536-F94F-4CAC-B96E-D42C2748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1B3DA-B5FC-4FB7-B445-E3720DA1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4B12-965C-4DB8-919B-9A0AA369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2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A1250-4AF2-498F-AEAB-5B2AA3E6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227B2-E8C5-41DB-9575-11FC31A5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D5AD8-EA1B-49E0-84B8-FDC0DBDA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5737-4CD9-4432-A43F-524C2321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8999-F3F8-4CA5-9BC6-CC4BCEAE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23E4F-C3BF-47F4-AEBF-4D048494A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8DBCA-1D0B-47BE-A9DF-2DC8430B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7E91-AD52-4C82-8B9A-504E9C85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4AED-66FC-472E-9E18-75EC67F6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6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B0C-6BCE-45A5-AD39-6CA5FD1C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D178A-21CD-4502-9D2C-5065FF55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3F82-6378-4C1A-BF51-730604F0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55B4-410B-4280-9CF9-71302FF4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D4A8-C9EB-47B9-8D27-7B7AFCBF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62284-3B94-4A45-B910-A64FCEA4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8855-9FAC-4EA3-AC6C-7C38E600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F7D5-2F4E-4154-9DB3-E7C3A59B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95DC-2424-4812-8311-4AB2CEBA8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DBFF-1C35-4197-85C4-FB4DC49312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91DF-4CC6-49D4-B070-EE78772E1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3ADA-FEA6-4951-9439-A39E80C36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26FF-E78C-46D2-A487-8367D4C4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A7FC2176-C278-462D-863B-F6E3AF4671CA}"/>
              </a:ext>
            </a:extLst>
          </p:cNvPr>
          <p:cNvSpPr txBox="1"/>
          <p:nvPr/>
        </p:nvSpPr>
        <p:spPr>
          <a:xfrm>
            <a:off x="155561" y="109939"/>
            <a:ext cx="28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Homework#1. Problem #3(1)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74E9761-3576-47F4-B08E-44C0A325FE65}"/>
              </a:ext>
            </a:extLst>
          </p:cNvPr>
          <p:cNvSpPr/>
          <p:nvPr/>
        </p:nvSpPr>
        <p:spPr>
          <a:xfrm>
            <a:off x="1716902" y="140354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5AF54A-9FF1-40BD-A527-82A9A1056B0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819569" y="1632148"/>
            <a:ext cx="8973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D560E4-A8E7-4B23-916D-62F937C9730F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2174102" y="1632148"/>
            <a:ext cx="743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65924F2-142B-4FF7-88DD-43A39C3D1C06}"/>
              </a:ext>
            </a:extLst>
          </p:cNvPr>
          <p:cNvSpPr txBox="1"/>
          <p:nvPr/>
        </p:nvSpPr>
        <p:spPr>
          <a:xfrm>
            <a:off x="2406285" y="138217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D5EC9E38-A027-4E55-AA1C-D6D41AD26227}"/>
              </a:ext>
            </a:extLst>
          </p:cNvPr>
          <p:cNvSpPr/>
          <p:nvPr/>
        </p:nvSpPr>
        <p:spPr>
          <a:xfrm>
            <a:off x="2917269" y="140354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D3BA40D2-E843-47EC-910E-E904463F0558}"/>
              </a:ext>
            </a:extLst>
          </p:cNvPr>
          <p:cNvSpPr/>
          <p:nvPr/>
        </p:nvSpPr>
        <p:spPr>
          <a:xfrm>
            <a:off x="4126870" y="140354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C756A7-240A-4908-8B82-5FC516E7B7A8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3374469" y="1632148"/>
            <a:ext cx="752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023A051-ADFF-4C1F-A3C5-CE5324C2C223}"/>
              </a:ext>
            </a:extLst>
          </p:cNvPr>
          <p:cNvSpPr txBox="1"/>
          <p:nvPr/>
        </p:nvSpPr>
        <p:spPr>
          <a:xfrm>
            <a:off x="3657440" y="140354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D6DB38-FCB9-4A0E-9F51-C2BE01A10EF1}"/>
              </a:ext>
            </a:extLst>
          </p:cNvPr>
          <p:cNvGrpSpPr/>
          <p:nvPr/>
        </p:nvGrpSpPr>
        <p:grpSpPr>
          <a:xfrm>
            <a:off x="7762085" y="1382178"/>
            <a:ext cx="457200" cy="457200"/>
            <a:chOff x="10546500" y="2963753"/>
            <a:chExt cx="457200" cy="457200"/>
          </a:xfrm>
        </p:grpSpPr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043BC5C6-8EE9-4FE1-AA48-A07C74492FE9}"/>
                </a:ext>
              </a:extLst>
            </p:cNvPr>
            <p:cNvSpPr/>
            <p:nvPr/>
          </p:nvSpPr>
          <p:spPr>
            <a:xfrm>
              <a:off x="10546500" y="296375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D90D05D8-AC99-4677-86CC-856EA4D0C9FC}"/>
                </a:ext>
              </a:extLst>
            </p:cNvPr>
            <p:cNvSpPr/>
            <p:nvPr/>
          </p:nvSpPr>
          <p:spPr>
            <a:xfrm>
              <a:off x="10592868" y="3009473"/>
              <a:ext cx="365760" cy="36576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D4C973-81F1-48BC-8FA0-DC0A3B0F5AB8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593304" y="1632148"/>
            <a:ext cx="743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D89EA8-9F51-41B8-9200-806110AE0029}"/>
              </a:ext>
            </a:extLst>
          </p:cNvPr>
          <p:cNvSpPr txBox="1"/>
          <p:nvPr/>
        </p:nvSpPr>
        <p:spPr>
          <a:xfrm>
            <a:off x="4825487" y="138217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BE5A9942-AC78-4BDB-8B8A-37FF4C334C01}"/>
              </a:ext>
            </a:extLst>
          </p:cNvPr>
          <p:cNvSpPr/>
          <p:nvPr/>
        </p:nvSpPr>
        <p:spPr>
          <a:xfrm>
            <a:off x="5336471" y="140354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2A8E5C5B-7703-46BD-B2E9-424768EFBC25}"/>
              </a:ext>
            </a:extLst>
          </p:cNvPr>
          <p:cNvSpPr/>
          <p:nvPr/>
        </p:nvSpPr>
        <p:spPr>
          <a:xfrm>
            <a:off x="6552484" y="140354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612C50-CFC5-4EAC-A8FF-E602F4CC73F0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800083" y="1632148"/>
            <a:ext cx="752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DDFC5F-B21B-4D30-9408-D49090FE4BA5}"/>
              </a:ext>
            </a:extLst>
          </p:cNvPr>
          <p:cNvSpPr txBox="1"/>
          <p:nvPr/>
        </p:nvSpPr>
        <p:spPr>
          <a:xfrm>
            <a:off x="6083054" y="140354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F191EF-81E3-4531-AC94-B089B87AA481}"/>
              </a:ext>
            </a:extLst>
          </p:cNvPr>
          <p:cNvCxnSpPr>
            <a:cxnSpLocks/>
          </p:cNvCxnSpPr>
          <p:nvPr/>
        </p:nvCxnSpPr>
        <p:spPr>
          <a:xfrm>
            <a:off x="7018918" y="1632148"/>
            <a:ext cx="743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2B1030-5342-4EA1-AB61-52D5C3157E3C}"/>
              </a:ext>
            </a:extLst>
          </p:cNvPr>
          <p:cNvSpPr txBox="1"/>
          <p:nvPr/>
        </p:nvSpPr>
        <p:spPr>
          <a:xfrm>
            <a:off x="7251101" y="138217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646066B-B72E-424E-B6E7-CCAAD121468F}"/>
              </a:ext>
            </a:extLst>
          </p:cNvPr>
          <p:cNvSpPr/>
          <p:nvPr/>
        </p:nvSpPr>
        <p:spPr>
          <a:xfrm rot="4464311">
            <a:off x="3940689" y="1068804"/>
            <a:ext cx="499612" cy="416165"/>
          </a:xfrm>
          <a:custGeom>
            <a:avLst/>
            <a:gdLst>
              <a:gd name="connsiteX0" fmla="*/ 499612 w 499612"/>
              <a:gd name="connsiteY0" fmla="*/ 314978 h 416165"/>
              <a:gd name="connsiteX1" fmla="*/ 167103 w 499612"/>
              <a:gd name="connsiteY1" fmla="*/ 407342 h 416165"/>
              <a:gd name="connsiteX2" fmla="*/ 848 w 499612"/>
              <a:gd name="connsiteY2" fmla="*/ 121014 h 416165"/>
              <a:gd name="connsiteX3" fmla="*/ 231757 w 499612"/>
              <a:gd name="connsiteY3" fmla="*/ 942 h 416165"/>
              <a:gd name="connsiteX4" fmla="*/ 416485 w 499612"/>
              <a:gd name="connsiteY4" fmla="*/ 74832 h 41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612" h="416165">
                <a:moveTo>
                  <a:pt x="499612" y="314978"/>
                </a:moveTo>
                <a:cubicBezTo>
                  <a:pt x="374921" y="377323"/>
                  <a:pt x="250230" y="439669"/>
                  <a:pt x="167103" y="407342"/>
                </a:cubicBezTo>
                <a:cubicBezTo>
                  <a:pt x="83976" y="375015"/>
                  <a:pt x="-9928" y="188747"/>
                  <a:pt x="848" y="121014"/>
                </a:cubicBezTo>
                <a:cubicBezTo>
                  <a:pt x="11624" y="53281"/>
                  <a:pt x="162484" y="8639"/>
                  <a:pt x="231757" y="942"/>
                </a:cubicBezTo>
                <a:cubicBezTo>
                  <a:pt x="301030" y="-6755"/>
                  <a:pt x="358757" y="34038"/>
                  <a:pt x="416485" y="74832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7EEC9A7-2E06-4FA0-AB88-BC27F3E22A17}"/>
              </a:ext>
            </a:extLst>
          </p:cNvPr>
          <p:cNvSpPr/>
          <p:nvPr/>
        </p:nvSpPr>
        <p:spPr>
          <a:xfrm rot="4296961">
            <a:off x="2709812" y="1073843"/>
            <a:ext cx="499612" cy="416165"/>
          </a:xfrm>
          <a:custGeom>
            <a:avLst/>
            <a:gdLst>
              <a:gd name="connsiteX0" fmla="*/ 499612 w 499612"/>
              <a:gd name="connsiteY0" fmla="*/ 314978 h 416165"/>
              <a:gd name="connsiteX1" fmla="*/ 167103 w 499612"/>
              <a:gd name="connsiteY1" fmla="*/ 407342 h 416165"/>
              <a:gd name="connsiteX2" fmla="*/ 848 w 499612"/>
              <a:gd name="connsiteY2" fmla="*/ 121014 h 416165"/>
              <a:gd name="connsiteX3" fmla="*/ 231757 w 499612"/>
              <a:gd name="connsiteY3" fmla="*/ 942 h 416165"/>
              <a:gd name="connsiteX4" fmla="*/ 416485 w 499612"/>
              <a:gd name="connsiteY4" fmla="*/ 74832 h 41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612" h="416165">
                <a:moveTo>
                  <a:pt x="499612" y="314978"/>
                </a:moveTo>
                <a:cubicBezTo>
                  <a:pt x="374921" y="377323"/>
                  <a:pt x="250230" y="439669"/>
                  <a:pt x="167103" y="407342"/>
                </a:cubicBezTo>
                <a:cubicBezTo>
                  <a:pt x="83976" y="375015"/>
                  <a:pt x="-9928" y="188747"/>
                  <a:pt x="848" y="121014"/>
                </a:cubicBezTo>
                <a:cubicBezTo>
                  <a:pt x="11624" y="53281"/>
                  <a:pt x="162484" y="8639"/>
                  <a:pt x="231757" y="942"/>
                </a:cubicBezTo>
                <a:cubicBezTo>
                  <a:pt x="301030" y="-6755"/>
                  <a:pt x="358757" y="34038"/>
                  <a:pt x="416485" y="74832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BEF674-EC30-4ABC-B9D7-CB4DE08B9BEE}"/>
              </a:ext>
            </a:extLst>
          </p:cNvPr>
          <p:cNvSpPr txBox="1"/>
          <p:nvPr/>
        </p:nvSpPr>
        <p:spPr>
          <a:xfrm>
            <a:off x="2818458" y="101038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3C0320F-9A74-4903-BFBF-F72E160A9408}"/>
              </a:ext>
            </a:extLst>
          </p:cNvPr>
          <p:cNvSpPr/>
          <p:nvPr/>
        </p:nvSpPr>
        <p:spPr>
          <a:xfrm>
            <a:off x="4364185" y="1879602"/>
            <a:ext cx="2401455" cy="544945"/>
          </a:xfrm>
          <a:custGeom>
            <a:avLst/>
            <a:gdLst>
              <a:gd name="connsiteX0" fmla="*/ 2401455 w 2401455"/>
              <a:gd name="connsiteY0" fmla="*/ 0 h 544945"/>
              <a:gd name="connsiteX1" fmla="*/ 988291 w 2401455"/>
              <a:gd name="connsiteY1" fmla="*/ 544945 h 544945"/>
              <a:gd name="connsiteX2" fmla="*/ 0 w 2401455"/>
              <a:gd name="connsiteY2" fmla="*/ 0 h 54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5" h="544945">
                <a:moveTo>
                  <a:pt x="2401455" y="0"/>
                </a:moveTo>
                <a:cubicBezTo>
                  <a:pt x="1894994" y="272472"/>
                  <a:pt x="1388533" y="544945"/>
                  <a:pt x="988291" y="544945"/>
                </a:cubicBezTo>
                <a:cubicBezTo>
                  <a:pt x="588049" y="544945"/>
                  <a:pt x="294024" y="27247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2938A9-3B0D-4C73-84D9-3CB6F42DD893}"/>
              </a:ext>
            </a:extLst>
          </p:cNvPr>
          <p:cNvSpPr txBox="1"/>
          <p:nvPr/>
        </p:nvSpPr>
        <p:spPr>
          <a:xfrm>
            <a:off x="5336471" y="213124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7DC761CF-A957-47AB-9919-DF03B6EBFF3F}"/>
              </a:ext>
            </a:extLst>
          </p:cNvPr>
          <p:cNvSpPr/>
          <p:nvPr/>
        </p:nvSpPr>
        <p:spPr>
          <a:xfrm>
            <a:off x="3255822" y="845027"/>
            <a:ext cx="2309091" cy="572756"/>
          </a:xfrm>
          <a:custGeom>
            <a:avLst/>
            <a:gdLst>
              <a:gd name="connsiteX0" fmla="*/ 2309091 w 2309091"/>
              <a:gd name="connsiteY0" fmla="*/ 535811 h 572756"/>
              <a:gd name="connsiteX1" fmla="*/ 1025236 w 2309091"/>
              <a:gd name="connsiteY1" fmla="*/ 102 h 572756"/>
              <a:gd name="connsiteX2" fmla="*/ 0 w 2309091"/>
              <a:gd name="connsiteY2" fmla="*/ 572756 h 57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091" h="572756">
                <a:moveTo>
                  <a:pt x="2309091" y="535811"/>
                </a:moveTo>
                <a:cubicBezTo>
                  <a:pt x="1859587" y="264878"/>
                  <a:pt x="1410084" y="-6055"/>
                  <a:pt x="1025236" y="102"/>
                </a:cubicBezTo>
                <a:cubicBezTo>
                  <a:pt x="640388" y="6259"/>
                  <a:pt x="320194" y="289507"/>
                  <a:pt x="0" y="57275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E3A2AB-E225-42D3-AD34-C60C2AB88B8A}"/>
              </a:ext>
            </a:extLst>
          </p:cNvPr>
          <p:cNvSpPr txBox="1"/>
          <p:nvPr/>
        </p:nvSpPr>
        <p:spPr>
          <a:xfrm>
            <a:off x="5006521" y="88738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273D8BC-8078-4EB2-B7AD-7B0C2B85CEA9}"/>
              </a:ext>
            </a:extLst>
          </p:cNvPr>
          <p:cNvSpPr/>
          <p:nvPr/>
        </p:nvSpPr>
        <p:spPr>
          <a:xfrm rot="5653759">
            <a:off x="7706546" y="1000998"/>
            <a:ext cx="499612" cy="416165"/>
          </a:xfrm>
          <a:custGeom>
            <a:avLst/>
            <a:gdLst>
              <a:gd name="connsiteX0" fmla="*/ 499612 w 499612"/>
              <a:gd name="connsiteY0" fmla="*/ 314978 h 416165"/>
              <a:gd name="connsiteX1" fmla="*/ 167103 w 499612"/>
              <a:gd name="connsiteY1" fmla="*/ 407342 h 416165"/>
              <a:gd name="connsiteX2" fmla="*/ 848 w 499612"/>
              <a:gd name="connsiteY2" fmla="*/ 121014 h 416165"/>
              <a:gd name="connsiteX3" fmla="*/ 231757 w 499612"/>
              <a:gd name="connsiteY3" fmla="*/ 942 h 416165"/>
              <a:gd name="connsiteX4" fmla="*/ 416485 w 499612"/>
              <a:gd name="connsiteY4" fmla="*/ 74832 h 41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612" h="416165">
                <a:moveTo>
                  <a:pt x="499612" y="314978"/>
                </a:moveTo>
                <a:cubicBezTo>
                  <a:pt x="374921" y="377323"/>
                  <a:pt x="250230" y="439669"/>
                  <a:pt x="167103" y="407342"/>
                </a:cubicBezTo>
                <a:cubicBezTo>
                  <a:pt x="83976" y="375015"/>
                  <a:pt x="-9928" y="188747"/>
                  <a:pt x="848" y="121014"/>
                </a:cubicBezTo>
                <a:cubicBezTo>
                  <a:pt x="11624" y="53281"/>
                  <a:pt x="162484" y="8639"/>
                  <a:pt x="231757" y="942"/>
                </a:cubicBezTo>
                <a:cubicBezTo>
                  <a:pt x="301030" y="-6755"/>
                  <a:pt x="358757" y="34038"/>
                  <a:pt x="416485" y="74832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F3E56A-5A9D-42DB-A3A1-87A10B6DBF31}"/>
              </a:ext>
            </a:extLst>
          </p:cNvPr>
          <p:cNvSpPr txBox="1"/>
          <p:nvPr/>
        </p:nvSpPr>
        <p:spPr>
          <a:xfrm rot="21598460">
            <a:off x="7843360" y="9565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AA13D9-E8D9-419F-88F5-20E3F85B050D}"/>
              </a:ext>
            </a:extLst>
          </p:cNvPr>
          <p:cNvSpPr txBox="1"/>
          <p:nvPr/>
        </p:nvSpPr>
        <p:spPr>
          <a:xfrm>
            <a:off x="1303258" y="2566673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a(</a:t>
            </a:r>
            <a:r>
              <a:rPr lang="en-US" dirty="0" err="1"/>
              <a:t>a|b</a:t>
            </a:r>
            <a:r>
              <a:rPr lang="en-US" dirty="0"/>
              <a:t>)*(baba)+(</a:t>
            </a:r>
            <a:r>
              <a:rPr lang="en-US" dirty="0" err="1"/>
              <a:t>a|b</a:t>
            </a:r>
            <a:r>
              <a:rPr lang="en-US" dirty="0"/>
              <a:t>)*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E8E70A-E025-4511-ABFC-6A38694A18B5}"/>
              </a:ext>
            </a:extLst>
          </p:cNvPr>
          <p:cNvSpPr txBox="1"/>
          <p:nvPr/>
        </p:nvSpPr>
        <p:spPr>
          <a:xfrm>
            <a:off x="4030301" y="101038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858D57-1A57-4414-8377-F283DDF0F298}"/>
              </a:ext>
            </a:extLst>
          </p:cNvPr>
          <p:cNvSpPr/>
          <p:nvPr/>
        </p:nvSpPr>
        <p:spPr>
          <a:xfrm>
            <a:off x="4304146" y="1856509"/>
            <a:ext cx="3676072" cy="859193"/>
          </a:xfrm>
          <a:custGeom>
            <a:avLst/>
            <a:gdLst>
              <a:gd name="connsiteX0" fmla="*/ 3676072 w 3676072"/>
              <a:gd name="connsiteY0" fmla="*/ 0 h 859193"/>
              <a:gd name="connsiteX1" fmla="*/ 1237672 w 3676072"/>
              <a:gd name="connsiteY1" fmla="*/ 858982 h 859193"/>
              <a:gd name="connsiteX2" fmla="*/ 0 w 3676072"/>
              <a:gd name="connsiteY2" fmla="*/ 64655 h 85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6072" h="859193">
                <a:moveTo>
                  <a:pt x="3676072" y="0"/>
                </a:moveTo>
                <a:cubicBezTo>
                  <a:pt x="2763211" y="424103"/>
                  <a:pt x="1850351" y="848206"/>
                  <a:pt x="1237672" y="858982"/>
                </a:cubicBezTo>
                <a:cubicBezTo>
                  <a:pt x="624993" y="869758"/>
                  <a:pt x="312496" y="467206"/>
                  <a:pt x="0" y="6465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5AAE39-D077-44C6-AEEA-1A15BDF0C1CF}"/>
              </a:ext>
            </a:extLst>
          </p:cNvPr>
          <p:cNvSpPr txBox="1"/>
          <p:nvPr/>
        </p:nvSpPr>
        <p:spPr>
          <a:xfrm>
            <a:off x="6544251" y="213124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102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8E147455-154C-4C5A-BCAA-417E0C743BA6}"/>
              </a:ext>
            </a:extLst>
          </p:cNvPr>
          <p:cNvSpPr/>
          <p:nvPr/>
        </p:nvSpPr>
        <p:spPr>
          <a:xfrm>
            <a:off x="1541408" y="128201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5168E48-3CAD-4DAB-8682-6F26FD353CF1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644075" y="1510611"/>
            <a:ext cx="8973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88A0EB-E2E9-4D5B-967E-C221E2F30A13}"/>
              </a:ext>
            </a:extLst>
          </p:cNvPr>
          <p:cNvCxnSpPr>
            <a:cxnSpLocks/>
            <a:stCxn id="121" idx="6"/>
            <a:endCxn id="137" idx="2"/>
          </p:cNvCxnSpPr>
          <p:nvPr/>
        </p:nvCxnSpPr>
        <p:spPr>
          <a:xfrm>
            <a:off x="1998608" y="1510611"/>
            <a:ext cx="743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99C0C8A-9247-4B3F-962A-07EC99F56D36}"/>
              </a:ext>
            </a:extLst>
          </p:cNvPr>
          <p:cNvSpPr txBox="1"/>
          <p:nvPr/>
        </p:nvSpPr>
        <p:spPr>
          <a:xfrm>
            <a:off x="2230791" y="12606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B2887B-1B82-45BC-A46F-A21222FAFF66}"/>
              </a:ext>
            </a:extLst>
          </p:cNvPr>
          <p:cNvSpPr txBox="1"/>
          <p:nvPr/>
        </p:nvSpPr>
        <p:spPr>
          <a:xfrm>
            <a:off x="243307" y="197690"/>
            <a:ext cx="28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Homework#1. Problem #3(2)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E5881E0-68ED-47D7-A3B5-CB4DCE2ED36F}"/>
              </a:ext>
            </a:extLst>
          </p:cNvPr>
          <p:cNvSpPr/>
          <p:nvPr/>
        </p:nvSpPr>
        <p:spPr>
          <a:xfrm>
            <a:off x="2741775" y="128201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BC75F616-1D87-4572-8231-E589AF7F2182}"/>
              </a:ext>
            </a:extLst>
          </p:cNvPr>
          <p:cNvSpPr/>
          <p:nvPr/>
        </p:nvSpPr>
        <p:spPr>
          <a:xfrm>
            <a:off x="3951376" y="128201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C8B424-DD99-4C46-B9C2-2D2D7820F05F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>
            <a:off x="3198975" y="1510611"/>
            <a:ext cx="752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28672E6-27F7-4BFF-BA39-CBBE9F5B8F89}"/>
              </a:ext>
            </a:extLst>
          </p:cNvPr>
          <p:cNvSpPr txBox="1"/>
          <p:nvPr/>
        </p:nvSpPr>
        <p:spPr>
          <a:xfrm>
            <a:off x="3481946" y="12820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B5E31A6-F898-4A66-AA71-CC94F5C8EF2A}"/>
              </a:ext>
            </a:extLst>
          </p:cNvPr>
          <p:cNvGrpSpPr/>
          <p:nvPr/>
        </p:nvGrpSpPr>
        <p:grpSpPr>
          <a:xfrm>
            <a:off x="5154624" y="1282011"/>
            <a:ext cx="457200" cy="457200"/>
            <a:chOff x="10546500" y="2963753"/>
            <a:chExt cx="457200" cy="457200"/>
          </a:xfrm>
        </p:grpSpPr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7361ABFB-AB2B-4694-88AE-C90A2925CD8E}"/>
                </a:ext>
              </a:extLst>
            </p:cNvPr>
            <p:cNvSpPr/>
            <p:nvPr/>
          </p:nvSpPr>
          <p:spPr>
            <a:xfrm>
              <a:off x="10546500" y="296375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3A6AD84C-A4FF-4106-ABE9-A47872576E86}"/>
                </a:ext>
              </a:extLst>
            </p:cNvPr>
            <p:cNvSpPr/>
            <p:nvPr/>
          </p:nvSpPr>
          <p:spPr>
            <a:xfrm>
              <a:off x="10592868" y="3009473"/>
              <a:ext cx="365760" cy="36576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BC88897-4257-4730-9BCE-2CCB75A8BB04}"/>
              </a:ext>
            </a:extLst>
          </p:cNvPr>
          <p:cNvCxnSpPr>
            <a:cxnSpLocks/>
          </p:cNvCxnSpPr>
          <p:nvPr/>
        </p:nvCxnSpPr>
        <p:spPr>
          <a:xfrm>
            <a:off x="4417810" y="1510611"/>
            <a:ext cx="7431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8C6F225-3E5C-451A-83BF-A3C7608D973A}"/>
              </a:ext>
            </a:extLst>
          </p:cNvPr>
          <p:cNvSpPr txBox="1"/>
          <p:nvPr/>
        </p:nvSpPr>
        <p:spPr>
          <a:xfrm>
            <a:off x="4649993" y="12606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87AD19B8-84AA-4468-ADCE-990DCFE2DB5E}"/>
              </a:ext>
            </a:extLst>
          </p:cNvPr>
          <p:cNvSpPr/>
          <p:nvPr/>
        </p:nvSpPr>
        <p:spPr>
          <a:xfrm>
            <a:off x="2691662" y="224803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9E54187-7067-492C-AFD3-B96331B2BC23}"/>
              </a:ext>
            </a:extLst>
          </p:cNvPr>
          <p:cNvCxnSpPr>
            <a:cxnSpLocks/>
            <a:stCxn id="121" idx="6"/>
            <a:endCxn id="200" idx="2"/>
          </p:cNvCxnSpPr>
          <p:nvPr/>
        </p:nvCxnSpPr>
        <p:spPr>
          <a:xfrm>
            <a:off x="1998608" y="1510611"/>
            <a:ext cx="693054" cy="966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E6B96396-5899-481B-A69A-F21BA868B90F}"/>
              </a:ext>
            </a:extLst>
          </p:cNvPr>
          <p:cNvSpPr txBox="1"/>
          <p:nvPr/>
        </p:nvSpPr>
        <p:spPr>
          <a:xfrm>
            <a:off x="2337863" y="18686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28016E-8B24-4B51-ABB3-6F91944DACA2}"/>
              </a:ext>
            </a:extLst>
          </p:cNvPr>
          <p:cNvSpPr/>
          <p:nvPr/>
        </p:nvSpPr>
        <p:spPr>
          <a:xfrm>
            <a:off x="1874982" y="1116961"/>
            <a:ext cx="942109" cy="231548"/>
          </a:xfrm>
          <a:custGeom>
            <a:avLst/>
            <a:gdLst>
              <a:gd name="connsiteX0" fmla="*/ 942109 w 942109"/>
              <a:gd name="connsiteY0" fmla="*/ 231548 h 231548"/>
              <a:gd name="connsiteX1" fmla="*/ 526472 w 942109"/>
              <a:gd name="connsiteY1" fmla="*/ 639 h 231548"/>
              <a:gd name="connsiteX2" fmla="*/ 0 w 942109"/>
              <a:gd name="connsiteY2" fmla="*/ 176130 h 2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109" h="231548">
                <a:moveTo>
                  <a:pt x="942109" y="231548"/>
                </a:moveTo>
                <a:cubicBezTo>
                  <a:pt x="812799" y="120711"/>
                  <a:pt x="683490" y="9875"/>
                  <a:pt x="526472" y="639"/>
                </a:cubicBezTo>
                <a:cubicBezTo>
                  <a:pt x="369454" y="-8597"/>
                  <a:pt x="184727" y="83766"/>
                  <a:pt x="0" y="17613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5F51B3-13ED-4020-89E1-0592F0AB1BED}"/>
              </a:ext>
            </a:extLst>
          </p:cNvPr>
          <p:cNvSpPr/>
          <p:nvPr/>
        </p:nvSpPr>
        <p:spPr>
          <a:xfrm>
            <a:off x="1688732" y="897406"/>
            <a:ext cx="2393741" cy="432631"/>
          </a:xfrm>
          <a:custGeom>
            <a:avLst/>
            <a:gdLst>
              <a:gd name="connsiteX0" fmla="*/ 2393741 w 2393741"/>
              <a:gd name="connsiteY0" fmla="*/ 432631 h 432631"/>
              <a:gd name="connsiteX1" fmla="*/ 1525522 w 2393741"/>
              <a:gd name="connsiteY1" fmla="*/ 35467 h 432631"/>
              <a:gd name="connsiteX2" fmla="*/ 250904 w 2393741"/>
              <a:gd name="connsiteY2" fmla="*/ 63176 h 432631"/>
              <a:gd name="connsiteX3" fmla="*/ 19995 w 2393741"/>
              <a:gd name="connsiteY3" fmla="*/ 423394 h 43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741" h="432631">
                <a:moveTo>
                  <a:pt x="2393741" y="432631"/>
                </a:moveTo>
                <a:cubicBezTo>
                  <a:pt x="2138201" y="264837"/>
                  <a:pt x="1882661" y="97043"/>
                  <a:pt x="1525522" y="35467"/>
                </a:cubicBezTo>
                <a:cubicBezTo>
                  <a:pt x="1168383" y="-26109"/>
                  <a:pt x="501825" y="-1478"/>
                  <a:pt x="250904" y="63176"/>
                </a:cubicBezTo>
                <a:cubicBezTo>
                  <a:pt x="-17" y="127830"/>
                  <a:pt x="-29266" y="377212"/>
                  <a:pt x="19995" y="42339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796966A-CBF5-49F4-B5E4-42B1D2489E15}"/>
              </a:ext>
            </a:extLst>
          </p:cNvPr>
          <p:cNvSpPr txBox="1"/>
          <p:nvPr/>
        </p:nvSpPr>
        <p:spPr>
          <a:xfrm>
            <a:off x="3311961" y="7343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024FA9B-25A0-43D8-A198-2E493C5AB12C}"/>
              </a:ext>
            </a:extLst>
          </p:cNvPr>
          <p:cNvSpPr txBox="1"/>
          <p:nvPr/>
        </p:nvSpPr>
        <p:spPr>
          <a:xfrm>
            <a:off x="2541449" y="9795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6EFA46F-A95B-4A8C-BA27-5080C5044DEE}"/>
              </a:ext>
            </a:extLst>
          </p:cNvPr>
          <p:cNvCxnSpPr>
            <a:cxnSpLocks/>
            <a:stCxn id="200" idx="0"/>
            <a:endCxn id="137" idx="4"/>
          </p:cNvCxnSpPr>
          <p:nvPr/>
        </p:nvCxnSpPr>
        <p:spPr>
          <a:xfrm flipV="1">
            <a:off x="2920262" y="1739211"/>
            <a:ext cx="50113" cy="508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E2EB72C-A67F-4205-8C22-C41A5B7B85B7}"/>
              </a:ext>
            </a:extLst>
          </p:cNvPr>
          <p:cNvSpPr txBox="1"/>
          <p:nvPr/>
        </p:nvSpPr>
        <p:spPr>
          <a:xfrm>
            <a:off x="2928012" y="1880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275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011B8CB-4DB5-4F2E-8DFF-B57B6494C8CE}"/>
              </a:ext>
            </a:extLst>
          </p:cNvPr>
          <p:cNvSpPr/>
          <p:nvPr/>
        </p:nvSpPr>
        <p:spPr>
          <a:xfrm>
            <a:off x="1453662" y="944880"/>
            <a:ext cx="914400" cy="914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0B20B9-36C3-47D2-8508-D5C290127AD9}"/>
              </a:ext>
            </a:extLst>
          </p:cNvPr>
          <p:cNvGrpSpPr/>
          <p:nvPr/>
        </p:nvGrpSpPr>
        <p:grpSpPr>
          <a:xfrm>
            <a:off x="6753665" y="3732630"/>
            <a:ext cx="914400" cy="914400"/>
            <a:chOff x="1910862" y="3514580"/>
            <a:chExt cx="914400" cy="91440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8BF135E-3F2B-4BD6-A749-A58BC0B7FC8D}"/>
                </a:ext>
              </a:extLst>
            </p:cNvPr>
            <p:cNvSpPr/>
            <p:nvPr/>
          </p:nvSpPr>
          <p:spPr>
            <a:xfrm>
              <a:off x="1910862" y="3514580"/>
              <a:ext cx="914400" cy="914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C63386E-4D76-4DDE-A865-86D755D7818A}"/>
                </a:ext>
              </a:extLst>
            </p:cNvPr>
            <p:cNvSpPr/>
            <p:nvPr/>
          </p:nvSpPr>
          <p:spPr>
            <a:xfrm>
              <a:off x="2006990" y="3610708"/>
              <a:ext cx="731520" cy="7315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BEC1E05-F5C4-4563-A6BD-22B94C98EA07}"/>
              </a:ext>
            </a:extLst>
          </p:cNvPr>
          <p:cNvSpPr/>
          <p:nvPr/>
        </p:nvSpPr>
        <p:spPr>
          <a:xfrm>
            <a:off x="3130062" y="3189851"/>
            <a:ext cx="914400" cy="914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385E00-A615-47F1-B760-FE6E02C6A004}"/>
              </a:ext>
            </a:extLst>
          </p:cNvPr>
          <p:cNvGrpSpPr/>
          <p:nvPr/>
        </p:nvGrpSpPr>
        <p:grpSpPr>
          <a:xfrm>
            <a:off x="4811595" y="1892106"/>
            <a:ext cx="914400" cy="914400"/>
            <a:chOff x="1910862" y="3514580"/>
            <a:chExt cx="914400" cy="9144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B3711E7-C55B-432C-B380-2D0A2B3F0DD7}"/>
                </a:ext>
              </a:extLst>
            </p:cNvPr>
            <p:cNvSpPr/>
            <p:nvPr/>
          </p:nvSpPr>
          <p:spPr>
            <a:xfrm>
              <a:off x="1910862" y="3514580"/>
              <a:ext cx="914400" cy="914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5FC66DA-1E46-49E3-851C-3A38C754D730}"/>
                </a:ext>
              </a:extLst>
            </p:cNvPr>
            <p:cNvSpPr/>
            <p:nvPr/>
          </p:nvSpPr>
          <p:spPr>
            <a:xfrm>
              <a:off x="2006990" y="3610708"/>
              <a:ext cx="731520" cy="7315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38D48-207F-4E97-BF43-6D4D155D99F6}"/>
              </a:ext>
            </a:extLst>
          </p:cNvPr>
          <p:cNvGrpSpPr/>
          <p:nvPr/>
        </p:nvGrpSpPr>
        <p:grpSpPr>
          <a:xfrm>
            <a:off x="3130062" y="270804"/>
            <a:ext cx="914400" cy="914400"/>
            <a:chOff x="1910862" y="3514580"/>
            <a:chExt cx="914400" cy="9144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BB291C91-287C-4F21-84B0-1DE832EACA9D}"/>
                </a:ext>
              </a:extLst>
            </p:cNvPr>
            <p:cNvSpPr/>
            <p:nvPr/>
          </p:nvSpPr>
          <p:spPr>
            <a:xfrm>
              <a:off x="1910862" y="3514580"/>
              <a:ext cx="914400" cy="914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9000C83C-DAB9-4FF6-88D5-575962E5FCE0}"/>
                </a:ext>
              </a:extLst>
            </p:cNvPr>
            <p:cNvSpPr/>
            <p:nvPr/>
          </p:nvSpPr>
          <p:spPr>
            <a:xfrm>
              <a:off x="2006990" y="3610708"/>
              <a:ext cx="731520" cy="7315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73AA2-C17F-4A4B-B461-A90DB4B23A5C}"/>
              </a:ext>
            </a:extLst>
          </p:cNvPr>
          <p:cNvGrpSpPr/>
          <p:nvPr/>
        </p:nvGrpSpPr>
        <p:grpSpPr>
          <a:xfrm>
            <a:off x="9061940" y="1871000"/>
            <a:ext cx="914400" cy="914400"/>
            <a:chOff x="1910862" y="3514580"/>
            <a:chExt cx="914400" cy="914400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3C0FC165-C07E-4072-AA0C-E34DFFBE8A07}"/>
                </a:ext>
              </a:extLst>
            </p:cNvPr>
            <p:cNvSpPr/>
            <p:nvPr/>
          </p:nvSpPr>
          <p:spPr>
            <a:xfrm>
              <a:off x="1910862" y="3514580"/>
              <a:ext cx="914400" cy="9144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859A7CE8-A199-47F0-BCB1-F67F947D0FAF}"/>
                </a:ext>
              </a:extLst>
            </p:cNvPr>
            <p:cNvSpPr/>
            <p:nvPr/>
          </p:nvSpPr>
          <p:spPr>
            <a:xfrm>
              <a:off x="2006990" y="3610708"/>
              <a:ext cx="731520" cy="7315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5B9CBE-BF52-48DA-A366-B4A8C3EF8F9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20505" y="1402080"/>
            <a:ext cx="93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93FE63-BE2D-423F-A751-12AC355929E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68062" y="728006"/>
            <a:ext cx="762000" cy="67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230EF5-083E-41C4-BF4A-6AB420F324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368062" y="1402080"/>
            <a:ext cx="762000" cy="2244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890229B-36E0-4D48-A1B7-D5BB55D3FF31}"/>
              </a:ext>
            </a:extLst>
          </p:cNvPr>
          <p:cNvSpPr/>
          <p:nvPr/>
        </p:nvSpPr>
        <p:spPr>
          <a:xfrm>
            <a:off x="4832836" y="4445400"/>
            <a:ext cx="914400" cy="914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22D9BA8-0FC8-4A61-90E7-438393980048}"/>
              </a:ext>
            </a:extLst>
          </p:cNvPr>
          <p:cNvSpPr/>
          <p:nvPr/>
        </p:nvSpPr>
        <p:spPr>
          <a:xfrm>
            <a:off x="4806462" y="3200404"/>
            <a:ext cx="914400" cy="914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4AA9F-435A-4133-B796-5B65599797B5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044462" y="2412608"/>
            <a:ext cx="762000" cy="123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C5EEF0-BB87-486C-A47A-F3CDC9CA9767}"/>
              </a:ext>
            </a:extLst>
          </p:cNvPr>
          <p:cNvCxnSpPr>
            <a:cxnSpLocks/>
            <a:stCxn id="9" idx="6"/>
            <a:endCxn id="36" idx="2"/>
          </p:cNvCxnSpPr>
          <p:nvPr/>
        </p:nvCxnSpPr>
        <p:spPr>
          <a:xfrm>
            <a:off x="4044462" y="3647051"/>
            <a:ext cx="762000" cy="10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6D195-FB04-4536-ABF6-FF198401F132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4044462" y="3647051"/>
            <a:ext cx="788374" cy="1255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695D62-C0E5-4211-8CF7-86D7CAF4CC3A}"/>
              </a:ext>
            </a:extLst>
          </p:cNvPr>
          <p:cNvCxnSpPr>
            <a:stCxn id="36" idx="6"/>
            <a:endCxn id="6" idx="2"/>
          </p:cNvCxnSpPr>
          <p:nvPr/>
        </p:nvCxnSpPr>
        <p:spPr>
          <a:xfrm>
            <a:off x="5720862" y="3657604"/>
            <a:ext cx="1032803" cy="532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27927E-426D-4B97-BDCA-7C481A3250C7}"/>
              </a:ext>
            </a:extLst>
          </p:cNvPr>
          <p:cNvCxnSpPr>
            <a:stCxn id="35" idx="6"/>
            <a:endCxn id="6" idx="2"/>
          </p:cNvCxnSpPr>
          <p:nvPr/>
        </p:nvCxnSpPr>
        <p:spPr>
          <a:xfrm flipV="1">
            <a:off x="5747236" y="4189830"/>
            <a:ext cx="1006429" cy="712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E9306B-166A-434E-9B0C-CF63AD2F4F24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5725995" y="2328200"/>
            <a:ext cx="3335945" cy="21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9E5D06-FCAB-4FB6-9C11-40BABC77DFF6}"/>
              </a:ext>
            </a:extLst>
          </p:cNvPr>
          <p:cNvCxnSpPr>
            <a:stCxn id="6" idx="7"/>
            <a:endCxn id="19" idx="3"/>
          </p:cNvCxnSpPr>
          <p:nvPr/>
        </p:nvCxnSpPr>
        <p:spPr>
          <a:xfrm flipV="1">
            <a:off x="7534154" y="2651489"/>
            <a:ext cx="1661697" cy="1215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54E8EEF-3ED4-4887-830D-96C5234F4F65}"/>
              </a:ext>
            </a:extLst>
          </p:cNvPr>
          <p:cNvSpPr/>
          <p:nvPr/>
        </p:nvSpPr>
        <p:spPr>
          <a:xfrm>
            <a:off x="4051495" y="543551"/>
            <a:ext cx="5261317" cy="1454061"/>
          </a:xfrm>
          <a:custGeom>
            <a:avLst/>
            <a:gdLst>
              <a:gd name="connsiteX0" fmla="*/ 0 w 5261317"/>
              <a:gd name="connsiteY0" fmla="*/ 89495 h 1454061"/>
              <a:gd name="connsiteX1" fmla="*/ 3390314 w 5261317"/>
              <a:gd name="connsiteY1" fmla="*/ 145766 h 1454061"/>
              <a:gd name="connsiteX2" fmla="*/ 5261317 w 5261317"/>
              <a:gd name="connsiteY2" fmla="*/ 1454061 h 145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1317" h="1454061">
                <a:moveTo>
                  <a:pt x="0" y="89495"/>
                </a:moveTo>
                <a:cubicBezTo>
                  <a:pt x="1256714" y="3916"/>
                  <a:pt x="2513428" y="-81662"/>
                  <a:pt x="3390314" y="145766"/>
                </a:cubicBezTo>
                <a:cubicBezTo>
                  <a:pt x="4267200" y="373194"/>
                  <a:pt x="4808806" y="1271181"/>
                  <a:pt x="5261317" y="145406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EB9540C-E32A-4A52-9EAC-E647963BC2E8}"/>
              </a:ext>
            </a:extLst>
          </p:cNvPr>
          <p:cNvSpPr/>
          <p:nvPr/>
        </p:nvSpPr>
        <p:spPr>
          <a:xfrm>
            <a:off x="3265268" y="1069145"/>
            <a:ext cx="971746" cy="1015182"/>
          </a:xfrm>
          <a:custGeom>
            <a:avLst/>
            <a:gdLst>
              <a:gd name="connsiteX0" fmla="*/ 195384 w 971746"/>
              <a:gd name="connsiteY0" fmla="*/ 126609 h 1015182"/>
              <a:gd name="connsiteX1" fmla="*/ 12504 w 971746"/>
              <a:gd name="connsiteY1" fmla="*/ 759655 h 1015182"/>
              <a:gd name="connsiteX2" fmla="*/ 504874 w 971746"/>
              <a:gd name="connsiteY2" fmla="*/ 1012873 h 1015182"/>
              <a:gd name="connsiteX3" fmla="*/ 969107 w 971746"/>
              <a:gd name="connsiteY3" fmla="*/ 633046 h 1015182"/>
              <a:gd name="connsiteX4" fmla="*/ 659618 w 971746"/>
              <a:gd name="connsiteY4" fmla="*/ 0 h 101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746" h="1015182">
                <a:moveTo>
                  <a:pt x="195384" y="126609"/>
                </a:moveTo>
                <a:cubicBezTo>
                  <a:pt x="78153" y="369276"/>
                  <a:pt x="-39078" y="611944"/>
                  <a:pt x="12504" y="759655"/>
                </a:cubicBezTo>
                <a:cubicBezTo>
                  <a:pt x="64086" y="907366"/>
                  <a:pt x="345440" y="1033975"/>
                  <a:pt x="504874" y="1012873"/>
                </a:cubicBezTo>
                <a:cubicBezTo>
                  <a:pt x="664308" y="991771"/>
                  <a:pt x="943316" y="801858"/>
                  <a:pt x="969107" y="633046"/>
                </a:cubicBezTo>
                <a:cubicBezTo>
                  <a:pt x="994898" y="464234"/>
                  <a:pt x="827258" y="232117"/>
                  <a:pt x="659618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245D484-DC2B-42D0-87B6-5CC376017981}"/>
              </a:ext>
            </a:extLst>
          </p:cNvPr>
          <p:cNvSpPr/>
          <p:nvPr/>
        </p:nvSpPr>
        <p:spPr>
          <a:xfrm>
            <a:off x="6849793" y="4492322"/>
            <a:ext cx="971746" cy="1015182"/>
          </a:xfrm>
          <a:custGeom>
            <a:avLst/>
            <a:gdLst>
              <a:gd name="connsiteX0" fmla="*/ 195384 w 971746"/>
              <a:gd name="connsiteY0" fmla="*/ 126609 h 1015182"/>
              <a:gd name="connsiteX1" fmla="*/ 12504 w 971746"/>
              <a:gd name="connsiteY1" fmla="*/ 759655 h 1015182"/>
              <a:gd name="connsiteX2" fmla="*/ 504874 w 971746"/>
              <a:gd name="connsiteY2" fmla="*/ 1012873 h 1015182"/>
              <a:gd name="connsiteX3" fmla="*/ 969107 w 971746"/>
              <a:gd name="connsiteY3" fmla="*/ 633046 h 1015182"/>
              <a:gd name="connsiteX4" fmla="*/ 659618 w 971746"/>
              <a:gd name="connsiteY4" fmla="*/ 0 h 101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746" h="1015182">
                <a:moveTo>
                  <a:pt x="195384" y="126609"/>
                </a:moveTo>
                <a:cubicBezTo>
                  <a:pt x="78153" y="369276"/>
                  <a:pt x="-39078" y="611944"/>
                  <a:pt x="12504" y="759655"/>
                </a:cubicBezTo>
                <a:cubicBezTo>
                  <a:pt x="64086" y="907366"/>
                  <a:pt x="345440" y="1033975"/>
                  <a:pt x="504874" y="1012873"/>
                </a:cubicBezTo>
                <a:cubicBezTo>
                  <a:pt x="664308" y="991771"/>
                  <a:pt x="943316" y="801858"/>
                  <a:pt x="969107" y="633046"/>
                </a:cubicBezTo>
                <a:cubicBezTo>
                  <a:pt x="994898" y="464234"/>
                  <a:pt x="827258" y="232117"/>
                  <a:pt x="659618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431770-C14C-446A-9540-177F0C76BC12}"/>
              </a:ext>
            </a:extLst>
          </p:cNvPr>
          <p:cNvSpPr/>
          <p:nvPr/>
        </p:nvSpPr>
        <p:spPr>
          <a:xfrm rot="10800000">
            <a:off x="4610054" y="1001180"/>
            <a:ext cx="971746" cy="1015182"/>
          </a:xfrm>
          <a:custGeom>
            <a:avLst/>
            <a:gdLst>
              <a:gd name="connsiteX0" fmla="*/ 195384 w 971746"/>
              <a:gd name="connsiteY0" fmla="*/ 126609 h 1015182"/>
              <a:gd name="connsiteX1" fmla="*/ 12504 w 971746"/>
              <a:gd name="connsiteY1" fmla="*/ 759655 h 1015182"/>
              <a:gd name="connsiteX2" fmla="*/ 504874 w 971746"/>
              <a:gd name="connsiteY2" fmla="*/ 1012873 h 1015182"/>
              <a:gd name="connsiteX3" fmla="*/ 969107 w 971746"/>
              <a:gd name="connsiteY3" fmla="*/ 633046 h 1015182"/>
              <a:gd name="connsiteX4" fmla="*/ 659618 w 971746"/>
              <a:gd name="connsiteY4" fmla="*/ 0 h 101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746" h="1015182">
                <a:moveTo>
                  <a:pt x="195384" y="126609"/>
                </a:moveTo>
                <a:cubicBezTo>
                  <a:pt x="78153" y="369276"/>
                  <a:pt x="-39078" y="611944"/>
                  <a:pt x="12504" y="759655"/>
                </a:cubicBezTo>
                <a:cubicBezTo>
                  <a:pt x="64086" y="907366"/>
                  <a:pt x="345440" y="1033975"/>
                  <a:pt x="504874" y="1012873"/>
                </a:cubicBezTo>
                <a:cubicBezTo>
                  <a:pt x="664308" y="991771"/>
                  <a:pt x="943316" y="801858"/>
                  <a:pt x="969107" y="633046"/>
                </a:cubicBezTo>
                <a:cubicBezTo>
                  <a:pt x="994898" y="464234"/>
                  <a:pt x="827258" y="232117"/>
                  <a:pt x="659618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1B03AD-7F54-4896-97D3-465BFE9D59FB}"/>
              </a:ext>
            </a:extLst>
          </p:cNvPr>
          <p:cNvSpPr txBox="1"/>
          <p:nvPr/>
        </p:nvSpPr>
        <p:spPr>
          <a:xfrm>
            <a:off x="2368062" y="66948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1…9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EA33AE-D2B4-470F-8182-FD68D08C6005}"/>
              </a:ext>
            </a:extLst>
          </p:cNvPr>
          <p:cNvSpPr txBox="1"/>
          <p:nvPr/>
        </p:nvSpPr>
        <p:spPr>
          <a:xfrm>
            <a:off x="3447966" y="168057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73F641-D6E0-4F3B-8F6A-1F3844685E0A}"/>
              </a:ext>
            </a:extLst>
          </p:cNvPr>
          <p:cNvSpPr txBox="1"/>
          <p:nvPr/>
        </p:nvSpPr>
        <p:spPr>
          <a:xfrm>
            <a:off x="2436331" y="2533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5BDA33-6F60-4CE5-A747-8C00E4CC00A7}"/>
              </a:ext>
            </a:extLst>
          </p:cNvPr>
          <p:cNvSpPr txBox="1"/>
          <p:nvPr/>
        </p:nvSpPr>
        <p:spPr>
          <a:xfrm>
            <a:off x="3927596" y="271802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F3CA4A-5671-4130-A590-25B4AAA396C4}"/>
              </a:ext>
            </a:extLst>
          </p:cNvPr>
          <p:cNvSpPr txBox="1"/>
          <p:nvPr/>
        </p:nvSpPr>
        <p:spPr>
          <a:xfrm>
            <a:off x="5525118" y="106504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2DBD13-A2E1-43CA-856A-539A92956498}"/>
              </a:ext>
            </a:extLst>
          </p:cNvPr>
          <p:cNvSpPr txBox="1"/>
          <p:nvPr/>
        </p:nvSpPr>
        <p:spPr>
          <a:xfrm>
            <a:off x="4320229" y="334933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FA8AFF-9FB8-45A1-91A9-620332F2CA5C}"/>
              </a:ext>
            </a:extLst>
          </p:cNvPr>
          <p:cNvSpPr txBox="1"/>
          <p:nvPr/>
        </p:nvSpPr>
        <p:spPr>
          <a:xfrm>
            <a:off x="4448838" y="40620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391B8E-5EAA-4EB6-B7EC-C97E96E4C32B}"/>
              </a:ext>
            </a:extLst>
          </p:cNvPr>
          <p:cNvSpPr txBox="1"/>
          <p:nvPr/>
        </p:nvSpPr>
        <p:spPr>
          <a:xfrm>
            <a:off x="5812891" y="348871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0…9a…</a:t>
            </a:r>
            <a:r>
              <a:rPr lang="en-US" dirty="0" err="1"/>
              <a:t>fA</a:t>
            </a:r>
            <a:r>
              <a:rPr lang="en-US" dirty="0"/>
              <a:t>…F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2ECDA6-DA84-44F2-AEFA-B40312189D34}"/>
              </a:ext>
            </a:extLst>
          </p:cNvPr>
          <p:cNvSpPr txBox="1"/>
          <p:nvPr/>
        </p:nvSpPr>
        <p:spPr>
          <a:xfrm>
            <a:off x="6849793" y="551627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0…9a…</a:t>
            </a:r>
            <a:r>
              <a:rPr lang="en-US" dirty="0" err="1"/>
              <a:t>fA</a:t>
            </a:r>
            <a:r>
              <a:rPr lang="en-US" dirty="0"/>
              <a:t>…F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39A90-0BDF-4EBD-8B61-93439FC46E3D}"/>
              </a:ext>
            </a:extLst>
          </p:cNvPr>
          <p:cNvSpPr txBox="1"/>
          <p:nvPr/>
        </p:nvSpPr>
        <p:spPr>
          <a:xfrm>
            <a:off x="5652513" y="441898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0…9a…</a:t>
            </a:r>
            <a:r>
              <a:rPr lang="en-US" dirty="0" err="1"/>
              <a:t>fA</a:t>
            </a:r>
            <a:r>
              <a:rPr lang="en-US" dirty="0"/>
              <a:t>…F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F2DA42-EA7F-4C88-95A6-C36EC3D46E31}"/>
              </a:ext>
            </a:extLst>
          </p:cNvPr>
          <p:cNvSpPr txBox="1"/>
          <p:nvPr/>
        </p:nvSpPr>
        <p:spPr>
          <a:xfrm>
            <a:off x="6849793" y="20221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u|U|l|L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C3D6E3-E333-4578-8A85-F744D9BAD847}"/>
              </a:ext>
            </a:extLst>
          </p:cNvPr>
          <p:cNvSpPr txBox="1"/>
          <p:nvPr/>
        </p:nvSpPr>
        <p:spPr>
          <a:xfrm>
            <a:off x="8236021" y="7466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u|U|l|L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F17ED3-6F89-4DE6-B828-24198C87D143}"/>
              </a:ext>
            </a:extLst>
          </p:cNvPr>
          <p:cNvSpPr txBox="1"/>
          <p:nvPr/>
        </p:nvSpPr>
        <p:spPr>
          <a:xfrm>
            <a:off x="8100800" y="3363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u|U|l|L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7314CD-AEA3-493E-B6DB-407B4C0CC377}"/>
              </a:ext>
            </a:extLst>
          </p:cNvPr>
          <p:cNvSpPr/>
          <p:nvPr/>
        </p:nvSpPr>
        <p:spPr>
          <a:xfrm>
            <a:off x="49772" y="6049241"/>
            <a:ext cx="6046228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([1-9][0-9]*|0[0-7]*|(0x|0X)[0-9a-fA-F]*)(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u|U|l|L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b="1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FC2176-C278-462D-863B-F6E3AF4671CA}"/>
              </a:ext>
            </a:extLst>
          </p:cNvPr>
          <p:cNvSpPr txBox="1"/>
          <p:nvPr/>
        </p:nvSpPr>
        <p:spPr>
          <a:xfrm>
            <a:off x="155561" y="109939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Homework#1. Problem #4</a:t>
            </a:r>
          </a:p>
        </p:txBody>
      </p:sp>
    </p:spTree>
    <p:extLst>
      <p:ext uri="{BB962C8B-B14F-4D97-AF65-F5344CB8AC3E}">
        <p14:creationId xmlns:p14="http://schemas.microsoft.com/office/powerpoint/2010/main" val="25156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87314CD-AEA3-493E-B6DB-407B4C0CC377}"/>
              </a:ext>
            </a:extLst>
          </p:cNvPr>
          <p:cNvSpPr/>
          <p:nvPr/>
        </p:nvSpPr>
        <p:spPr>
          <a:xfrm>
            <a:off x="6869391" y="5892223"/>
            <a:ext cx="6046228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/\*</a:t>
            </a:r>
            <a:r>
              <a:rPr lang="pl-PL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(\*[^\/]|\/|[a-z]|\n|\r|\s|[0-9]|\.)*\*/</a:t>
            </a:r>
            <a:endParaRPr lang="en-US" b="1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FC2176-C278-462D-863B-F6E3AF4671CA}"/>
              </a:ext>
            </a:extLst>
          </p:cNvPr>
          <p:cNvSpPr txBox="1"/>
          <p:nvPr/>
        </p:nvSpPr>
        <p:spPr>
          <a:xfrm>
            <a:off x="155561" y="109939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Homework#1. Problem #5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19C3CA4-C0DD-4C8C-9248-FB9672D7D642}"/>
              </a:ext>
            </a:extLst>
          </p:cNvPr>
          <p:cNvGrpSpPr/>
          <p:nvPr/>
        </p:nvGrpSpPr>
        <p:grpSpPr>
          <a:xfrm>
            <a:off x="6977877" y="1283853"/>
            <a:ext cx="228600" cy="228600"/>
            <a:chOff x="10546500" y="2963753"/>
            <a:chExt cx="457200" cy="457200"/>
          </a:xfrm>
        </p:grpSpPr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5961D9F7-ED7C-49A1-A5E1-2563708CBC90}"/>
                </a:ext>
              </a:extLst>
            </p:cNvPr>
            <p:cNvSpPr/>
            <p:nvPr/>
          </p:nvSpPr>
          <p:spPr>
            <a:xfrm>
              <a:off x="10546500" y="296375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39955BCF-456E-46D8-BAF2-8E9A22E405D7}"/>
                </a:ext>
              </a:extLst>
            </p:cNvPr>
            <p:cNvSpPr/>
            <p:nvPr/>
          </p:nvSpPr>
          <p:spPr>
            <a:xfrm>
              <a:off x="10592868" y="3009473"/>
              <a:ext cx="365760" cy="36576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73AED8EF-E969-4C5F-B56A-E84E3A0B560A}"/>
              </a:ext>
            </a:extLst>
          </p:cNvPr>
          <p:cNvSpPr/>
          <p:nvPr/>
        </p:nvSpPr>
        <p:spPr>
          <a:xfrm>
            <a:off x="1199107" y="1304992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2B36BC-A364-49D9-A808-29846E1A5499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750440" y="1419292"/>
            <a:ext cx="4486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174B702-03BB-4FED-BD14-07D512ECAEE8}"/>
              </a:ext>
            </a:extLst>
          </p:cNvPr>
          <p:cNvGrpSpPr/>
          <p:nvPr/>
        </p:nvGrpSpPr>
        <p:grpSpPr>
          <a:xfrm>
            <a:off x="1427707" y="1304992"/>
            <a:ext cx="677267" cy="228600"/>
            <a:chOff x="1503204" y="3073756"/>
            <a:chExt cx="677267" cy="228600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8562F8BA-B15D-402F-AA3F-79FB77107771}"/>
                </a:ext>
              </a:extLst>
            </p:cNvPr>
            <p:cNvSpPr/>
            <p:nvPr/>
          </p:nvSpPr>
          <p:spPr>
            <a:xfrm>
              <a:off x="1951871" y="3073756"/>
              <a:ext cx="228600" cy="2286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098B7EB-4785-40A7-B74F-7902F9E16DA2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1503204" y="3188056"/>
              <a:ext cx="448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C5C7FF4-073E-4DEC-9936-52480A2BA87A}"/>
              </a:ext>
            </a:extLst>
          </p:cNvPr>
          <p:cNvGrpSpPr/>
          <p:nvPr/>
        </p:nvGrpSpPr>
        <p:grpSpPr>
          <a:xfrm>
            <a:off x="2104974" y="1304992"/>
            <a:ext cx="677267" cy="228600"/>
            <a:chOff x="1503204" y="3073756"/>
            <a:chExt cx="677267" cy="228600"/>
          </a:xfrm>
        </p:grpSpPr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E1B613B3-4005-427F-88A1-F12F974AC19C}"/>
                </a:ext>
              </a:extLst>
            </p:cNvPr>
            <p:cNvSpPr/>
            <p:nvPr/>
          </p:nvSpPr>
          <p:spPr>
            <a:xfrm>
              <a:off x="1951871" y="3073756"/>
              <a:ext cx="228600" cy="2286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34DBCAB-23EA-47FA-B1E2-89653B09C716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>
              <a:off x="1503204" y="3188056"/>
              <a:ext cx="448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F0DE262-9F04-410A-A1C0-C1160C3265D3}"/>
              </a:ext>
            </a:extLst>
          </p:cNvPr>
          <p:cNvSpPr txBox="1"/>
          <p:nvPr/>
        </p:nvSpPr>
        <p:spPr>
          <a:xfrm>
            <a:off x="1521889" y="1157682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3D885A-983A-4E20-A948-E1C7DE394F3E}"/>
              </a:ext>
            </a:extLst>
          </p:cNvPr>
          <p:cNvCxnSpPr>
            <a:cxnSpLocks/>
            <a:stCxn id="173" idx="6"/>
            <a:endCxn id="157" idx="2"/>
          </p:cNvCxnSpPr>
          <p:nvPr/>
        </p:nvCxnSpPr>
        <p:spPr>
          <a:xfrm flipV="1">
            <a:off x="6229612" y="1398153"/>
            <a:ext cx="771449" cy="4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69DBE65-C651-4C78-B644-D50782E683C0}"/>
              </a:ext>
            </a:extLst>
          </p:cNvPr>
          <p:cNvSpPr txBox="1"/>
          <p:nvPr/>
        </p:nvSpPr>
        <p:spPr>
          <a:xfrm>
            <a:off x="2167587" y="123121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</a:t>
            </a: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80ED2AC5-99BD-4301-8253-2401FF39681E}"/>
              </a:ext>
            </a:extLst>
          </p:cNvPr>
          <p:cNvSpPr/>
          <p:nvPr/>
        </p:nvSpPr>
        <p:spPr>
          <a:xfrm>
            <a:off x="5099830" y="1302329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C67190D-EC34-4430-87D5-675793E13475}"/>
              </a:ext>
            </a:extLst>
          </p:cNvPr>
          <p:cNvCxnSpPr>
            <a:cxnSpLocks/>
            <a:stCxn id="91" idx="6"/>
            <a:endCxn id="161" idx="2"/>
          </p:cNvCxnSpPr>
          <p:nvPr/>
        </p:nvCxnSpPr>
        <p:spPr>
          <a:xfrm flipV="1">
            <a:off x="2782241" y="1416629"/>
            <a:ext cx="2317589" cy="2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0DAE1794-BBBE-4FC8-A26F-4DECEF93B68E}"/>
              </a:ext>
            </a:extLst>
          </p:cNvPr>
          <p:cNvSpPr txBox="1"/>
          <p:nvPr/>
        </p:nvSpPr>
        <p:spPr>
          <a:xfrm>
            <a:off x="2886779" y="1157682"/>
            <a:ext cx="2299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(*|</a:t>
            </a:r>
            <a:r>
              <a:rPr lang="en-US" sz="1100" dirty="0" err="1"/>
              <a:t>peroid</a:t>
            </a:r>
            <a:r>
              <a:rPr lang="en-US" sz="1100" dirty="0"/>
              <a:t>|[a-z]|\n|\r|\s|[0-9]|)[^/])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9F070C-40A0-4618-BF3B-C65D7E118D67}"/>
              </a:ext>
            </a:extLst>
          </p:cNvPr>
          <p:cNvSpPr txBox="1"/>
          <p:nvPr/>
        </p:nvSpPr>
        <p:spPr>
          <a:xfrm>
            <a:off x="6458212" y="1148098"/>
            <a:ext cx="2391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49C0D1F8-FAC9-4A2B-B84F-2A7EECA43563}"/>
              </a:ext>
            </a:extLst>
          </p:cNvPr>
          <p:cNvSpPr/>
          <p:nvPr/>
        </p:nvSpPr>
        <p:spPr>
          <a:xfrm>
            <a:off x="6001012" y="1288487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44672A-0153-4134-AB77-30CDE35562BF}"/>
              </a:ext>
            </a:extLst>
          </p:cNvPr>
          <p:cNvCxnSpPr>
            <a:stCxn id="161" idx="6"/>
            <a:endCxn id="173" idx="2"/>
          </p:cNvCxnSpPr>
          <p:nvPr/>
        </p:nvCxnSpPr>
        <p:spPr>
          <a:xfrm flipV="1">
            <a:off x="5328430" y="1402787"/>
            <a:ext cx="672582" cy="1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51B7A27-8C2B-448E-9B46-4873A76E14AC}"/>
              </a:ext>
            </a:extLst>
          </p:cNvPr>
          <p:cNvSpPr txBox="1"/>
          <p:nvPr/>
        </p:nvSpPr>
        <p:spPr>
          <a:xfrm>
            <a:off x="5476640" y="11943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9975337-ABA5-4C37-93D0-C4B5DA7CA4D3}"/>
              </a:ext>
            </a:extLst>
          </p:cNvPr>
          <p:cNvSpPr/>
          <p:nvPr/>
        </p:nvSpPr>
        <p:spPr>
          <a:xfrm>
            <a:off x="2715491" y="1524000"/>
            <a:ext cx="2484581" cy="517242"/>
          </a:xfrm>
          <a:custGeom>
            <a:avLst/>
            <a:gdLst>
              <a:gd name="connsiteX0" fmla="*/ 2484581 w 2484581"/>
              <a:gd name="connsiteY0" fmla="*/ 0 h 517242"/>
              <a:gd name="connsiteX1" fmla="*/ 775854 w 2484581"/>
              <a:gd name="connsiteY1" fmla="*/ 517236 h 517242"/>
              <a:gd name="connsiteX2" fmla="*/ 0 w 2484581"/>
              <a:gd name="connsiteY2" fmla="*/ 9236 h 5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4581" h="517242">
                <a:moveTo>
                  <a:pt x="2484581" y="0"/>
                </a:moveTo>
                <a:cubicBezTo>
                  <a:pt x="1837266" y="257848"/>
                  <a:pt x="1189951" y="515697"/>
                  <a:pt x="775854" y="517236"/>
                </a:cubicBezTo>
                <a:cubicBezTo>
                  <a:pt x="361757" y="518775"/>
                  <a:pt x="180878" y="264005"/>
                  <a:pt x="0" y="923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7955AB8-714E-45CD-ADEB-DE4858BCDAF0}"/>
              </a:ext>
            </a:extLst>
          </p:cNvPr>
          <p:cNvSpPr txBox="1"/>
          <p:nvPr/>
        </p:nvSpPr>
        <p:spPr>
          <a:xfrm>
            <a:off x="2878885" y="2015145"/>
            <a:ext cx="2299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(*|</a:t>
            </a:r>
            <a:r>
              <a:rPr lang="en-US" sz="1100" dirty="0" err="1"/>
              <a:t>peroid</a:t>
            </a:r>
            <a:r>
              <a:rPr lang="en-US" sz="1100" dirty="0"/>
              <a:t>|[a-z]|\n|\r|\s|[0-9]|)[^/])</a:t>
            </a:r>
          </a:p>
        </p:txBody>
      </p:sp>
    </p:spTree>
    <p:extLst>
      <p:ext uri="{BB962C8B-B14F-4D97-AF65-F5344CB8AC3E}">
        <p14:creationId xmlns:p14="http://schemas.microsoft.com/office/powerpoint/2010/main" val="318850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166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 Dong Hwang</dc:creator>
  <cp:lastModifiedBy>Jae Dong Hwang</cp:lastModifiedBy>
  <cp:revision>10</cp:revision>
  <dcterms:created xsi:type="dcterms:W3CDTF">2018-03-30T02:46:16Z</dcterms:created>
  <dcterms:modified xsi:type="dcterms:W3CDTF">2018-04-02T11:54:43Z</dcterms:modified>
</cp:coreProperties>
</file>