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Dong Hwang" userId="f2845c9df5bcaaa9" providerId="LiveId" clId="{59765D79-E3E2-4575-A4B4-E50D7E902DAF}"/>
    <pc:docChg chg="undo custSel modSld">
      <pc:chgData name="Jae Dong Hwang" userId="f2845c9df5bcaaa9" providerId="LiveId" clId="{59765D79-E3E2-4575-A4B4-E50D7E902DAF}" dt="2018-04-05T08:43:42.561" v="315" actId="13926"/>
      <pc:docMkLst>
        <pc:docMk/>
      </pc:docMkLst>
      <pc:sldChg chg="addSp delSp modSp">
        <pc:chgData name="Jae Dong Hwang" userId="f2845c9df5bcaaa9" providerId="LiveId" clId="{59765D79-E3E2-4575-A4B4-E50D7E902DAF}" dt="2018-04-05T08:43:42.561" v="315" actId="13926"/>
        <pc:sldMkLst>
          <pc:docMk/>
          <pc:sldMk cId="3267640092" sldId="256"/>
        </pc:sldMkLst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22" creationId="{38FC5D14-C5D5-4F57-B1BD-D731687D7F17}"/>
          </ac:spMkLst>
        </pc:spChg>
        <pc:spChg chg="add del mod">
          <ac:chgData name="Jae Dong Hwang" userId="f2845c9df5bcaaa9" providerId="LiveId" clId="{59765D79-E3E2-4575-A4B4-E50D7E902DAF}" dt="2018-04-05T08:27:19.568" v="83" actId="478"/>
          <ac:spMkLst>
            <pc:docMk/>
            <pc:sldMk cId="3267640092" sldId="256"/>
            <ac:spMk id="23" creationId="{BD213AD4-9FBB-48EE-9F57-0B1E7B05AA30}"/>
          </ac:spMkLst>
        </pc:spChg>
        <pc:spChg chg="add del mod">
          <ac:chgData name="Jae Dong Hwang" userId="f2845c9df5bcaaa9" providerId="LiveId" clId="{59765D79-E3E2-4575-A4B4-E50D7E902DAF}" dt="2018-04-05T08:27:29.145" v="86"/>
          <ac:spMkLst>
            <pc:docMk/>
            <pc:sldMk cId="3267640092" sldId="256"/>
            <ac:spMk id="24" creationId="{7C8C3F9A-F762-4824-9439-EEFD4E2A82ED}"/>
          </ac:spMkLst>
        </pc:spChg>
        <pc:spChg chg="add del mod">
          <ac:chgData name="Jae Dong Hwang" userId="f2845c9df5bcaaa9" providerId="LiveId" clId="{59765D79-E3E2-4575-A4B4-E50D7E902DAF}" dt="2018-04-05T08:32:01.364" v="202" actId="478"/>
          <ac:spMkLst>
            <pc:docMk/>
            <pc:sldMk cId="3267640092" sldId="256"/>
            <ac:spMk id="25" creationId="{1595D7C8-2802-4260-A944-9998913D4727}"/>
          </ac:spMkLst>
        </pc:spChg>
        <pc:spChg chg="add del mod">
          <ac:chgData name="Jae Dong Hwang" userId="f2845c9df5bcaaa9" providerId="LiveId" clId="{59765D79-E3E2-4575-A4B4-E50D7E902DAF}" dt="2018-04-05T08:27:55.808" v="111" actId="478"/>
          <ac:spMkLst>
            <pc:docMk/>
            <pc:sldMk cId="3267640092" sldId="256"/>
            <ac:spMk id="26" creationId="{70F547D6-6464-4CB2-9FE1-452E30E98A93}"/>
          </ac:spMkLst>
        </pc:spChg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27" creationId="{6DF66805-C8CB-4E17-9B3A-960E22714EE8}"/>
          </ac:spMkLst>
        </pc:spChg>
        <pc:spChg chg="add del mod">
          <ac:chgData name="Jae Dong Hwang" userId="f2845c9df5bcaaa9" providerId="LiveId" clId="{59765D79-E3E2-4575-A4B4-E50D7E902DAF}" dt="2018-04-05T08:32:08.537" v="204" actId="478"/>
          <ac:spMkLst>
            <pc:docMk/>
            <pc:sldMk cId="3267640092" sldId="256"/>
            <ac:spMk id="28" creationId="{AE9EF5FC-33FF-49BC-B330-E817751E7E95}"/>
          </ac:spMkLst>
        </pc:spChg>
        <pc:spChg chg="add del mod">
          <ac:chgData name="Jae Dong Hwang" userId="f2845c9df5bcaaa9" providerId="LiveId" clId="{59765D79-E3E2-4575-A4B4-E50D7E902DAF}" dt="2018-04-05T08:35:52.021" v="240" actId="478"/>
          <ac:spMkLst>
            <pc:docMk/>
            <pc:sldMk cId="3267640092" sldId="256"/>
            <ac:spMk id="29" creationId="{D8CDF650-A50D-4769-A509-F0117E9F8A11}"/>
          </ac:spMkLst>
        </pc:spChg>
        <pc:spChg chg="add del mod">
          <ac:chgData name="Jae Dong Hwang" userId="f2845c9df5bcaaa9" providerId="LiveId" clId="{59765D79-E3E2-4575-A4B4-E50D7E902DAF}" dt="2018-04-05T08:32:19.413" v="206" actId="478"/>
          <ac:spMkLst>
            <pc:docMk/>
            <pc:sldMk cId="3267640092" sldId="256"/>
            <ac:spMk id="30" creationId="{2C7CD4FE-1F06-4C94-963D-99FBE7C92375}"/>
          </ac:spMkLst>
        </pc:spChg>
        <pc:spChg chg="add del mod">
          <ac:chgData name="Jae Dong Hwang" userId="f2845c9df5bcaaa9" providerId="LiveId" clId="{59765D79-E3E2-4575-A4B4-E50D7E902DAF}" dt="2018-04-05T08:32:45.186" v="212" actId="478"/>
          <ac:spMkLst>
            <pc:docMk/>
            <pc:sldMk cId="3267640092" sldId="256"/>
            <ac:spMk id="31" creationId="{8F328411-7F28-46E9-91E3-C7F68F2476CF}"/>
          </ac:spMkLst>
        </pc:spChg>
        <pc:spChg chg="add del mod">
          <ac:chgData name="Jae Dong Hwang" userId="f2845c9df5bcaaa9" providerId="LiveId" clId="{59765D79-E3E2-4575-A4B4-E50D7E902DAF}" dt="2018-04-05T08:35:33.783" v="232" actId="478"/>
          <ac:spMkLst>
            <pc:docMk/>
            <pc:sldMk cId="3267640092" sldId="256"/>
            <ac:spMk id="32" creationId="{1FD4383A-1E26-4C4E-933F-6C60677F8D26}"/>
          </ac:spMkLst>
        </pc:spChg>
        <pc:spChg chg="add mod">
          <ac:chgData name="Jae Dong Hwang" userId="f2845c9df5bcaaa9" providerId="LiveId" clId="{59765D79-E3E2-4575-A4B4-E50D7E902DAF}" dt="2018-04-05T08:43:42.561" v="315" actId="13926"/>
          <ac:spMkLst>
            <pc:docMk/>
            <pc:sldMk cId="3267640092" sldId="256"/>
            <ac:spMk id="53" creationId="{4C220574-1945-4046-9332-1BDBFFB14657}"/>
          </ac:spMkLst>
        </pc:spChg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54" creationId="{D602E7F0-E285-4DD9-A704-9805080730CB}"/>
          </ac:spMkLst>
        </pc:spChg>
        <pc:spChg chg="add del mod">
          <ac:chgData name="Jae Dong Hwang" userId="f2845c9df5bcaaa9" providerId="LiveId" clId="{59765D79-E3E2-4575-A4B4-E50D7E902DAF}" dt="2018-04-05T08:33:29.995" v="223" actId="478"/>
          <ac:spMkLst>
            <pc:docMk/>
            <pc:sldMk cId="3267640092" sldId="256"/>
            <ac:spMk id="68" creationId="{F0CD41B4-F4BA-402C-86DF-E64D2DEF61CD}"/>
          </ac:spMkLst>
        </pc:spChg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69" creationId="{99CDE4D0-8481-4ABE-810E-C3F8FAFA2EA3}"/>
          </ac:spMkLst>
        </pc:spChg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90" creationId="{BF7DD2BC-78D8-4E55-992A-D62D7720C11B}"/>
          </ac:spMkLst>
        </pc:spChg>
        <pc:spChg chg="add del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91" creationId="{8C387425-B825-47B2-BBD7-80A81ECC617B}"/>
          </ac:spMkLst>
        </pc:spChg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92" creationId="{D9ADC3EB-CE9E-447E-BEED-4C846C92EEC7}"/>
          </ac:spMkLst>
        </pc:spChg>
        <pc:spChg chg="add del mod">
          <ac:chgData name="Jae Dong Hwang" userId="f2845c9df5bcaaa9" providerId="LiveId" clId="{59765D79-E3E2-4575-A4B4-E50D7E902DAF}" dt="2018-04-05T08:35:54.328" v="241" actId="478"/>
          <ac:spMkLst>
            <pc:docMk/>
            <pc:sldMk cId="3267640092" sldId="256"/>
            <ac:spMk id="96" creationId="{08C50E62-0DBE-487C-8D78-2B0BDD88973C}"/>
          </ac:spMkLst>
        </pc:spChg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97" creationId="{96D0898B-1AFB-44A5-96BE-3F0934EDA185}"/>
          </ac:spMkLst>
        </pc:spChg>
        <pc:spChg chg="add 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98" creationId="{8B796FB3-1415-427A-9B25-9A5FBEB6C32A}"/>
          </ac:spMkLst>
        </pc:spChg>
        <pc:spChg chg="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103" creationId="{6B534969-958D-4277-999F-C7E11DAB3D61}"/>
          </ac:spMkLst>
        </pc:spChg>
        <pc:spChg chg="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104" creationId="{5A68A7A2-0CB0-431C-A562-DB031318FF07}"/>
          </ac:spMkLst>
        </pc:spChg>
        <pc:spChg chg="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107" creationId="{30905584-7928-4542-8F3B-53E721583AC3}"/>
          </ac:spMkLst>
        </pc:spChg>
        <pc:spChg chg="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108" creationId="{17831AC7-6216-48C9-94A8-F8C098FC193D}"/>
          </ac:spMkLst>
        </pc:spChg>
        <pc:spChg chg="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111" creationId="{B6383A9A-1A24-422F-BE01-B50C078889DE}"/>
          </ac:spMkLst>
        </pc:spChg>
        <pc:spChg chg="mod">
          <ac:chgData name="Jae Dong Hwang" userId="f2845c9df5bcaaa9" providerId="LiveId" clId="{59765D79-E3E2-4575-A4B4-E50D7E902DAF}" dt="2018-04-05T08:42:08.930" v="312" actId="403"/>
          <ac:spMkLst>
            <pc:docMk/>
            <pc:sldMk cId="3267640092" sldId="256"/>
            <ac:spMk id="112" creationId="{CB299165-A350-4E10-A0CC-032751B3E1B9}"/>
          </ac:spMkLst>
        </pc:spChg>
        <pc:spChg chg="add mod">
          <ac:chgData name="Jae Dong Hwang" userId="f2845c9df5bcaaa9" providerId="LiveId" clId="{59765D79-E3E2-4575-A4B4-E50D7E902DAF}" dt="2018-04-05T08:43:38.041" v="314" actId="13926"/>
          <ac:spMkLst>
            <pc:docMk/>
            <pc:sldMk cId="3267640092" sldId="256"/>
            <ac:spMk id="128" creationId="{984BA6F4-A6C3-405C-8E1C-0C642B006F6D}"/>
          </ac:spMkLst>
        </pc:spChg>
        <pc:spChg chg="add mod">
          <ac:chgData name="Jae Dong Hwang" userId="f2845c9df5bcaaa9" providerId="LiveId" clId="{59765D79-E3E2-4575-A4B4-E50D7E902DAF}" dt="2018-04-05T08:42:12.579" v="313" actId="403"/>
          <ac:spMkLst>
            <pc:docMk/>
            <pc:sldMk cId="3267640092" sldId="256"/>
            <ac:spMk id="129" creationId="{9DD07892-5C96-4515-9986-E59F180E8FC7}"/>
          </ac:spMkLst>
        </pc:spChg>
        <pc:spChg chg="mod">
          <ac:chgData name="Jae Dong Hwang" userId="f2845c9df5bcaaa9" providerId="LiveId" clId="{59765D79-E3E2-4575-A4B4-E50D7E902DAF}" dt="2018-04-05T08:42:12.579" v="313" actId="403"/>
          <ac:spMkLst>
            <pc:docMk/>
            <pc:sldMk cId="3267640092" sldId="256"/>
            <ac:spMk id="131" creationId="{4994C339-F479-4783-A0B2-654809E42F5A}"/>
          </ac:spMkLst>
        </pc:spChg>
        <pc:spChg chg="mod">
          <ac:chgData name="Jae Dong Hwang" userId="f2845c9df5bcaaa9" providerId="LiveId" clId="{59765D79-E3E2-4575-A4B4-E50D7E902DAF}" dt="2018-04-05T08:42:12.579" v="313" actId="403"/>
          <ac:spMkLst>
            <pc:docMk/>
            <pc:sldMk cId="3267640092" sldId="256"/>
            <ac:spMk id="132" creationId="{1EA8B9DE-86AF-4880-ADA4-3C6967CBBE98}"/>
          </ac:spMkLst>
        </pc:spChg>
        <pc:spChg chg="mod">
          <ac:chgData name="Jae Dong Hwang" userId="f2845c9df5bcaaa9" providerId="LiveId" clId="{59765D79-E3E2-4575-A4B4-E50D7E902DAF}" dt="2018-04-05T08:42:12.579" v="313" actId="403"/>
          <ac:spMkLst>
            <pc:docMk/>
            <pc:sldMk cId="3267640092" sldId="256"/>
            <ac:spMk id="135" creationId="{FB3B3BAB-E7D0-4224-AB36-2651598EF9B0}"/>
          </ac:spMkLst>
        </pc:spChg>
        <pc:spChg chg="mod">
          <ac:chgData name="Jae Dong Hwang" userId="f2845c9df5bcaaa9" providerId="LiveId" clId="{59765D79-E3E2-4575-A4B4-E50D7E902DAF}" dt="2018-04-05T08:42:12.579" v="313" actId="403"/>
          <ac:spMkLst>
            <pc:docMk/>
            <pc:sldMk cId="3267640092" sldId="256"/>
            <ac:spMk id="136" creationId="{BE0773B3-BF6C-43F6-8BEB-368169C58094}"/>
          </ac:spMkLst>
        </pc:spChg>
        <pc:spChg chg="mod">
          <ac:chgData name="Jae Dong Hwang" userId="f2845c9df5bcaaa9" providerId="LiveId" clId="{59765D79-E3E2-4575-A4B4-E50D7E902DAF}" dt="2018-04-05T08:42:12.579" v="313" actId="403"/>
          <ac:spMkLst>
            <pc:docMk/>
            <pc:sldMk cId="3267640092" sldId="256"/>
            <ac:spMk id="139" creationId="{5E3C9A35-7F74-46A2-B36A-AC222621701A}"/>
          </ac:spMkLst>
        </pc:spChg>
        <pc:spChg chg="mod">
          <ac:chgData name="Jae Dong Hwang" userId="f2845c9df5bcaaa9" providerId="LiveId" clId="{59765D79-E3E2-4575-A4B4-E50D7E902DAF}" dt="2018-04-05T08:42:12.579" v="313" actId="403"/>
          <ac:spMkLst>
            <pc:docMk/>
            <pc:sldMk cId="3267640092" sldId="256"/>
            <ac:spMk id="140" creationId="{7BBAAEB0-6940-43CE-A027-DAFCDC6D8586}"/>
          </ac:spMkLst>
        </pc:spChg>
        <pc:spChg chg="add 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46" creationId="{4BDCAB12-844C-4142-9A1B-45D608046C56}"/>
          </ac:spMkLst>
        </pc:spChg>
        <pc:spChg chg="add 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47" creationId="{BEE0EFCA-57F9-413E-808E-CF2C31A91F96}"/>
          </ac:spMkLst>
        </pc:spChg>
        <pc:spChg chg="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53" creationId="{C2C86656-E09C-4753-BD4A-CAACC8105B88}"/>
          </ac:spMkLst>
        </pc:spChg>
        <pc:spChg chg="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54" creationId="{BCC10013-0641-45F9-A0AB-C38C72943A21}"/>
          </ac:spMkLst>
        </pc:spChg>
        <pc:spChg chg="add 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56" creationId="{FAA11B59-1CE2-4E9F-A10A-EE317AA8FB91}"/>
          </ac:spMkLst>
        </pc:spChg>
        <pc:spChg chg="add 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57" creationId="{6E9153A6-F9C4-4937-90A1-BE8037F5C97F}"/>
          </ac:spMkLst>
        </pc:spChg>
        <pc:spChg chg="add 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59" creationId="{32E1EECE-C5E2-4F2E-9D6A-91022E65C8B0}"/>
          </ac:spMkLst>
        </pc:spChg>
        <pc:spChg chg="add mod">
          <ac:chgData name="Jae Dong Hwang" userId="f2845c9df5bcaaa9" providerId="LiveId" clId="{59765D79-E3E2-4575-A4B4-E50D7E902DAF}" dt="2018-04-05T08:42:03.164" v="311" actId="403"/>
          <ac:spMkLst>
            <pc:docMk/>
            <pc:sldMk cId="3267640092" sldId="256"/>
            <ac:spMk id="160" creationId="{74695AAA-0283-4F01-887D-FAE217DBAAB7}"/>
          </ac:spMkLst>
        </pc:spChg>
        <pc:grpChg chg="add mod">
          <ac:chgData name="Jae Dong Hwang" userId="f2845c9df5bcaaa9" providerId="LiveId" clId="{59765D79-E3E2-4575-A4B4-E50D7E902DAF}" dt="2018-04-05T08:36:50.474" v="258" actId="164"/>
          <ac:grpSpMkLst>
            <pc:docMk/>
            <pc:sldMk cId="3267640092" sldId="256"/>
            <ac:grpSpMk id="101" creationId="{6FAC0FE8-66E3-4E00-928E-D3A3276C5CAC}"/>
          </ac:grpSpMkLst>
        </pc:grpChg>
        <pc:grpChg chg="add mod">
          <ac:chgData name="Jae Dong Hwang" userId="f2845c9df5bcaaa9" providerId="LiveId" clId="{59765D79-E3E2-4575-A4B4-E50D7E902DAF}" dt="2018-04-05T08:38:29.068" v="286" actId="1076"/>
          <ac:grpSpMkLst>
            <pc:docMk/>
            <pc:sldMk cId="3267640092" sldId="256"/>
            <ac:grpSpMk id="102" creationId="{8B3DCFC3-6C59-4C55-9FF1-ED491F7E1C54}"/>
          </ac:grpSpMkLst>
        </pc:grpChg>
        <pc:grpChg chg="add mod">
          <ac:chgData name="Jae Dong Hwang" userId="f2845c9df5bcaaa9" providerId="LiveId" clId="{59765D79-E3E2-4575-A4B4-E50D7E902DAF}" dt="2018-04-05T08:37:56.170" v="279" actId="1076"/>
          <ac:grpSpMkLst>
            <pc:docMk/>
            <pc:sldMk cId="3267640092" sldId="256"/>
            <ac:grpSpMk id="106" creationId="{92635D4D-15D0-4EAF-9491-3C3F84A43B28}"/>
          </ac:grpSpMkLst>
        </pc:grpChg>
        <pc:grpChg chg="add mod">
          <ac:chgData name="Jae Dong Hwang" userId="f2845c9df5bcaaa9" providerId="LiveId" clId="{59765D79-E3E2-4575-A4B4-E50D7E902DAF}" dt="2018-04-05T08:39:24.348" v="296" actId="1076"/>
          <ac:grpSpMkLst>
            <pc:docMk/>
            <pc:sldMk cId="3267640092" sldId="256"/>
            <ac:grpSpMk id="110" creationId="{C3E7A4F6-0FC3-41F2-8FAF-893E8C9BE4FD}"/>
          </ac:grpSpMkLst>
        </pc:grpChg>
        <pc:grpChg chg="add mod">
          <ac:chgData name="Jae Dong Hwang" userId="f2845c9df5bcaaa9" providerId="LiveId" clId="{59765D79-E3E2-4575-A4B4-E50D7E902DAF}" dt="2018-04-05T08:40:01.168" v="299" actId="1076"/>
          <ac:grpSpMkLst>
            <pc:docMk/>
            <pc:sldMk cId="3267640092" sldId="256"/>
            <ac:grpSpMk id="130" creationId="{444FE4BC-ABB4-4F80-97B2-70B1153FD68B}"/>
          </ac:grpSpMkLst>
        </pc:grpChg>
        <pc:grpChg chg="add mod">
          <ac:chgData name="Jae Dong Hwang" userId="f2845c9df5bcaaa9" providerId="LiveId" clId="{59765D79-E3E2-4575-A4B4-E50D7E902DAF}" dt="2018-04-05T08:40:01.168" v="299" actId="1076"/>
          <ac:grpSpMkLst>
            <pc:docMk/>
            <pc:sldMk cId="3267640092" sldId="256"/>
            <ac:grpSpMk id="134" creationId="{B4F34A6E-C254-4A42-94B5-746CAE07532C}"/>
          </ac:grpSpMkLst>
        </pc:grpChg>
        <pc:grpChg chg="add mod">
          <ac:chgData name="Jae Dong Hwang" userId="f2845c9df5bcaaa9" providerId="LiveId" clId="{59765D79-E3E2-4575-A4B4-E50D7E902DAF}" dt="2018-04-05T08:40:01.168" v="299" actId="1076"/>
          <ac:grpSpMkLst>
            <pc:docMk/>
            <pc:sldMk cId="3267640092" sldId="256"/>
            <ac:grpSpMk id="138" creationId="{7A62FE77-8C44-4924-B1D7-2653FB1B6A1B}"/>
          </ac:grpSpMkLst>
        </pc:grpChg>
        <pc:grpChg chg="add mod">
          <ac:chgData name="Jae Dong Hwang" userId="f2845c9df5bcaaa9" providerId="LiveId" clId="{59765D79-E3E2-4575-A4B4-E50D7E902DAF}" dt="2018-04-05T08:40:08.834" v="301" actId="1076"/>
          <ac:grpSpMkLst>
            <pc:docMk/>
            <pc:sldMk cId="3267640092" sldId="256"/>
            <ac:grpSpMk id="152" creationId="{D43BAC8A-6FBB-477E-8A85-EA8F907B733A}"/>
          </ac:grpSpMkLst>
        </pc:grpChg>
        <pc:cxnChg chg="mod">
          <ac:chgData name="Jae Dong Hwang" userId="f2845c9df5bcaaa9" providerId="LiveId" clId="{59765D79-E3E2-4575-A4B4-E50D7E902DAF}" dt="2018-04-05T08:25:10.058" v="70" actId="13822"/>
          <ac:cxnSpMkLst>
            <pc:docMk/>
            <pc:sldMk cId="3267640092" sldId="256"/>
            <ac:cxnSpMk id="8" creationId="{D85DF957-DF97-4E5A-9607-8C30FF34FF25}"/>
          </ac:cxnSpMkLst>
        </pc:cxnChg>
        <pc:cxnChg chg="add del mod">
          <ac:chgData name="Jae Dong Hwang" userId="f2845c9df5bcaaa9" providerId="LiveId" clId="{59765D79-E3E2-4575-A4B4-E50D7E902DAF}" dt="2018-04-05T08:31:58.735" v="201" actId="478"/>
          <ac:cxnSpMkLst>
            <pc:docMk/>
            <pc:sldMk cId="3267640092" sldId="256"/>
            <ac:cxnSpMk id="34" creationId="{898496D9-67DC-4C82-9CF0-E58D8B8A6722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36" creationId="{3B2A1553-7FDE-4F83-97DF-5546AB4FD34F}"/>
          </ac:cxnSpMkLst>
        </pc:cxnChg>
        <pc:cxnChg chg="add del mod">
          <ac:chgData name="Jae Dong Hwang" userId="f2845c9df5bcaaa9" providerId="LiveId" clId="{59765D79-E3E2-4575-A4B4-E50D7E902DAF}" dt="2018-04-05T08:27:32.800" v="87" actId="478"/>
          <ac:cxnSpMkLst>
            <pc:docMk/>
            <pc:sldMk cId="3267640092" sldId="256"/>
            <ac:cxnSpMk id="38" creationId="{733184BC-1E7F-4F7B-A362-A209D7D2E248}"/>
          </ac:cxnSpMkLst>
        </pc:cxnChg>
        <pc:cxnChg chg="add del mod">
          <ac:chgData name="Jae Dong Hwang" userId="f2845c9df5bcaaa9" providerId="LiveId" clId="{59765D79-E3E2-4575-A4B4-E50D7E902DAF}" dt="2018-04-05T08:27:32.800" v="87" actId="478"/>
          <ac:cxnSpMkLst>
            <pc:docMk/>
            <pc:sldMk cId="3267640092" sldId="256"/>
            <ac:cxnSpMk id="40" creationId="{2EA9D19C-5E94-4955-8D15-711D2437775E}"/>
          </ac:cxnSpMkLst>
        </pc:cxnChg>
        <pc:cxnChg chg="add del mod">
          <ac:chgData name="Jae Dong Hwang" userId="f2845c9df5bcaaa9" providerId="LiveId" clId="{59765D79-E3E2-4575-A4B4-E50D7E902DAF}" dt="2018-04-05T08:27:32.800" v="87" actId="478"/>
          <ac:cxnSpMkLst>
            <pc:docMk/>
            <pc:sldMk cId="3267640092" sldId="256"/>
            <ac:cxnSpMk id="42" creationId="{27B1E6A7-AFA8-44F8-A2D9-7CD7DBC0570C}"/>
          </ac:cxnSpMkLst>
        </pc:cxnChg>
        <pc:cxnChg chg="add del mod">
          <ac:chgData name="Jae Dong Hwang" userId="f2845c9df5bcaaa9" providerId="LiveId" clId="{59765D79-E3E2-4575-A4B4-E50D7E902DAF}" dt="2018-04-05T08:32:06.556" v="203" actId="478"/>
          <ac:cxnSpMkLst>
            <pc:docMk/>
            <pc:sldMk cId="3267640092" sldId="256"/>
            <ac:cxnSpMk id="44" creationId="{815C69C3-39E5-4BDF-BE96-31559660A86A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46" creationId="{CF6AC703-54E9-4E45-8D2D-53003B025767}"/>
          </ac:cxnSpMkLst>
        </pc:cxnChg>
        <pc:cxnChg chg="add del mod">
          <ac:chgData name="Jae Dong Hwang" userId="f2845c9df5bcaaa9" providerId="LiveId" clId="{59765D79-E3E2-4575-A4B4-E50D7E902DAF}" dt="2018-04-05T08:32:17.181" v="205" actId="478"/>
          <ac:cxnSpMkLst>
            <pc:docMk/>
            <pc:sldMk cId="3267640092" sldId="256"/>
            <ac:cxnSpMk id="48" creationId="{4AC49809-FB86-4F08-85FE-6DB0E4200C41}"/>
          </ac:cxnSpMkLst>
        </pc:cxnChg>
        <pc:cxnChg chg="add del mod">
          <ac:chgData name="Jae Dong Hwang" userId="f2845c9df5bcaaa9" providerId="LiveId" clId="{59765D79-E3E2-4575-A4B4-E50D7E902DAF}" dt="2018-04-05T08:32:43.467" v="211" actId="478"/>
          <ac:cxnSpMkLst>
            <pc:docMk/>
            <pc:sldMk cId="3267640092" sldId="256"/>
            <ac:cxnSpMk id="50" creationId="{8373CCF4-0EC0-435B-9B0F-ED8BE154B44B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52" creationId="{15EFC7E6-0A04-4BD1-9BEA-44D2DE806F9D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56" creationId="{CE193924-E545-4849-8662-1DF97BF84A9B}"/>
          </ac:cxnSpMkLst>
        </pc:cxnChg>
        <pc:cxnChg chg="add del mod">
          <ac:chgData name="Jae Dong Hwang" userId="f2845c9df5bcaaa9" providerId="LiveId" clId="{59765D79-E3E2-4575-A4B4-E50D7E902DAF}" dt="2018-04-05T08:33:28.505" v="222" actId="478"/>
          <ac:cxnSpMkLst>
            <pc:docMk/>
            <pc:sldMk cId="3267640092" sldId="256"/>
            <ac:cxnSpMk id="71" creationId="{4DBA253D-063E-4FB9-A945-52AA9EDF7C79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73" creationId="{7A2FC69E-188F-45FA-8851-0F81C2242860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93" creationId="{FFFE5EFC-4446-48DB-AD21-77363AC70BB5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99" creationId="{FC8DB52F-4884-4514-976F-11D3D29443AE}"/>
          </ac:cxnSpMkLst>
        </pc:cxnChg>
        <pc:cxnChg chg="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105" creationId="{CAADC436-DD39-4AC2-A782-1BD8A0B780EB}"/>
          </ac:cxnSpMkLst>
        </pc:cxnChg>
        <pc:cxnChg chg="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109" creationId="{E1298BE6-539B-4A7A-8B24-E94B5CD57D32}"/>
          </ac:cxnSpMkLst>
        </pc:cxnChg>
        <pc:cxnChg chg="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113" creationId="{C915053A-2CE9-4878-93ED-BAD714B69C15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115" creationId="{CCDA13D2-36C1-4DC8-984A-C2E649008E23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117" creationId="{F5E38AE8-CF17-4126-BDEF-BF3D6A65515E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123" creationId="{0A5B8BA0-60B3-4E2B-BD0D-FA09D9C551DC}"/>
          </ac:cxnSpMkLst>
        </pc:cxnChg>
        <pc:cxnChg chg="add mod">
          <ac:chgData name="Jae Dong Hwang" userId="f2845c9df5bcaaa9" providerId="LiveId" clId="{59765D79-E3E2-4575-A4B4-E50D7E902DAF}" dt="2018-04-05T08:42:08.930" v="312" actId="403"/>
          <ac:cxnSpMkLst>
            <pc:docMk/>
            <pc:sldMk cId="3267640092" sldId="256"/>
            <ac:cxnSpMk id="125" creationId="{2344D3BE-3B5B-43E1-82E5-C3954D40099E}"/>
          </ac:cxnSpMkLst>
        </pc:cxnChg>
        <pc:cxnChg chg="mod">
          <ac:chgData name="Jae Dong Hwang" userId="f2845c9df5bcaaa9" providerId="LiveId" clId="{59765D79-E3E2-4575-A4B4-E50D7E902DAF}" dt="2018-04-05T08:42:12.579" v="313" actId="403"/>
          <ac:cxnSpMkLst>
            <pc:docMk/>
            <pc:sldMk cId="3267640092" sldId="256"/>
            <ac:cxnSpMk id="133" creationId="{AD2569B3-152E-4E5F-9433-7EC5CF7A5072}"/>
          </ac:cxnSpMkLst>
        </pc:cxnChg>
        <pc:cxnChg chg="mod">
          <ac:chgData name="Jae Dong Hwang" userId="f2845c9df5bcaaa9" providerId="LiveId" clId="{59765D79-E3E2-4575-A4B4-E50D7E902DAF}" dt="2018-04-05T08:42:12.579" v="313" actId="403"/>
          <ac:cxnSpMkLst>
            <pc:docMk/>
            <pc:sldMk cId="3267640092" sldId="256"/>
            <ac:cxnSpMk id="137" creationId="{355CC5B2-0344-4A1D-8BC4-192AD15C6E3E}"/>
          </ac:cxnSpMkLst>
        </pc:cxnChg>
        <pc:cxnChg chg="mod">
          <ac:chgData name="Jae Dong Hwang" userId="f2845c9df5bcaaa9" providerId="LiveId" clId="{59765D79-E3E2-4575-A4B4-E50D7E902DAF}" dt="2018-04-05T08:42:12.579" v="313" actId="403"/>
          <ac:cxnSpMkLst>
            <pc:docMk/>
            <pc:sldMk cId="3267640092" sldId="256"/>
            <ac:cxnSpMk id="141" creationId="{536BEA56-6CC6-4310-A24D-D55FB3D26A7C}"/>
          </ac:cxnSpMkLst>
        </pc:cxnChg>
        <pc:cxnChg chg="add mod">
          <ac:chgData name="Jae Dong Hwang" userId="f2845c9df5bcaaa9" providerId="LiveId" clId="{59765D79-E3E2-4575-A4B4-E50D7E902DAF}" dt="2018-04-05T08:42:12.579" v="313" actId="403"/>
          <ac:cxnSpMkLst>
            <pc:docMk/>
            <pc:sldMk cId="3267640092" sldId="256"/>
            <ac:cxnSpMk id="142" creationId="{25B5403A-B115-4683-A1BE-C4D78B281EAA}"/>
          </ac:cxnSpMkLst>
        </pc:cxnChg>
        <pc:cxnChg chg="add mod">
          <ac:chgData name="Jae Dong Hwang" userId="f2845c9df5bcaaa9" providerId="LiveId" clId="{59765D79-E3E2-4575-A4B4-E50D7E902DAF}" dt="2018-04-05T08:42:12.579" v="313" actId="403"/>
          <ac:cxnSpMkLst>
            <pc:docMk/>
            <pc:sldMk cId="3267640092" sldId="256"/>
            <ac:cxnSpMk id="143" creationId="{BEFA0A93-384C-44F2-BB59-4D167DD39321}"/>
          </ac:cxnSpMkLst>
        </pc:cxnChg>
        <pc:cxnChg chg="add mod">
          <ac:chgData name="Jae Dong Hwang" userId="f2845c9df5bcaaa9" providerId="LiveId" clId="{59765D79-E3E2-4575-A4B4-E50D7E902DAF}" dt="2018-04-05T08:42:12.579" v="313" actId="403"/>
          <ac:cxnSpMkLst>
            <pc:docMk/>
            <pc:sldMk cId="3267640092" sldId="256"/>
            <ac:cxnSpMk id="144" creationId="{CAE89EE4-C8B4-4D32-9C2C-4DC2A1A06C99}"/>
          </ac:cxnSpMkLst>
        </pc:cxnChg>
        <pc:cxnChg chg="add mod">
          <ac:chgData name="Jae Dong Hwang" userId="f2845c9df5bcaaa9" providerId="LiveId" clId="{59765D79-E3E2-4575-A4B4-E50D7E902DAF}" dt="2018-04-05T08:42:12.579" v="313" actId="403"/>
          <ac:cxnSpMkLst>
            <pc:docMk/>
            <pc:sldMk cId="3267640092" sldId="256"/>
            <ac:cxnSpMk id="145" creationId="{A3A59EF7-77B7-44D1-A804-CDB91AAEB575}"/>
          </ac:cxnSpMkLst>
        </pc:cxnChg>
        <pc:cxnChg chg="add mod">
          <ac:chgData name="Jae Dong Hwang" userId="f2845c9df5bcaaa9" providerId="LiveId" clId="{59765D79-E3E2-4575-A4B4-E50D7E902DAF}" dt="2018-04-05T08:42:03.164" v="311" actId="403"/>
          <ac:cxnSpMkLst>
            <pc:docMk/>
            <pc:sldMk cId="3267640092" sldId="256"/>
            <ac:cxnSpMk id="148" creationId="{62A74EC8-6995-482F-9302-4C5894F2BA07}"/>
          </ac:cxnSpMkLst>
        </pc:cxnChg>
        <pc:cxnChg chg="add mod">
          <ac:chgData name="Jae Dong Hwang" userId="f2845c9df5bcaaa9" providerId="LiveId" clId="{59765D79-E3E2-4575-A4B4-E50D7E902DAF}" dt="2018-04-05T08:42:03.164" v="311" actId="403"/>
          <ac:cxnSpMkLst>
            <pc:docMk/>
            <pc:sldMk cId="3267640092" sldId="256"/>
            <ac:cxnSpMk id="149" creationId="{25B2263A-E408-4AF5-9FB1-E7D93A662351}"/>
          </ac:cxnSpMkLst>
        </pc:cxnChg>
        <pc:cxnChg chg="add mod">
          <ac:chgData name="Jae Dong Hwang" userId="f2845c9df5bcaaa9" providerId="LiveId" clId="{59765D79-E3E2-4575-A4B4-E50D7E902DAF}" dt="2018-04-05T08:42:03.164" v="311" actId="403"/>
          <ac:cxnSpMkLst>
            <pc:docMk/>
            <pc:sldMk cId="3267640092" sldId="256"/>
            <ac:cxnSpMk id="150" creationId="{EF5C3327-6791-45B7-B409-5126744B35AB}"/>
          </ac:cxnSpMkLst>
        </pc:cxnChg>
        <pc:cxnChg chg="add mod">
          <ac:chgData name="Jae Dong Hwang" userId="f2845c9df5bcaaa9" providerId="LiveId" clId="{59765D79-E3E2-4575-A4B4-E50D7E902DAF}" dt="2018-04-05T08:42:03.164" v="311" actId="403"/>
          <ac:cxnSpMkLst>
            <pc:docMk/>
            <pc:sldMk cId="3267640092" sldId="256"/>
            <ac:cxnSpMk id="151" creationId="{F86FD9C6-0D2E-4C29-BF1F-CDEC6E4E384E}"/>
          </ac:cxnSpMkLst>
        </pc:cxnChg>
        <pc:cxnChg chg="mod">
          <ac:chgData name="Jae Dong Hwang" userId="f2845c9df5bcaaa9" providerId="LiveId" clId="{59765D79-E3E2-4575-A4B4-E50D7E902DAF}" dt="2018-04-05T08:42:03.164" v="311" actId="403"/>
          <ac:cxnSpMkLst>
            <pc:docMk/>
            <pc:sldMk cId="3267640092" sldId="256"/>
            <ac:cxnSpMk id="155" creationId="{59997739-0FFC-44D8-A1F4-58D259D25C14}"/>
          </ac:cxnSpMkLst>
        </pc:cxnChg>
        <pc:cxnChg chg="add mod">
          <ac:chgData name="Jae Dong Hwang" userId="f2845c9df5bcaaa9" providerId="LiveId" clId="{59765D79-E3E2-4575-A4B4-E50D7E902DAF}" dt="2018-04-05T08:42:03.164" v="311" actId="403"/>
          <ac:cxnSpMkLst>
            <pc:docMk/>
            <pc:sldMk cId="3267640092" sldId="256"/>
            <ac:cxnSpMk id="158" creationId="{77CF6F08-DEA8-4804-90AA-A5263981CD02}"/>
          </ac:cxnSpMkLst>
        </pc:cxnChg>
        <pc:cxnChg chg="add mod">
          <ac:chgData name="Jae Dong Hwang" userId="f2845c9df5bcaaa9" providerId="LiveId" clId="{59765D79-E3E2-4575-A4B4-E50D7E902DAF}" dt="2018-04-05T08:42:03.164" v="311" actId="403"/>
          <ac:cxnSpMkLst>
            <pc:docMk/>
            <pc:sldMk cId="3267640092" sldId="256"/>
            <ac:cxnSpMk id="161" creationId="{ECF90C46-86AE-4600-8CB1-90474CFB50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6763-30CF-47E9-BE93-915AE27FD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8131-A7CE-42CB-9D63-739100988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F9F1-591F-4E50-905E-1B2BFE1E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3543-0E07-43C5-AAEA-96BD717A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DEF0-8AE1-4C52-B64F-E19ECC44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9F7-890E-4CF2-81D1-A695E01E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18C0-994E-450E-A866-E061964D9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E228-4482-4E51-8CE9-8A655AC0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8C31-585B-4916-AC38-C101D028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B0FC-1469-4B5E-B178-7522CDC7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D6743-BC84-46C2-9186-D3E626ECB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B94F9-DEE4-40C0-95F3-578DD799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B192-3E7F-4CE5-BBFC-C338E87F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3160-65E6-4750-9E79-0EE51384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C32D-18BD-4239-88CA-6468C7C4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9333-4DFB-4483-98CA-23E8D787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93D-8EA6-4651-AE4F-BCF0AE83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F1CD-D918-4B4B-A764-E358744E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E77B-73E9-42FF-92D7-521C7C8F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2ED1-E1A2-4E0C-AE02-C7CA03D9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A3C9-4111-4018-83B0-D0C1AEB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72D92-49C4-4452-A538-AF5C0352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3B1D-5ED3-486E-9DEF-1A1648E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2234-A83B-43E4-B177-1C7E933B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FE77-4A24-41F7-B68C-DE3EE11D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AAD-724C-4861-921D-876BA4D8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89CA-CC1E-4F0A-A92B-808E8F149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F8EFC-55A7-4F39-AA2F-B236B94C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D7DA0-E18E-48A8-BF75-E007EDE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EB97F-AA78-49B9-8274-6B4458E3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759BC-AAC9-4926-8E9D-C048DA83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E3E1-CE9A-4D26-A857-BC7BC420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494B-E0DB-4FB3-A918-76FC2F7E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BBC3-5750-46CD-889E-67BD95D6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DA97B-32C0-47F6-8256-B988CD16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6565F-8D71-4788-9480-FDE571593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A3893-7136-4334-9197-841D88F4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8D3F3-D6D8-47AF-94AA-2B75609C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BBBBA-2953-4BCE-BA86-94A3BB1F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6A89-4C99-4A1D-9722-62E1DBB4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0DC42-F93E-494D-8E3A-A841D214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8D47E-A6D2-4D9B-89CC-2A17CB8A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A8575-1E3D-4DF8-9279-3962543A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C53B-B57F-4024-9F67-19CC9D32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1A168-1107-49EF-A072-22590B1A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4AF2-F464-4365-B695-09E4C29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DA05-9A5F-462F-9941-9A9E9F4C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F813-B462-4D5A-A305-73CD69C8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06BC-33AE-4F01-A754-4FBE36AE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B507-763C-4C09-86AF-9C54829F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C100-82D2-4E93-A155-C67DE895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0CD67-D816-449E-A3A6-E359F24D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8A08-87E9-4975-9877-06EFB489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100AE-8C1A-451D-AB56-BB4EE35BB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E78A3-9EED-407E-8ED1-C4E9FB2F5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95E6-2315-4619-9C2A-40A3345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FA4A-80E6-4CA5-A8EA-878F61FC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BCA2-2E87-4E81-8F76-92A86DB5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C8CB4-8EEC-4942-989F-23A33737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91CA7-588C-4DC5-9284-AC849792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EF1B-5A2D-4551-A430-062FA9E0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EC9F-BB94-4F81-91E8-417CECF7DAC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6CE1B-508F-4DEA-9F62-DB09FCE5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5676-E04C-428F-8B9F-A46E7D2CD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B222-566B-4812-9D3F-98062107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2CA688-8DAC-4E95-9018-B216B8EDBB7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DF957-DF97-4E5A-9607-8C30FF34FF2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B7FD9A-D976-4D44-B73E-D3A614CA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31495"/>
              </p:ext>
            </p:extLst>
          </p:nvPr>
        </p:nvGraphicFramePr>
        <p:xfrm>
          <a:off x="236421" y="109247"/>
          <a:ext cx="2289810" cy="114503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1804377868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1604508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Deviations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26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b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538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a S b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74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 b ε a </a:t>
                      </a: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 dirty="0">
                          <a:effectLst/>
                        </a:rPr>
                        <a:t> b 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650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b ε a ε 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166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b ε a ε b 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87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sentence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 b a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3179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CE948-5C40-4B21-A79D-F970A6BF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44158"/>
              </p:ext>
            </p:extLst>
          </p:nvPr>
        </p:nvGraphicFramePr>
        <p:xfrm>
          <a:off x="9799119" y="109247"/>
          <a:ext cx="2156460" cy="114503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4082915827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3118707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Deviations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203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b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46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ε 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74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ε b a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b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0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ε b a ε 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25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ε b a ε b 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54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 b a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92958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F9490E2-694B-4B8E-AB9E-F9AC6D47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24329"/>
              </p:ext>
            </p:extLst>
          </p:nvPr>
        </p:nvGraphicFramePr>
        <p:xfrm>
          <a:off x="236421" y="5491027"/>
          <a:ext cx="2289810" cy="114503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3768609062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414021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Deviations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04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S 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12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S b a S 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55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S b a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b ε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10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b a ε b ε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858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ε b a ε  b ε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42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sentence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 b a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8804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CF5F36-1929-40A5-8F3B-C4D6FF87F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52486"/>
              </p:ext>
            </p:extLst>
          </p:nvPr>
        </p:nvGraphicFramePr>
        <p:xfrm>
          <a:off x="9799119" y="5491027"/>
          <a:ext cx="2156460" cy="114503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3006146085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1573179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Deviations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04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S 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12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 b 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55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b S a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b 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10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b </a:t>
                      </a: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1050">
                          <a:effectLst/>
                        </a:rPr>
                        <a:t> a ε b 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858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 b ε a ε b 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42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 b a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8804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80D84F0-2EA1-4110-8C60-6D93C7C0830E}"/>
              </a:ext>
            </a:extLst>
          </p:cNvPr>
          <p:cNvSpPr txBox="1"/>
          <p:nvPr/>
        </p:nvSpPr>
        <p:spPr>
          <a:xfrm>
            <a:off x="749300" y="125427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Leftmost case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60EE1-87E0-4500-92B3-3A4A4D93CCB1}"/>
              </a:ext>
            </a:extLst>
          </p:cNvPr>
          <p:cNvSpPr txBox="1"/>
          <p:nvPr/>
        </p:nvSpPr>
        <p:spPr>
          <a:xfrm>
            <a:off x="10426700" y="125427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Leftmost case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85C3B-3E9D-4C65-9634-531E71332716}"/>
              </a:ext>
            </a:extLst>
          </p:cNvPr>
          <p:cNvSpPr txBox="1"/>
          <p:nvPr/>
        </p:nvSpPr>
        <p:spPr>
          <a:xfrm>
            <a:off x="749300" y="5229417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Rightmost case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373EE-12DC-46DC-A61D-1B3C224134AB}"/>
              </a:ext>
            </a:extLst>
          </p:cNvPr>
          <p:cNvSpPr txBox="1"/>
          <p:nvPr/>
        </p:nvSpPr>
        <p:spPr>
          <a:xfrm>
            <a:off x="10426700" y="5229417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Rightmost case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C5D14-C5D5-4F57-B1BD-D731687D7F17}"/>
              </a:ext>
            </a:extLst>
          </p:cNvPr>
          <p:cNvSpPr txBox="1"/>
          <p:nvPr/>
        </p:nvSpPr>
        <p:spPr>
          <a:xfrm>
            <a:off x="3408726" y="5432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 err="1"/>
              <a:t>b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66805-C8CB-4E17-9B3A-960E22714EE8}"/>
              </a:ext>
            </a:extLst>
          </p:cNvPr>
          <p:cNvSpPr txBox="1"/>
          <p:nvPr/>
        </p:nvSpPr>
        <p:spPr>
          <a:xfrm>
            <a:off x="3006831" y="111640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2A1553-7FDE-4F83-97DF-5546AB4FD34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321180" y="810689"/>
            <a:ext cx="225122" cy="305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6AC703-54E9-4E45-8D2D-53003B025767}"/>
              </a:ext>
            </a:extLst>
          </p:cNvPr>
          <p:cNvCxnSpPr>
            <a:cxnSpLocks/>
            <a:stCxn id="27" idx="2"/>
            <a:endCxn id="97" idx="0"/>
          </p:cNvCxnSpPr>
          <p:nvPr/>
        </p:nvCxnSpPr>
        <p:spPr>
          <a:xfrm flipH="1">
            <a:off x="3118507" y="1485739"/>
            <a:ext cx="202673" cy="163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EFC7E6-0A04-4BD1-9BEA-44D2DE806F9D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390655" y="1385084"/>
            <a:ext cx="145232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20574-1945-4046-9332-1BDBFFB14657}"/>
              </a:ext>
            </a:extLst>
          </p:cNvPr>
          <p:cNvSpPr txBox="1"/>
          <p:nvPr/>
        </p:nvSpPr>
        <p:spPr>
          <a:xfrm>
            <a:off x="7604530" y="54725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 err="1"/>
              <a:t>b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193924-E545-4849-8662-1DF97BF84A9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845735" y="857604"/>
            <a:ext cx="307541" cy="258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FAC0FE8-66E3-4E00-928E-D3A3276C5CAC}"/>
              </a:ext>
            </a:extLst>
          </p:cNvPr>
          <p:cNvGrpSpPr/>
          <p:nvPr/>
        </p:nvGrpSpPr>
        <p:grpSpPr>
          <a:xfrm>
            <a:off x="4008044" y="1116407"/>
            <a:ext cx="290464" cy="905134"/>
            <a:chOff x="4008044" y="1116407"/>
            <a:chExt cx="290464" cy="90513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602E7F0-E285-4DD9-A704-9805080730CB}"/>
                </a:ext>
              </a:extLst>
            </p:cNvPr>
            <p:cNvSpPr txBox="1"/>
            <p:nvPr/>
          </p:nvSpPr>
          <p:spPr>
            <a:xfrm>
              <a:off x="4008044" y="11164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CDE4D0-8481-4ABE-810E-C3F8FAFA2EA3}"/>
                </a:ext>
              </a:extLst>
            </p:cNvPr>
            <p:cNvSpPr txBox="1"/>
            <p:nvPr/>
          </p:nvSpPr>
          <p:spPr>
            <a:xfrm>
              <a:off x="4008044" y="16522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/>
                </a:rPr>
                <a:t>ε</a:t>
              </a:r>
              <a:endParaRPr lang="en-US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2FC69E-188F-45FA-8851-0F81C2242860}"/>
                </a:ext>
              </a:extLst>
            </p:cNvPr>
            <p:cNvCxnSpPr>
              <a:stCxn id="54" idx="2"/>
              <a:endCxn id="69" idx="0"/>
            </p:cNvCxnSpPr>
            <p:nvPr/>
          </p:nvCxnSpPr>
          <p:spPr>
            <a:xfrm>
              <a:off x="4153276" y="1485739"/>
              <a:ext cx="0" cy="166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F7DD2BC-78D8-4E55-992A-D62D7720C11B}"/>
              </a:ext>
            </a:extLst>
          </p:cNvPr>
          <p:cNvSpPr txBox="1"/>
          <p:nvPr/>
        </p:nvSpPr>
        <p:spPr>
          <a:xfrm>
            <a:off x="8299433" y="111640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 err="1"/>
              <a:t>b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387425-B825-47B2-BBD7-80A81ECC617B}"/>
              </a:ext>
            </a:extLst>
          </p:cNvPr>
          <p:cNvSpPr txBox="1"/>
          <p:nvPr/>
        </p:nvSpPr>
        <p:spPr>
          <a:xfrm>
            <a:off x="3390655" y="166208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ADC3EB-CE9E-447E-BEED-4C846C92EEC7}"/>
              </a:ext>
            </a:extLst>
          </p:cNvPr>
          <p:cNvSpPr txBox="1"/>
          <p:nvPr/>
        </p:nvSpPr>
        <p:spPr>
          <a:xfrm>
            <a:off x="3390655" y="21518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ε</a:t>
            </a:r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FFE5EFC-4446-48DB-AD21-77363AC70BB5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3535887" y="2031415"/>
            <a:ext cx="0" cy="120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6D0898B-1AFB-44A5-96BE-3F0934EDA185}"/>
              </a:ext>
            </a:extLst>
          </p:cNvPr>
          <p:cNvSpPr txBox="1"/>
          <p:nvPr/>
        </p:nvSpPr>
        <p:spPr>
          <a:xfrm>
            <a:off x="2973275" y="16487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796FB3-1415-427A-9B25-9A5FBEB6C32A}"/>
              </a:ext>
            </a:extLst>
          </p:cNvPr>
          <p:cNvSpPr txBox="1"/>
          <p:nvPr/>
        </p:nvSpPr>
        <p:spPr>
          <a:xfrm>
            <a:off x="2973275" y="21385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ε</a:t>
            </a:r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C8DB52F-4884-4514-976F-11D3D29443A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3118507" y="2018122"/>
            <a:ext cx="0" cy="120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B3DCFC3-6C59-4C55-9FF1-ED491F7E1C54}"/>
              </a:ext>
            </a:extLst>
          </p:cNvPr>
          <p:cNvGrpSpPr/>
          <p:nvPr/>
        </p:nvGrpSpPr>
        <p:grpSpPr>
          <a:xfrm>
            <a:off x="7251168" y="1105268"/>
            <a:ext cx="290464" cy="905134"/>
            <a:chOff x="4008044" y="1116407"/>
            <a:chExt cx="290464" cy="90513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B534969-958D-4277-999F-C7E11DAB3D61}"/>
                </a:ext>
              </a:extLst>
            </p:cNvPr>
            <p:cNvSpPr txBox="1"/>
            <p:nvPr/>
          </p:nvSpPr>
          <p:spPr>
            <a:xfrm>
              <a:off x="4008044" y="11164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68A7A2-0CB0-431C-A562-DB031318FF07}"/>
                </a:ext>
              </a:extLst>
            </p:cNvPr>
            <p:cNvSpPr txBox="1"/>
            <p:nvPr/>
          </p:nvSpPr>
          <p:spPr>
            <a:xfrm>
              <a:off x="4008044" y="16522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/>
                </a:rPr>
                <a:t>ε</a:t>
              </a:r>
              <a:endParaRPr lang="en-US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AADC436-DD39-4AC2-A782-1BD8A0B780EB}"/>
                </a:ext>
              </a:extLst>
            </p:cNvPr>
            <p:cNvCxnSpPr>
              <a:stCxn id="103" idx="2"/>
              <a:endCxn id="104" idx="0"/>
            </p:cNvCxnSpPr>
            <p:nvPr/>
          </p:nvCxnSpPr>
          <p:spPr>
            <a:xfrm>
              <a:off x="4153276" y="1485739"/>
              <a:ext cx="0" cy="166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635D4D-15D0-4EAF-9491-3C3F84A43B28}"/>
              </a:ext>
            </a:extLst>
          </p:cNvPr>
          <p:cNvGrpSpPr/>
          <p:nvPr/>
        </p:nvGrpSpPr>
        <p:grpSpPr>
          <a:xfrm>
            <a:off x="8108653" y="1710300"/>
            <a:ext cx="290464" cy="905134"/>
            <a:chOff x="4008044" y="1116407"/>
            <a:chExt cx="290464" cy="90513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905584-7928-4542-8F3B-53E721583AC3}"/>
                </a:ext>
              </a:extLst>
            </p:cNvPr>
            <p:cNvSpPr txBox="1"/>
            <p:nvPr/>
          </p:nvSpPr>
          <p:spPr>
            <a:xfrm>
              <a:off x="4008044" y="11164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831AC7-6216-48C9-94A8-F8C098FC193D}"/>
                </a:ext>
              </a:extLst>
            </p:cNvPr>
            <p:cNvSpPr txBox="1"/>
            <p:nvPr/>
          </p:nvSpPr>
          <p:spPr>
            <a:xfrm>
              <a:off x="4008044" y="16522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/>
                </a:rPr>
                <a:t>ε</a:t>
              </a:r>
              <a:endParaRPr lang="en-US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298BE6-539B-4A7A-8B24-E94B5CD57D32}"/>
                </a:ext>
              </a:extLst>
            </p:cNvPr>
            <p:cNvCxnSpPr>
              <a:stCxn id="107" idx="2"/>
              <a:endCxn id="108" idx="0"/>
            </p:cNvCxnSpPr>
            <p:nvPr/>
          </p:nvCxnSpPr>
          <p:spPr>
            <a:xfrm>
              <a:off x="4153276" y="1485739"/>
              <a:ext cx="0" cy="166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3E7A4F6-0FC3-41F2-8FAF-893E8C9BE4FD}"/>
              </a:ext>
            </a:extLst>
          </p:cNvPr>
          <p:cNvGrpSpPr/>
          <p:nvPr/>
        </p:nvGrpSpPr>
        <p:grpSpPr>
          <a:xfrm>
            <a:off x="8838539" y="1710299"/>
            <a:ext cx="290464" cy="905134"/>
            <a:chOff x="4008044" y="1116407"/>
            <a:chExt cx="290464" cy="90513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6383A9A-1A24-422F-BE01-B50C078889DE}"/>
                </a:ext>
              </a:extLst>
            </p:cNvPr>
            <p:cNvSpPr txBox="1"/>
            <p:nvPr/>
          </p:nvSpPr>
          <p:spPr>
            <a:xfrm>
              <a:off x="4008044" y="11164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B299165-A350-4E10-A0CC-032751B3E1B9}"/>
                </a:ext>
              </a:extLst>
            </p:cNvPr>
            <p:cNvSpPr txBox="1"/>
            <p:nvPr/>
          </p:nvSpPr>
          <p:spPr>
            <a:xfrm>
              <a:off x="4008044" y="16522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/>
                </a:rPr>
                <a:t>ε</a:t>
              </a:r>
              <a:endParaRPr lang="en-US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15053A-2CE9-4878-93ED-BAD714B69C15}"/>
                </a:ext>
              </a:extLst>
            </p:cNvPr>
            <p:cNvCxnSpPr>
              <a:stCxn id="111" idx="2"/>
              <a:endCxn id="112" idx="0"/>
            </p:cNvCxnSpPr>
            <p:nvPr/>
          </p:nvCxnSpPr>
          <p:spPr>
            <a:xfrm>
              <a:off x="4153276" y="1485739"/>
              <a:ext cx="0" cy="166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DA13D2-36C1-4DC8-984A-C2E649008E23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7396400" y="886327"/>
            <a:ext cx="312356" cy="21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5E38AE8-CF17-4126-BDEF-BF3D6A65515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8003047" y="857604"/>
            <a:ext cx="610735" cy="258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A5B8BA0-60B3-4E2B-BD0D-FA09D9C551DC}"/>
              </a:ext>
            </a:extLst>
          </p:cNvPr>
          <p:cNvCxnSpPr>
            <a:stCxn id="90" idx="2"/>
            <a:endCxn id="107" idx="0"/>
          </p:cNvCxnSpPr>
          <p:nvPr/>
        </p:nvCxnSpPr>
        <p:spPr>
          <a:xfrm flipH="1">
            <a:off x="8253885" y="1485739"/>
            <a:ext cx="359897" cy="22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4D3BE-3B5B-43E1-82E5-C3954D40099E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8663148" y="1393406"/>
            <a:ext cx="320623" cy="316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84BA6F4-A6C3-405C-8E1C-0C642B006F6D}"/>
              </a:ext>
            </a:extLst>
          </p:cNvPr>
          <p:cNvSpPr txBox="1"/>
          <p:nvPr/>
        </p:nvSpPr>
        <p:spPr>
          <a:xfrm>
            <a:off x="3228473" y="407372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 err="1"/>
              <a:t>b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D07892-5C96-4515-9986-E59F180E8FC7}"/>
              </a:ext>
            </a:extLst>
          </p:cNvPr>
          <p:cNvSpPr txBox="1"/>
          <p:nvPr/>
        </p:nvSpPr>
        <p:spPr>
          <a:xfrm>
            <a:off x="3923376" y="464287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 err="1"/>
              <a:t>b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4FE4BC-ABB4-4F80-97B2-70B1153FD68B}"/>
              </a:ext>
            </a:extLst>
          </p:cNvPr>
          <p:cNvGrpSpPr/>
          <p:nvPr/>
        </p:nvGrpSpPr>
        <p:grpSpPr>
          <a:xfrm>
            <a:off x="2875111" y="4631732"/>
            <a:ext cx="290464" cy="905134"/>
            <a:chOff x="4008044" y="1116407"/>
            <a:chExt cx="290464" cy="90513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94C339-F479-4783-A0B2-654809E42F5A}"/>
                </a:ext>
              </a:extLst>
            </p:cNvPr>
            <p:cNvSpPr txBox="1"/>
            <p:nvPr/>
          </p:nvSpPr>
          <p:spPr>
            <a:xfrm>
              <a:off x="4008044" y="11164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A8B9DE-86AF-4880-ADA4-3C6967CBBE98}"/>
                </a:ext>
              </a:extLst>
            </p:cNvPr>
            <p:cNvSpPr txBox="1"/>
            <p:nvPr/>
          </p:nvSpPr>
          <p:spPr>
            <a:xfrm>
              <a:off x="4008044" y="16522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/>
                </a:rPr>
                <a:t>ε</a:t>
              </a:r>
              <a:endParaRPr lang="en-US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D2569B3-152E-4E5F-9433-7EC5CF7A5072}"/>
                </a:ext>
              </a:extLst>
            </p:cNvPr>
            <p:cNvCxnSpPr>
              <a:stCxn id="131" idx="2"/>
              <a:endCxn id="132" idx="0"/>
            </p:cNvCxnSpPr>
            <p:nvPr/>
          </p:nvCxnSpPr>
          <p:spPr>
            <a:xfrm>
              <a:off x="4153276" y="1485739"/>
              <a:ext cx="0" cy="166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F34A6E-C254-4A42-94B5-746CAE07532C}"/>
              </a:ext>
            </a:extLst>
          </p:cNvPr>
          <p:cNvGrpSpPr/>
          <p:nvPr/>
        </p:nvGrpSpPr>
        <p:grpSpPr>
          <a:xfrm>
            <a:off x="3732596" y="5236764"/>
            <a:ext cx="290464" cy="905134"/>
            <a:chOff x="4008044" y="1116407"/>
            <a:chExt cx="290464" cy="905134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B3B3BAB-E7D0-4224-AB36-2651598EF9B0}"/>
                </a:ext>
              </a:extLst>
            </p:cNvPr>
            <p:cNvSpPr txBox="1"/>
            <p:nvPr/>
          </p:nvSpPr>
          <p:spPr>
            <a:xfrm>
              <a:off x="4008044" y="11164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E0773B3-BF6C-43F6-8BEB-368169C58094}"/>
                </a:ext>
              </a:extLst>
            </p:cNvPr>
            <p:cNvSpPr txBox="1"/>
            <p:nvPr/>
          </p:nvSpPr>
          <p:spPr>
            <a:xfrm>
              <a:off x="4008044" y="16522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/>
                </a:rPr>
                <a:t>ε</a:t>
              </a:r>
              <a:endParaRPr lang="en-US" dirty="0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55CC5B2-0344-4A1D-8BC4-192AD15C6E3E}"/>
                </a:ext>
              </a:extLst>
            </p:cNvPr>
            <p:cNvCxnSpPr>
              <a:stCxn id="135" idx="2"/>
              <a:endCxn id="136" idx="0"/>
            </p:cNvCxnSpPr>
            <p:nvPr/>
          </p:nvCxnSpPr>
          <p:spPr>
            <a:xfrm>
              <a:off x="4153276" y="1485739"/>
              <a:ext cx="0" cy="166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62FE77-8C44-4924-B1D7-2653FB1B6A1B}"/>
              </a:ext>
            </a:extLst>
          </p:cNvPr>
          <p:cNvGrpSpPr/>
          <p:nvPr/>
        </p:nvGrpSpPr>
        <p:grpSpPr>
          <a:xfrm>
            <a:off x="4462482" y="5236763"/>
            <a:ext cx="290464" cy="905134"/>
            <a:chOff x="4008044" y="1116407"/>
            <a:chExt cx="290464" cy="90513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E3C9A35-7F74-46A2-B36A-AC222621701A}"/>
                </a:ext>
              </a:extLst>
            </p:cNvPr>
            <p:cNvSpPr txBox="1"/>
            <p:nvPr/>
          </p:nvSpPr>
          <p:spPr>
            <a:xfrm>
              <a:off x="4008044" y="11164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BBAAEB0-6940-43CE-A027-DAFCDC6D8586}"/>
                </a:ext>
              </a:extLst>
            </p:cNvPr>
            <p:cNvSpPr txBox="1"/>
            <p:nvPr/>
          </p:nvSpPr>
          <p:spPr>
            <a:xfrm>
              <a:off x="4008044" y="16522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/>
                </a:rPr>
                <a:t>ε</a:t>
              </a:r>
              <a:endParaRPr lang="en-US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6BEA56-6CC6-4310-A24D-D55FB3D26A7C}"/>
                </a:ext>
              </a:extLst>
            </p:cNvPr>
            <p:cNvCxnSpPr>
              <a:stCxn id="139" idx="2"/>
              <a:endCxn id="140" idx="0"/>
            </p:cNvCxnSpPr>
            <p:nvPr/>
          </p:nvCxnSpPr>
          <p:spPr>
            <a:xfrm>
              <a:off x="4153276" y="1485739"/>
              <a:ext cx="0" cy="166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5B5403A-B115-4683-A1BE-C4D78B281EAA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3020343" y="4412791"/>
            <a:ext cx="312356" cy="21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EFA0A93-384C-44F2-BB59-4D167DD39321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3626990" y="4384068"/>
            <a:ext cx="610735" cy="258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AE89EE4-C8B4-4D32-9C2C-4DC2A1A06C99}"/>
              </a:ext>
            </a:extLst>
          </p:cNvPr>
          <p:cNvCxnSpPr>
            <a:stCxn id="129" idx="2"/>
            <a:endCxn id="135" idx="0"/>
          </p:cNvCxnSpPr>
          <p:nvPr/>
        </p:nvCxnSpPr>
        <p:spPr>
          <a:xfrm flipH="1">
            <a:off x="3877828" y="5012203"/>
            <a:ext cx="359897" cy="22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3A59EF7-77B7-44D1-A804-CDB91AAEB575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4287091" y="4919870"/>
            <a:ext cx="320623" cy="316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BDCAB12-844C-4142-9A1B-45D608046C56}"/>
              </a:ext>
            </a:extLst>
          </p:cNvPr>
          <p:cNvSpPr txBox="1"/>
          <p:nvPr/>
        </p:nvSpPr>
        <p:spPr>
          <a:xfrm>
            <a:off x="7948459" y="405790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dirty="0" err="1">
                <a:highlight>
                  <a:srgbClr val="FFFF00"/>
                </a:highlight>
              </a:rPr>
              <a:t>S</a:t>
            </a:r>
            <a:r>
              <a:rPr lang="en-US" sz="2000" dirty="0" err="1"/>
              <a:t>b</a:t>
            </a:r>
            <a:r>
              <a:rPr lang="en-US" sz="2000" dirty="0" err="1">
                <a:highlight>
                  <a:srgbClr val="FFFF00"/>
                </a:highlight>
              </a:rPr>
              <a:t>S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E0EFCA-57F9-413E-808E-CF2C31A91F96}"/>
              </a:ext>
            </a:extLst>
          </p:cNvPr>
          <p:cNvSpPr txBox="1"/>
          <p:nvPr/>
        </p:nvSpPr>
        <p:spPr>
          <a:xfrm>
            <a:off x="7546564" y="4631045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</a:t>
            </a:r>
            <a:r>
              <a:rPr lang="en-US" sz="2000" dirty="0" err="1">
                <a:highlight>
                  <a:srgbClr val="FFFF00"/>
                </a:highlight>
              </a:rPr>
              <a:t>S</a:t>
            </a:r>
            <a:r>
              <a:rPr lang="en-US" sz="2000" dirty="0" err="1"/>
              <a:t>a</a:t>
            </a:r>
            <a:r>
              <a:rPr lang="en-US" sz="2000" dirty="0" err="1">
                <a:highlight>
                  <a:srgbClr val="FFFF00"/>
                </a:highlight>
              </a:rPr>
              <a:t>S</a:t>
            </a:r>
            <a:endParaRPr lang="en-US" sz="2000" dirty="0">
              <a:highlight>
                <a:srgbClr val="FFFF00"/>
              </a:highlight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2A74EC8-6995-482F-9302-4C5894F2BA0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7886561" y="4325327"/>
            <a:ext cx="199474" cy="305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5B2263A-E408-4AF5-9FB1-E7D93A662351}"/>
              </a:ext>
            </a:extLst>
          </p:cNvPr>
          <p:cNvCxnSpPr>
            <a:cxnSpLocks/>
            <a:stCxn id="147" idx="2"/>
            <a:endCxn id="159" idx="0"/>
          </p:cNvCxnSpPr>
          <p:nvPr/>
        </p:nvCxnSpPr>
        <p:spPr>
          <a:xfrm flipH="1">
            <a:off x="7664652" y="5031155"/>
            <a:ext cx="221909" cy="132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F5C3327-6791-45B7-B409-5126744B35AB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7930388" y="4899722"/>
            <a:ext cx="151644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86FD9C6-0D2E-4C29-BF1F-CDEC6E4E384E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8385468" y="4372242"/>
            <a:ext cx="313953" cy="258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43BAC8A-6FBB-477E-8A85-EA8F907B733A}"/>
              </a:ext>
            </a:extLst>
          </p:cNvPr>
          <p:cNvGrpSpPr/>
          <p:nvPr/>
        </p:nvGrpSpPr>
        <p:grpSpPr>
          <a:xfrm>
            <a:off x="8547777" y="4631045"/>
            <a:ext cx="303288" cy="935912"/>
            <a:chOff x="4008044" y="1116407"/>
            <a:chExt cx="303288" cy="93591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2C86656-E09C-4753-BD4A-CAACC8105B88}"/>
                </a:ext>
              </a:extLst>
            </p:cNvPr>
            <p:cNvSpPr txBox="1"/>
            <p:nvPr/>
          </p:nvSpPr>
          <p:spPr>
            <a:xfrm>
              <a:off x="4008044" y="1116407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highlight>
                    <a:srgbClr val="FFFF00"/>
                  </a:highlight>
                </a:rPr>
                <a:t>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CC10013-0641-45F9-A0AB-C38C72943A21}"/>
                </a:ext>
              </a:extLst>
            </p:cNvPr>
            <p:cNvSpPr txBox="1"/>
            <p:nvPr/>
          </p:nvSpPr>
          <p:spPr>
            <a:xfrm>
              <a:off x="4008044" y="1652209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effectLst/>
                </a:rPr>
                <a:t>ε</a:t>
              </a:r>
              <a:endParaRPr lang="en-US" sz="2000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9997739-0FFC-44D8-A1F4-58D259D25C14}"/>
                </a:ext>
              </a:extLst>
            </p:cNvPr>
            <p:cNvCxnSpPr>
              <a:stCxn id="153" idx="2"/>
              <a:endCxn id="154" idx="0"/>
            </p:cNvCxnSpPr>
            <p:nvPr/>
          </p:nvCxnSpPr>
          <p:spPr>
            <a:xfrm flipH="1">
              <a:off x="4158887" y="1516517"/>
              <a:ext cx="801" cy="135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FAA11B59-1CE2-4E9F-A10A-EE317AA8FB91}"/>
              </a:ext>
            </a:extLst>
          </p:cNvPr>
          <p:cNvSpPr txBox="1"/>
          <p:nvPr/>
        </p:nvSpPr>
        <p:spPr>
          <a:xfrm>
            <a:off x="7930388" y="517672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9153A6-F9C4-4937-90A1-BE8037F5C97F}"/>
              </a:ext>
            </a:extLst>
          </p:cNvPr>
          <p:cNvSpPr txBox="1"/>
          <p:nvPr/>
        </p:nvSpPr>
        <p:spPr>
          <a:xfrm>
            <a:off x="7930388" y="566649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ε</a:t>
            </a:r>
            <a:endParaRPr lang="en-US" sz="2000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7CF6F08-DEA8-4804-90AA-A5263981CD02}"/>
              </a:ext>
            </a:extLst>
          </p:cNvPr>
          <p:cNvCxnSpPr>
            <a:stCxn id="156" idx="2"/>
            <a:endCxn id="157" idx="0"/>
          </p:cNvCxnSpPr>
          <p:nvPr/>
        </p:nvCxnSpPr>
        <p:spPr>
          <a:xfrm flipH="1">
            <a:off x="8081231" y="5576831"/>
            <a:ext cx="801" cy="89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2E1EECE-C5E2-4F2E-9D6A-91022E65C8B0}"/>
              </a:ext>
            </a:extLst>
          </p:cNvPr>
          <p:cNvSpPr txBox="1"/>
          <p:nvPr/>
        </p:nvSpPr>
        <p:spPr>
          <a:xfrm>
            <a:off x="7513008" y="51634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4695AAA-0283-4F01-887D-FAE217DBAAB7}"/>
              </a:ext>
            </a:extLst>
          </p:cNvPr>
          <p:cNvSpPr txBox="1"/>
          <p:nvPr/>
        </p:nvSpPr>
        <p:spPr>
          <a:xfrm>
            <a:off x="7513008" y="5653203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ε</a:t>
            </a:r>
            <a:endParaRPr lang="en-US" sz="2000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CF90C46-86AE-4600-8CB1-90474CFB50D5}"/>
              </a:ext>
            </a:extLst>
          </p:cNvPr>
          <p:cNvCxnSpPr>
            <a:stCxn id="159" idx="2"/>
            <a:endCxn id="160" idx="0"/>
          </p:cNvCxnSpPr>
          <p:nvPr/>
        </p:nvCxnSpPr>
        <p:spPr>
          <a:xfrm flipH="1">
            <a:off x="7663851" y="5563538"/>
            <a:ext cx="801" cy="89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4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176</Words>
  <Application>Microsoft Office PowerPoint</Application>
  <PresentationFormat>Widescreen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Dong Hwang</dc:creator>
  <cp:lastModifiedBy>Jae Dong Hwang</cp:lastModifiedBy>
  <cp:revision>2</cp:revision>
  <dcterms:created xsi:type="dcterms:W3CDTF">2018-04-05T03:48:57Z</dcterms:created>
  <dcterms:modified xsi:type="dcterms:W3CDTF">2018-04-05T08:43:47Z</dcterms:modified>
</cp:coreProperties>
</file>