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BC77-3849-4F21-BF14-A55A4760005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783B-0E60-48BE-9169-25885417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4708" y="832338"/>
            <a:ext cx="257474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S::= NP VP</a:t>
            </a:r>
          </a:p>
          <a:p>
            <a:r>
              <a:rPr lang="en-US" sz="1100" dirty="0"/>
              <a:t>NP::= N | DN | NN</a:t>
            </a:r>
          </a:p>
          <a:p>
            <a:r>
              <a:rPr lang="en-US" sz="1100" dirty="0"/>
              <a:t>VP::= V PP| V NP | V</a:t>
            </a:r>
          </a:p>
          <a:p>
            <a:r>
              <a:rPr lang="en-US" sz="1100" dirty="0"/>
              <a:t>PP::= P NP</a:t>
            </a:r>
          </a:p>
          <a:p>
            <a:r>
              <a:rPr lang="en-US" sz="1100" dirty="0"/>
              <a:t>  V::= time | flies | like</a:t>
            </a:r>
          </a:p>
          <a:p>
            <a:r>
              <a:rPr lang="en-US" sz="1100" dirty="0"/>
              <a:t>  P:: = like</a:t>
            </a:r>
          </a:p>
          <a:p>
            <a:r>
              <a:rPr lang="en-US" sz="1100" dirty="0"/>
              <a:t>  D::= a | an | the</a:t>
            </a:r>
          </a:p>
          <a:p>
            <a:r>
              <a:rPr lang="en-US" sz="1100" dirty="0"/>
              <a:t>  N::= time | arrow | banana | fruit | flies </a:t>
            </a:r>
          </a:p>
          <a:p>
            <a:r>
              <a:rPr lang="en-US" sz="1100" dirty="0"/>
              <a:t>  C::= ; 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07477" y="755576"/>
            <a:ext cx="216209" cy="16925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933043" y="1500891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367" y="231154"/>
            <a:ext cx="2911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flies like an arrow; fruit flies like a banana.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1156393" y="3024291"/>
            <a:ext cx="5172904" cy="3244826"/>
            <a:chOff x="1156393" y="3024291"/>
            <a:chExt cx="5172904" cy="3244826"/>
          </a:xfrm>
        </p:grpSpPr>
        <p:sp>
          <p:nvSpPr>
            <p:cNvPr id="9" name="TextBox 8"/>
            <p:cNvSpPr txBox="1"/>
            <p:nvPr/>
          </p:nvSpPr>
          <p:spPr>
            <a:xfrm>
              <a:off x="2991519" y="302429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7112" y="372813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cxnSp>
          <p:nvCxnSpPr>
            <p:cNvPr id="24" name="Straight Connector 23"/>
            <p:cNvCxnSpPr>
              <a:stCxn id="9" idx="2"/>
              <a:endCxn id="10" idx="0"/>
            </p:cNvCxnSpPr>
            <p:nvPr/>
          </p:nvCxnSpPr>
          <p:spPr>
            <a:xfrm flipH="1">
              <a:off x="1840653" y="3301290"/>
              <a:ext cx="1278465" cy="426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2"/>
              <a:endCxn id="14" idx="0"/>
            </p:cNvCxnSpPr>
            <p:nvPr/>
          </p:nvCxnSpPr>
          <p:spPr>
            <a:xfrm>
              <a:off x="3119118" y="3301290"/>
              <a:ext cx="161204" cy="4268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</p:cNvCxnSpPr>
            <p:nvPr/>
          </p:nvCxnSpPr>
          <p:spPr>
            <a:xfrm>
              <a:off x="3119118" y="3301290"/>
              <a:ext cx="1594351" cy="416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2"/>
            </p:cNvCxnSpPr>
            <p:nvPr/>
          </p:nvCxnSpPr>
          <p:spPr>
            <a:xfrm>
              <a:off x="3280322" y="4005130"/>
              <a:ext cx="377278" cy="1681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568615" y="5748365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;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07477" y="5992118"/>
              <a:ext cx="22621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       flies   like     an       arrow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156393" y="3728132"/>
              <a:ext cx="2139005" cy="2297232"/>
              <a:chOff x="1156393" y="3728132"/>
              <a:chExt cx="2139005" cy="22972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156393" y="3728132"/>
                <a:ext cx="2139005" cy="2097401"/>
                <a:chOff x="1156393" y="3728132"/>
                <a:chExt cx="2139005" cy="2097401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13054" y="3728132"/>
                  <a:ext cx="2551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56393" y="4134332"/>
                  <a:ext cx="3642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NP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968252" y="4134332"/>
                  <a:ext cx="351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VP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95393" y="4991701"/>
                  <a:ext cx="2840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722514" y="4580141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V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299377" y="4580141"/>
                  <a:ext cx="3449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PP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26894" y="4983991"/>
                  <a:ext cx="2648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628519" y="4997709"/>
                  <a:ext cx="3642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523281" y="5540815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D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011346" y="5548534"/>
                  <a:ext cx="2840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cxnSp>
              <p:nvCxnSpPr>
                <p:cNvPr id="31" name="Straight Connector 30"/>
                <p:cNvCxnSpPr>
                  <a:stCxn id="10" idx="2"/>
                  <a:endCxn id="13" idx="0"/>
                </p:cNvCxnSpPr>
                <p:nvPr/>
              </p:nvCxnSpPr>
              <p:spPr>
                <a:xfrm flipH="1">
                  <a:off x="1338494" y="4005131"/>
                  <a:ext cx="502159" cy="129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10" idx="2"/>
                  <a:endCxn id="15" idx="0"/>
                </p:cNvCxnSpPr>
                <p:nvPr/>
              </p:nvCxnSpPr>
              <p:spPr>
                <a:xfrm>
                  <a:off x="1840653" y="4005131"/>
                  <a:ext cx="303288" cy="129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337419" y="4411331"/>
                  <a:ext cx="1075" cy="5803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1858128" y="4411331"/>
                  <a:ext cx="285813" cy="168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15" idx="2"/>
                  <a:endCxn id="18" idx="0"/>
                </p:cNvCxnSpPr>
                <p:nvPr/>
              </p:nvCxnSpPr>
              <p:spPr>
                <a:xfrm>
                  <a:off x="2143941" y="4411331"/>
                  <a:ext cx="327919" cy="168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18" idx="2"/>
                  <a:endCxn id="19" idx="0"/>
                </p:cNvCxnSpPr>
                <p:nvPr/>
              </p:nvCxnSpPr>
              <p:spPr>
                <a:xfrm flipH="1">
                  <a:off x="2259302" y="4857140"/>
                  <a:ext cx="212558" cy="1268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8" idx="2"/>
                </p:cNvCxnSpPr>
                <p:nvPr/>
              </p:nvCxnSpPr>
              <p:spPr>
                <a:xfrm>
                  <a:off x="2471860" y="4857140"/>
                  <a:ext cx="225485" cy="1268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20" idx="2"/>
                  <a:endCxn id="21" idx="0"/>
                </p:cNvCxnSpPr>
                <p:nvPr/>
              </p:nvCxnSpPr>
              <p:spPr>
                <a:xfrm flipH="1">
                  <a:off x="2662903" y="5274708"/>
                  <a:ext cx="147717" cy="266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20" idx="2"/>
                  <a:endCxn id="22" idx="0"/>
                </p:cNvCxnSpPr>
                <p:nvPr/>
              </p:nvCxnSpPr>
              <p:spPr>
                <a:xfrm>
                  <a:off x="2810620" y="5274708"/>
                  <a:ext cx="342752" cy="2738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>
                <a:stCxn id="16" idx="2"/>
              </p:cNvCxnSpPr>
              <p:nvPr/>
            </p:nvCxnSpPr>
            <p:spPr>
              <a:xfrm>
                <a:off x="1337419" y="5268700"/>
                <a:ext cx="0" cy="618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17" idx="2"/>
              </p:cNvCxnSpPr>
              <p:nvPr/>
            </p:nvCxnSpPr>
            <p:spPr>
              <a:xfrm>
                <a:off x="1858128" y="4857140"/>
                <a:ext cx="0" cy="10297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9" idx="2"/>
              </p:cNvCxnSpPr>
              <p:nvPr/>
            </p:nvCxnSpPr>
            <p:spPr>
              <a:xfrm>
                <a:off x="2259302" y="5260990"/>
                <a:ext cx="0" cy="6258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21" idx="2"/>
              </p:cNvCxnSpPr>
              <p:nvPr/>
            </p:nvCxnSpPr>
            <p:spPr>
              <a:xfrm>
                <a:off x="2662903" y="5817814"/>
                <a:ext cx="0" cy="207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22" idx="2"/>
              </p:cNvCxnSpPr>
              <p:nvPr/>
            </p:nvCxnSpPr>
            <p:spPr>
              <a:xfrm flipH="1">
                <a:off x="3147112" y="5825533"/>
                <a:ext cx="6260" cy="199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4028795" y="5945421"/>
              <a:ext cx="23005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fruit       flies   like       a       banana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52553" y="3708524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95892" y="41147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NP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07751" y="4114724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VP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34892" y="4972093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62013" y="4560533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138876" y="456053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PP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66393" y="4964383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68018" y="497810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NP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62780" y="552120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850845" y="5528926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107" name="Straight Connector 106"/>
            <p:cNvCxnSpPr>
              <a:stCxn id="97" idx="2"/>
              <a:endCxn id="98" idx="0"/>
            </p:cNvCxnSpPr>
            <p:nvPr/>
          </p:nvCxnSpPr>
          <p:spPr>
            <a:xfrm flipH="1">
              <a:off x="4177993" y="3985523"/>
              <a:ext cx="502159" cy="129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7" idx="2"/>
              <a:endCxn id="99" idx="0"/>
            </p:cNvCxnSpPr>
            <p:nvPr/>
          </p:nvCxnSpPr>
          <p:spPr>
            <a:xfrm>
              <a:off x="4680152" y="3985523"/>
              <a:ext cx="303288" cy="129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8" idx="2"/>
              <a:endCxn id="100" idx="0"/>
            </p:cNvCxnSpPr>
            <p:nvPr/>
          </p:nvCxnSpPr>
          <p:spPr>
            <a:xfrm flipH="1">
              <a:off x="4176918" y="4391723"/>
              <a:ext cx="1075" cy="580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9" idx="2"/>
              <a:endCxn id="101" idx="0"/>
            </p:cNvCxnSpPr>
            <p:nvPr/>
          </p:nvCxnSpPr>
          <p:spPr>
            <a:xfrm flipH="1">
              <a:off x="4697627" y="4391723"/>
              <a:ext cx="285813" cy="168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9" idx="2"/>
              <a:endCxn id="102" idx="0"/>
            </p:cNvCxnSpPr>
            <p:nvPr/>
          </p:nvCxnSpPr>
          <p:spPr>
            <a:xfrm>
              <a:off x="4983440" y="4391723"/>
              <a:ext cx="327919" cy="168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2" idx="2"/>
              <a:endCxn id="103" idx="0"/>
            </p:cNvCxnSpPr>
            <p:nvPr/>
          </p:nvCxnSpPr>
          <p:spPr>
            <a:xfrm flipH="1">
              <a:off x="5098801" y="4837532"/>
              <a:ext cx="212558" cy="126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2" idx="2"/>
            </p:cNvCxnSpPr>
            <p:nvPr/>
          </p:nvCxnSpPr>
          <p:spPr>
            <a:xfrm>
              <a:off x="5311359" y="4837532"/>
              <a:ext cx="225485" cy="126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4" idx="2"/>
              <a:endCxn id="105" idx="0"/>
            </p:cNvCxnSpPr>
            <p:nvPr/>
          </p:nvCxnSpPr>
          <p:spPr>
            <a:xfrm flipH="1">
              <a:off x="5502402" y="5255100"/>
              <a:ext cx="147717" cy="2661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4" idx="2"/>
              <a:endCxn id="106" idx="0"/>
            </p:cNvCxnSpPr>
            <p:nvPr/>
          </p:nvCxnSpPr>
          <p:spPr>
            <a:xfrm>
              <a:off x="5650119" y="5255100"/>
              <a:ext cx="342752" cy="273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0" idx="2"/>
            </p:cNvCxnSpPr>
            <p:nvPr/>
          </p:nvCxnSpPr>
          <p:spPr>
            <a:xfrm>
              <a:off x="4176918" y="5249092"/>
              <a:ext cx="0" cy="618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1" idx="2"/>
            </p:cNvCxnSpPr>
            <p:nvPr/>
          </p:nvCxnSpPr>
          <p:spPr>
            <a:xfrm>
              <a:off x="4697627" y="4837532"/>
              <a:ext cx="0" cy="1029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3" idx="2"/>
            </p:cNvCxnSpPr>
            <p:nvPr/>
          </p:nvCxnSpPr>
          <p:spPr>
            <a:xfrm>
              <a:off x="5098801" y="5241382"/>
              <a:ext cx="0" cy="6258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</p:cNvCxnSpPr>
            <p:nvPr/>
          </p:nvCxnSpPr>
          <p:spPr>
            <a:xfrm>
              <a:off x="5502402" y="5798206"/>
              <a:ext cx="0" cy="207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6" idx="2"/>
            </p:cNvCxnSpPr>
            <p:nvPr/>
          </p:nvCxnSpPr>
          <p:spPr>
            <a:xfrm flipH="1">
              <a:off x="5986611" y="5805925"/>
              <a:ext cx="6260" cy="19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326420" y="449315"/>
            <a:ext cx="5865580" cy="3243223"/>
            <a:chOff x="6535722" y="3024291"/>
            <a:chExt cx="5865580" cy="3243223"/>
          </a:xfrm>
        </p:grpSpPr>
        <p:sp>
          <p:nvSpPr>
            <p:cNvPr id="117" name="TextBox 116"/>
            <p:cNvSpPr txBox="1"/>
            <p:nvPr/>
          </p:nvSpPr>
          <p:spPr>
            <a:xfrm>
              <a:off x="8733936" y="3024291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cxnSp>
          <p:nvCxnSpPr>
            <p:cNvPr id="118" name="Straight Connector 117"/>
            <p:cNvCxnSpPr>
              <a:stCxn id="117" idx="2"/>
            </p:cNvCxnSpPr>
            <p:nvPr/>
          </p:nvCxnSpPr>
          <p:spPr>
            <a:xfrm flipH="1">
              <a:off x="7583070" y="3301290"/>
              <a:ext cx="1278465" cy="426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7" idx="2"/>
            </p:cNvCxnSpPr>
            <p:nvPr/>
          </p:nvCxnSpPr>
          <p:spPr>
            <a:xfrm>
              <a:off x="8861535" y="3301290"/>
              <a:ext cx="1594351" cy="416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8909343" y="3829982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35722" y="5990515"/>
              <a:ext cx="5865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            flies        like   an       arrow     ;         fruit             flies         like    a         banana        </a:t>
              </a: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6535722" y="3301290"/>
              <a:ext cx="2487017" cy="2697531"/>
              <a:chOff x="6535722" y="3301290"/>
              <a:chExt cx="2487017" cy="2697531"/>
            </a:xfrm>
          </p:grpSpPr>
          <p:cxnSp>
            <p:nvCxnSpPr>
              <p:cNvPr id="119" name="Straight Connector 118"/>
              <p:cNvCxnSpPr>
                <a:stCxn id="117" idx="2"/>
              </p:cNvCxnSpPr>
              <p:nvPr/>
            </p:nvCxnSpPr>
            <p:spPr>
              <a:xfrm>
                <a:off x="8861535" y="3301290"/>
                <a:ext cx="161204" cy="4268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7455471" y="3708524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98810" y="4114724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005303" y="41323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VP</a:t>
                </a:r>
              </a:p>
            </p:txBody>
          </p:sp>
          <p:cxnSp>
            <p:nvCxnSpPr>
              <p:cNvPr id="127" name="Straight Connector 126"/>
              <p:cNvCxnSpPr>
                <a:stCxn id="124" idx="2"/>
                <a:endCxn id="125" idx="0"/>
              </p:cNvCxnSpPr>
              <p:nvPr/>
            </p:nvCxnSpPr>
            <p:spPr>
              <a:xfrm flipH="1">
                <a:off x="7080911" y="3985523"/>
                <a:ext cx="502159" cy="129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4" idx="2"/>
                <a:endCxn id="126" idx="0"/>
              </p:cNvCxnSpPr>
              <p:nvPr/>
            </p:nvCxnSpPr>
            <p:spPr>
              <a:xfrm>
                <a:off x="7583070" y="3985523"/>
                <a:ext cx="597922" cy="1467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6535722" y="4593283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228587" y="4580141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832715" y="4593283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306465" y="4549087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117182" y="513850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670667" y="513850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42" name="Straight Connector 141"/>
              <p:cNvCxnSpPr>
                <a:stCxn id="125" idx="2"/>
                <a:endCxn id="134" idx="0"/>
              </p:cNvCxnSpPr>
              <p:nvPr/>
            </p:nvCxnSpPr>
            <p:spPr>
              <a:xfrm flipH="1">
                <a:off x="6717823" y="4391723"/>
                <a:ext cx="363088" cy="201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25" idx="2"/>
                <a:endCxn id="135" idx="0"/>
              </p:cNvCxnSpPr>
              <p:nvPr/>
            </p:nvCxnSpPr>
            <p:spPr>
              <a:xfrm>
                <a:off x="7080911" y="4391723"/>
                <a:ext cx="329777" cy="1884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26" idx="2"/>
                <a:endCxn id="137" idx="0"/>
              </p:cNvCxnSpPr>
              <p:nvPr/>
            </p:nvCxnSpPr>
            <p:spPr>
              <a:xfrm flipH="1">
                <a:off x="7968329" y="4409299"/>
                <a:ext cx="212663" cy="183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6" idx="2"/>
                <a:endCxn id="138" idx="0"/>
              </p:cNvCxnSpPr>
              <p:nvPr/>
            </p:nvCxnSpPr>
            <p:spPr>
              <a:xfrm>
                <a:off x="8180992" y="4409299"/>
                <a:ext cx="307574" cy="1397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38" idx="2"/>
                <a:endCxn id="139" idx="0"/>
              </p:cNvCxnSpPr>
              <p:nvPr/>
            </p:nvCxnSpPr>
            <p:spPr>
              <a:xfrm flipH="1">
                <a:off x="8256804" y="4826086"/>
                <a:ext cx="231762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138" idx="2"/>
                <a:endCxn id="140" idx="0"/>
              </p:cNvCxnSpPr>
              <p:nvPr/>
            </p:nvCxnSpPr>
            <p:spPr>
              <a:xfrm>
                <a:off x="8488566" y="4826086"/>
                <a:ext cx="324127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575797" y="513020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266315" y="5166481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56" name="Straight Connector 155"/>
              <p:cNvCxnSpPr>
                <a:stCxn id="134" idx="2"/>
                <a:endCxn id="153" idx="0"/>
              </p:cNvCxnSpPr>
              <p:nvPr/>
            </p:nvCxnSpPr>
            <p:spPr>
              <a:xfrm>
                <a:off x="6717823" y="4870282"/>
                <a:ext cx="0" cy="2599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135" idx="2"/>
                <a:endCxn id="154" idx="0"/>
              </p:cNvCxnSpPr>
              <p:nvPr/>
            </p:nvCxnSpPr>
            <p:spPr>
              <a:xfrm flipH="1">
                <a:off x="7408341" y="4857140"/>
                <a:ext cx="2347" cy="3093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53" idx="2"/>
              </p:cNvCxnSpPr>
              <p:nvPr/>
            </p:nvCxnSpPr>
            <p:spPr>
              <a:xfrm>
                <a:off x="6717823" y="5407199"/>
                <a:ext cx="0" cy="5522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154" idx="2"/>
              </p:cNvCxnSpPr>
              <p:nvPr/>
            </p:nvCxnSpPr>
            <p:spPr>
              <a:xfrm>
                <a:off x="7408341" y="5443480"/>
                <a:ext cx="0" cy="501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37" idx="2"/>
              </p:cNvCxnSpPr>
              <p:nvPr/>
            </p:nvCxnSpPr>
            <p:spPr>
              <a:xfrm>
                <a:off x="7968329" y="4870282"/>
                <a:ext cx="36974" cy="11202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39" idx="2"/>
              </p:cNvCxnSpPr>
              <p:nvPr/>
            </p:nvCxnSpPr>
            <p:spPr>
              <a:xfrm>
                <a:off x="8256804" y="5415505"/>
                <a:ext cx="9509" cy="529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40" idx="2"/>
              </p:cNvCxnSpPr>
              <p:nvPr/>
            </p:nvCxnSpPr>
            <p:spPr>
              <a:xfrm>
                <a:off x="8812693" y="5415505"/>
                <a:ext cx="0" cy="5833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170"/>
            <p:cNvCxnSpPr>
              <a:stCxn id="122" idx="2"/>
            </p:cNvCxnSpPr>
            <p:nvPr/>
          </p:nvCxnSpPr>
          <p:spPr>
            <a:xfrm>
              <a:off x="9034538" y="4106981"/>
              <a:ext cx="125195" cy="17185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9447620" y="3662229"/>
              <a:ext cx="2418997" cy="2290297"/>
              <a:chOff x="6535722" y="3708524"/>
              <a:chExt cx="2418997" cy="2290297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7455471" y="3708524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98810" y="4114724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005303" y="413230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VP</a:t>
                </a:r>
              </a:p>
            </p:txBody>
          </p:sp>
          <p:cxnSp>
            <p:nvCxnSpPr>
              <p:cNvPr id="178" name="Straight Connector 177"/>
              <p:cNvCxnSpPr>
                <a:stCxn id="175" idx="2"/>
                <a:endCxn id="176" idx="0"/>
              </p:cNvCxnSpPr>
              <p:nvPr/>
            </p:nvCxnSpPr>
            <p:spPr>
              <a:xfrm flipH="1">
                <a:off x="7080911" y="3985523"/>
                <a:ext cx="502159" cy="129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5" idx="2"/>
                <a:endCxn id="177" idx="0"/>
              </p:cNvCxnSpPr>
              <p:nvPr/>
            </p:nvCxnSpPr>
            <p:spPr>
              <a:xfrm>
                <a:off x="7583070" y="3985523"/>
                <a:ext cx="597922" cy="1467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6535722" y="4593283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228587" y="4580141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2715" y="4593283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306465" y="4549087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NP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117182" y="513850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670667" y="513850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86" name="Straight Connector 185"/>
              <p:cNvCxnSpPr>
                <a:stCxn id="176" idx="2"/>
                <a:endCxn id="180" idx="0"/>
              </p:cNvCxnSpPr>
              <p:nvPr/>
            </p:nvCxnSpPr>
            <p:spPr>
              <a:xfrm flipH="1">
                <a:off x="6717823" y="4391723"/>
                <a:ext cx="363088" cy="2015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76" idx="2"/>
                <a:endCxn id="181" idx="0"/>
              </p:cNvCxnSpPr>
              <p:nvPr/>
            </p:nvCxnSpPr>
            <p:spPr>
              <a:xfrm>
                <a:off x="7080911" y="4391723"/>
                <a:ext cx="329777" cy="1884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>
                <a:stCxn id="177" idx="2"/>
                <a:endCxn id="182" idx="0"/>
              </p:cNvCxnSpPr>
              <p:nvPr/>
            </p:nvCxnSpPr>
            <p:spPr>
              <a:xfrm flipH="1">
                <a:off x="7968329" y="4409299"/>
                <a:ext cx="212663" cy="183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77" idx="2"/>
                <a:endCxn id="183" idx="0"/>
              </p:cNvCxnSpPr>
              <p:nvPr/>
            </p:nvCxnSpPr>
            <p:spPr>
              <a:xfrm>
                <a:off x="8180992" y="4409299"/>
                <a:ext cx="307574" cy="1397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83" idx="2"/>
                <a:endCxn id="184" idx="0"/>
              </p:cNvCxnSpPr>
              <p:nvPr/>
            </p:nvCxnSpPr>
            <p:spPr>
              <a:xfrm flipH="1">
                <a:off x="8256804" y="4826086"/>
                <a:ext cx="231762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>
                <a:stCxn id="183" idx="2"/>
                <a:endCxn id="185" idx="0"/>
              </p:cNvCxnSpPr>
              <p:nvPr/>
            </p:nvCxnSpPr>
            <p:spPr>
              <a:xfrm>
                <a:off x="8488566" y="4826086"/>
                <a:ext cx="324127" cy="3124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/>
              <p:cNvSpPr txBox="1"/>
              <p:nvPr/>
            </p:nvSpPr>
            <p:spPr>
              <a:xfrm>
                <a:off x="6575797" y="513020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266315" y="5166481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94" name="Straight Connector 193"/>
              <p:cNvCxnSpPr>
                <a:stCxn id="180" idx="2"/>
                <a:endCxn id="192" idx="0"/>
              </p:cNvCxnSpPr>
              <p:nvPr/>
            </p:nvCxnSpPr>
            <p:spPr>
              <a:xfrm>
                <a:off x="6717823" y="4870282"/>
                <a:ext cx="0" cy="2599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>
                <a:stCxn id="181" idx="2"/>
                <a:endCxn id="193" idx="0"/>
              </p:cNvCxnSpPr>
              <p:nvPr/>
            </p:nvCxnSpPr>
            <p:spPr>
              <a:xfrm flipH="1">
                <a:off x="7408341" y="4857140"/>
                <a:ext cx="2347" cy="3093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92" idx="2"/>
              </p:cNvCxnSpPr>
              <p:nvPr/>
            </p:nvCxnSpPr>
            <p:spPr>
              <a:xfrm>
                <a:off x="6717823" y="5407199"/>
                <a:ext cx="0" cy="5522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193" idx="2"/>
              </p:cNvCxnSpPr>
              <p:nvPr/>
            </p:nvCxnSpPr>
            <p:spPr>
              <a:xfrm>
                <a:off x="7408341" y="5443480"/>
                <a:ext cx="0" cy="5019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182" idx="2"/>
              </p:cNvCxnSpPr>
              <p:nvPr/>
            </p:nvCxnSpPr>
            <p:spPr>
              <a:xfrm>
                <a:off x="7968329" y="4870282"/>
                <a:ext cx="36974" cy="11202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84" idx="2"/>
              </p:cNvCxnSpPr>
              <p:nvPr/>
            </p:nvCxnSpPr>
            <p:spPr>
              <a:xfrm>
                <a:off x="8256804" y="5415505"/>
                <a:ext cx="9509" cy="5299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85" idx="2"/>
              </p:cNvCxnSpPr>
              <p:nvPr/>
            </p:nvCxnSpPr>
            <p:spPr>
              <a:xfrm>
                <a:off x="8812693" y="5415505"/>
                <a:ext cx="0" cy="5833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5" name="TextBox 204"/>
          <p:cNvSpPr txBox="1"/>
          <p:nvPr/>
        </p:nvSpPr>
        <p:spPr>
          <a:xfrm>
            <a:off x="5444613" y="4111576"/>
            <a:ext cx="67104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 grammar is ambiguous because there are more than one parse tree can be generated by leftmost derivation.</a:t>
            </a:r>
          </a:p>
        </p:txBody>
      </p:sp>
    </p:spTree>
    <p:extLst>
      <p:ext uri="{BB962C8B-B14F-4D97-AF65-F5344CB8AC3E}">
        <p14:creationId xmlns:p14="http://schemas.microsoft.com/office/powerpoint/2010/main" val="17789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162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Hwang, Jae Dong</dc:creator>
  <cp:lastModifiedBy>Jae Dong Hwang</cp:lastModifiedBy>
  <cp:revision>12</cp:revision>
  <dcterms:created xsi:type="dcterms:W3CDTF">2018-04-06T22:15:28Z</dcterms:created>
  <dcterms:modified xsi:type="dcterms:W3CDTF">2018-04-07T00:20:31Z</dcterms:modified>
</cp:coreProperties>
</file>