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DAB-9A81-AE65-B1F3-AEA7A1F6D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8617E-55D6-C87F-5F30-203474C87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17C94-C359-3395-C5C7-DE13C076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0B5D-E464-1F81-4FE8-B33EAFC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7FDD-0AFE-6749-6740-EEF425DE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6C41-9DB6-8C9E-0A53-C8D61FF0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4CB39-264F-72F8-B97C-DF8DD0DB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A028B-5DB3-E126-75F8-050ABAA5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5D70-A3BE-DE88-CC28-B1BA01E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90E4-1310-B095-A13D-3B15FFD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4D5A3-332E-B259-542B-C4D8213F5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F6034-0617-6131-9337-32EC637FD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E82B-40F9-AC6F-8A7A-F4593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ECF3-DFB2-03BC-DC1A-56F03C9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04C9-1A6D-C594-444D-CE8FC825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7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BC86-9BC2-5677-B27C-BF0D1164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437A-7703-B862-7C0B-48BAD0A5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F648-B755-51B6-73E5-D71C2D80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C057-0F40-482B-049F-2EB0377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7390-C43A-71BD-7DC6-15A39FBB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D62-012C-09B1-9A85-7CE11279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56CD-8B79-5097-AD30-D1CB3E36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D2F6-2B13-A2DE-1965-05B1C63A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15B4-3FB8-8C33-0396-D40F68AE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283A-2197-9C71-2B01-602B55B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26CD-9883-EE85-40CA-9E7E3DA3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E38B-AF1E-57EB-62BB-FFC8588B3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DE43-6E69-DA28-29B5-A4E14C50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50344-3792-44B8-2756-FAAEFC71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8C94-3089-DE2F-BC6E-638DBC80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39C9-4620-E43D-DB2F-87A12395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4EA-FBBC-9BCB-00F0-D10C0277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561D-FA89-37BB-03E5-ABD025D5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133E-23C5-D668-C93F-3051ABE7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BD20-D91D-035D-DD74-7B99E003A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11465-532F-406B-5DD6-67D18AE2E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7AF5-E467-5031-87B5-B20B161B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80F3A-1FB6-3A04-5BD2-594279F9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80B40-35EC-8EB5-214A-66911ABE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C65D-C38B-09A1-957E-F0A906F5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BC238-FA62-483F-B945-4F2325D3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F93F0-796A-BF12-C700-08F47120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ABD83-385D-BB86-5378-B4E1F90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B91BB-8C80-88DC-AA58-5A2FAC8B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BC1D1-071D-993E-A51C-A2F2F061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163DC-E411-C386-AB96-7FA40E4A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9F56-C49C-9773-D427-8E9C174E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90F6-5EE7-28D6-A44E-D8C82C29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47BF-ED84-7132-64A7-0C9F94D3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A61E6-D2CD-6B89-16B7-CF4928B3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1589-68AA-8F76-5A7E-524B6D44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EE5E-421A-41A0-1CC5-B7A5EEDA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9B62-36E7-A19F-2F3E-F823A0AA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D6CBA-F5CC-0BCC-AE6C-FFF27A07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0008-20DC-A2AD-78DA-AE6364E6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BF93F-8384-59E3-7DDA-3BBF22D7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AE0EE-FE73-E9B5-53C5-7F721C2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E1CF-B3D3-A8F4-5B29-C49BEC90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60819-1E1E-F296-17D7-9CBB4351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F1FB8-6C14-4E6E-F2EE-65DC1571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5498-97F8-188B-E7C5-1C981285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1756-FECA-7B47-8C82-3CAEBBD2CEBB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47D9-4F0E-4108-F4CD-6948074F0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CFCBD-6E35-47E0-D346-BEB831089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AF4F-8A63-E64C-B6C8-4E3D1687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FEE52E-884B-F6BE-001D-056F043EA04A}"/>
              </a:ext>
            </a:extLst>
          </p:cNvPr>
          <p:cNvSpPr/>
          <p:nvPr/>
        </p:nvSpPr>
        <p:spPr>
          <a:xfrm>
            <a:off x="364662" y="2022385"/>
            <a:ext cx="1250731" cy="1432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B9A525-0835-74EA-BA44-795CAA51F06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615393" y="2738402"/>
            <a:ext cx="2106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6710C35-3A1B-2B22-9C25-88CDD70D4CB7}"/>
              </a:ext>
            </a:extLst>
          </p:cNvPr>
          <p:cNvSpPr/>
          <p:nvPr/>
        </p:nvSpPr>
        <p:spPr>
          <a:xfrm>
            <a:off x="2049517" y="483476"/>
            <a:ext cx="8639504" cy="57596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EC850-D9A3-D8B6-201E-52AB08C19B51}"/>
              </a:ext>
            </a:extLst>
          </p:cNvPr>
          <p:cNvSpPr txBox="1"/>
          <p:nvPr/>
        </p:nvSpPr>
        <p:spPr>
          <a:xfrm>
            <a:off x="2160104" y="583096"/>
            <a:ext cx="1219200" cy="36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45889A-696D-367B-9313-6DFA93323586}"/>
              </a:ext>
            </a:extLst>
          </p:cNvPr>
          <p:cNvSpPr/>
          <p:nvPr/>
        </p:nvSpPr>
        <p:spPr>
          <a:xfrm>
            <a:off x="2557098" y="1044859"/>
            <a:ext cx="7077804" cy="4937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2CF6A-D8B6-C548-89C4-FFA959E4B514}"/>
              </a:ext>
            </a:extLst>
          </p:cNvPr>
          <p:cNvSpPr txBox="1"/>
          <p:nvPr/>
        </p:nvSpPr>
        <p:spPr>
          <a:xfrm>
            <a:off x="2769704" y="1044859"/>
            <a:ext cx="1616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 Cloud Compute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CC3B1C-5AB7-E44F-D377-AFFDEAED448D}"/>
              </a:ext>
            </a:extLst>
          </p:cNvPr>
          <p:cNvSpPr/>
          <p:nvPr/>
        </p:nvSpPr>
        <p:spPr>
          <a:xfrm>
            <a:off x="5807425" y="2113493"/>
            <a:ext cx="1217372" cy="1249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33DB7-B010-FDE3-33C7-3DC91C79E59B}"/>
              </a:ext>
            </a:extLst>
          </p:cNvPr>
          <p:cNvSpPr txBox="1"/>
          <p:nvPr/>
        </p:nvSpPr>
        <p:spPr>
          <a:xfrm>
            <a:off x="3366053" y="573671"/>
            <a:ext cx="583096" cy="36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F2223-2494-4469-3196-BAEC368DCBB3}"/>
              </a:ext>
            </a:extLst>
          </p:cNvPr>
          <p:cNvSpPr txBox="1"/>
          <p:nvPr/>
        </p:nvSpPr>
        <p:spPr>
          <a:xfrm>
            <a:off x="4159126" y="570259"/>
            <a:ext cx="161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Group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4078057-77ED-C90E-147E-C37D79F49846}"/>
              </a:ext>
            </a:extLst>
          </p:cNvPr>
          <p:cNvSpPr/>
          <p:nvPr/>
        </p:nvSpPr>
        <p:spPr>
          <a:xfrm>
            <a:off x="7887643" y="2113493"/>
            <a:ext cx="1217372" cy="1249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JSReports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A80AE6-2FDA-3EAE-A554-A72D6AE47848}"/>
              </a:ext>
            </a:extLst>
          </p:cNvPr>
          <p:cNvSpPr/>
          <p:nvPr/>
        </p:nvSpPr>
        <p:spPr>
          <a:xfrm>
            <a:off x="3721805" y="2113493"/>
            <a:ext cx="1217372" cy="1249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BC2852-D4A3-C890-D8ED-E23ED84B42D7}"/>
              </a:ext>
            </a:extLst>
          </p:cNvPr>
          <p:cNvCxnSpPr>
            <a:cxnSpLocks/>
          </p:cNvCxnSpPr>
          <p:nvPr/>
        </p:nvCxnSpPr>
        <p:spPr>
          <a:xfrm>
            <a:off x="4964939" y="2738401"/>
            <a:ext cx="81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4D036-4547-90C0-520D-540AB3509D58}"/>
              </a:ext>
            </a:extLst>
          </p:cNvPr>
          <p:cNvCxnSpPr>
            <a:cxnSpLocks/>
          </p:cNvCxnSpPr>
          <p:nvPr/>
        </p:nvCxnSpPr>
        <p:spPr>
          <a:xfrm>
            <a:off x="7024797" y="2712983"/>
            <a:ext cx="810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1F2EA9-E01C-53D8-6B82-920C20F3767C}"/>
              </a:ext>
            </a:extLst>
          </p:cNvPr>
          <p:cNvSpPr txBox="1"/>
          <p:nvPr/>
        </p:nvSpPr>
        <p:spPr>
          <a:xfrm>
            <a:off x="4169695" y="3363310"/>
            <a:ext cx="8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NGINX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7C3A5-7320-E592-CB87-807574A417BC}"/>
              </a:ext>
            </a:extLst>
          </p:cNvPr>
          <p:cNvSpPr txBox="1"/>
          <p:nvPr/>
        </p:nvSpPr>
        <p:spPr>
          <a:xfrm>
            <a:off x="6374040" y="3363310"/>
            <a:ext cx="86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D802C17-5074-B5F9-F64F-A0344972E741}"/>
              </a:ext>
            </a:extLst>
          </p:cNvPr>
          <p:cNvSpPr/>
          <p:nvPr/>
        </p:nvSpPr>
        <p:spPr>
          <a:xfrm>
            <a:off x="2226365" y="614855"/>
            <a:ext cx="929711" cy="272156"/>
          </a:xfrm>
          <a:prstGeom prst="round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0D9121-BE22-A5C5-F926-006DD0A9C9C7}"/>
              </a:ext>
            </a:extLst>
          </p:cNvPr>
          <p:cNvSpPr/>
          <p:nvPr/>
        </p:nvSpPr>
        <p:spPr>
          <a:xfrm>
            <a:off x="3188177" y="623666"/>
            <a:ext cx="929711" cy="272156"/>
          </a:xfrm>
          <a:prstGeom prst="round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2A2BB15-B6D3-0E34-23B4-29FF9170BDA8}"/>
              </a:ext>
            </a:extLst>
          </p:cNvPr>
          <p:cNvSpPr/>
          <p:nvPr/>
        </p:nvSpPr>
        <p:spPr>
          <a:xfrm>
            <a:off x="4184149" y="623666"/>
            <a:ext cx="1487781" cy="276526"/>
          </a:xfrm>
          <a:prstGeom prst="round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B7AA9F-B20E-AB58-742E-06A4F140DCC5}"/>
              </a:ext>
            </a:extLst>
          </p:cNvPr>
          <p:cNvSpPr/>
          <p:nvPr/>
        </p:nvSpPr>
        <p:spPr>
          <a:xfrm>
            <a:off x="5966019" y="4283218"/>
            <a:ext cx="929712" cy="9159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MongoDB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62FA713-E8E1-9022-A03E-F35F59BFA79A}"/>
              </a:ext>
            </a:extLst>
          </p:cNvPr>
          <p:cNvSpPr/>
          <p:nvPr/>
        </p:nvSpPr>
        <p:spPr>
          <a:xfrm>
            <a:off x="6255682" y="5218207"/>
            <a:ext cx="929711" cy="369332"/>
          </a:xfrm>
          <a:prstGeom prst="round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Docker Container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56A6EE-F737-177A-0DF9-0C1F55966CF9}"/>
              </a:ext>
            </a:extLst>
          </p:cNvPr>
          <p:cNvCxnSpPr>
            <a:cxnSpLocks/>
          </p:cNvCxnSpPr>
          <p:nvPr/>
        </p:nvCxnSpPr>
        <p:spPr>
          <a:xfrm flipH="1">
            <a:off x="3681076" y="3634800"/>
            <a:ext cx="880071" cy="70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AD9115-221D-5277-F86E-23C109A78EAD}"/>
              </a:ext>
            </a:extLst>
          </p:cNvPr>
          <p:cNvCxnSpPr>
            <a:cxnSpLocks/>
          </p:cNvCxnSpPr>
          <p:nvPr/>
        </p:nvCxnSpPr>
        <p:spPr>
          <a:xfrm flipH="1">
            <a:off x="3670395" y="3581133"/>
            <a:ext cx="2782788" cy="77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61BAC14-DAFE-3CB3-1483-F51B6962680C}"/>
              </a:ext>
            </a:extLst>
          </p:cNvPr>
          <p:cNvSpPr/>
          <p:nvPr/>
        </p:nvSpPr>
        <p:spPr>
          <a:xfrm>
            <a:off x="2557098" y="4283218"/>
            <a:ext cx="1164707" cy="6566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Managers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6B59A9-042B-AA93-A27D-DF6C637C4BD4}"/>
              </a:ext>
            </a:extLst>
          </p:cNvPr>
          <p:cNvCxnSpPr>
            <a:stCxn id="12" idx="0"/>
          </p:cNvCxnSpPr>
          <p:nvPr/>
        </p:nvCxnSpPr>
        <p:spPr>
          <a:xfrm flipV="1">
            <a:off x="6416111" y="1736035"/>
            <a:ext cx="0" cy="377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0FC4850-C6C7-079B-9172-8DB91302E0A3}"/>
              </a:ext>
            </a:extLst>
          </p:cNvPr>
          <p:cNvSpPr/>
          <p:nvPr/>
        </p:nvSpPr>
        <p:spPr>
          <a:xfrm>
            <a:off x="5671930" y="1306470"/>
            <a:ext cx="1513463" cy="429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66552A-F51C-DC18-60F8-DE8FD79C219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6416111" y="3363310"/>
            <a:ext cx="14764" cy="91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6B9E75-7526-4C9E-AD1F-07265BB24639}"/>
              </a:ext>
            </a:extLst>
          </p:cNvPr>
          <p:cNvSpPr txBox="1"/>
          <p:nvPr/>
        </p:nvSpPr>
        <p:spPr>
          <a:xfrm>
            <a:off x="3222338" y="50619"/>
            <a:ext cx="588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Electronics Service Management System -  AWS Ecosystem</a:t>
            </a:r>
          </a:p>
        </p:txBody>
      </p:sp>
    </p:spTree>
    <p:extLst>
      <p:ext uri="{BB962C8B-B14F-4D97-AF65-F5344CB8AC3E}">
        <p14:creationId xmlns:p14="http://schemas.microsoft.com/office/powerpoint/2010/main" val="29583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Hiremath</dc:creator>
  <cp:lastModifiedBy>Mahesh Hiremath</cp:lastModifiedBy>
  <cp:revision>1</cp:revision>
  <dcterms:created xsi:type="dcterms:W3CDTF">2023-12-20T16:55:06Z</dcterms:created>
  <dcterms:modified xsi:type="dcterms:W3CDTF">2023-12-20T20:26:46Z</dcterms:modified>
</cp:coreProperties>
</file>