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C9162-EE33-467A-B84A-47AB1D293796}" v="21" dt="2021-04-01T07:30:00.033"/>
    <p1510:client id="{E463BE7B-F637-4D0C-A163-A103AD55CED8}" v="28" dt="2021-04-01T07:31:11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Malgun Gothic"/>
                <a:ea typeface="Malgun Gothic"/>
              </a:rPr>
              <a:t>PayManeger</a:t>
            </a:r>
            <a:endParaRPr lang="ko-KR" dirty="0" err="1">
              <a:latin typeface="Malgun Gothic"/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ko-KR">
                <a:latin typeface="Malgun Gothic"/>
                <a:ea typeface="Malgun Gothic"/>
              </a:rPr>
              <a:t>전산개발 가이드</a:t>
            </a:r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 err="1">
                <a:ea typeface="맑은 고딕"/>
              </a:rPr>
              <a:t>Made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by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parkbon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58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PayManeger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</cp:revision>
  <dcterms:created xsi:type="dcterms:W3CDTF">2021-04-01T07:29:39Z</dcterms:created>
  <dcterms:modified xsi:type="dcterms:W3CDTF">2021-04-01T07:32:17Z</dcterms:modified>
</cp:coreProperties>
</file>